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3"/>
  </p:notesMasterIdLst>
  <p:handoutMasterIdLst>
    <p:handoutMasterId r:id="rId14"/>
  </p:handoutMasterIdLst>
  <p:sldIdLst>
    <p:sldId id="304" r:id="rId5"/>
    <p:sldId id="314" r:id="rId6"/>
    <p:sldId id="318" r:id="rId7"/>
    <p:sldId id="319" r:id="rId8"/>
    <p:sldId id="321" r:id="rId9"/>
    <p:sldId id="310" r:id="rId10"/>
    <p:sldId id="317" r:id="rId11"/>
    <p:sldId id="3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3750" autoAdjust="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731EE-0214-4674-ACCB-624E4AA16E6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220D74-3AA1-4C60-856B-52C5001FE292}">
      <dgm:prSet/>
      <dgm:spPr/>
      <dgm:t>
        <a:bodyPr/>
        <a:lstStyle/>
        <a:p>
          <a:r>
            <a:rPr lang="pt-BR" b="1" i="0"/>
            <a:t>Você pode criar classes e aplicações independentes de plataforma.</a:t>
          </a:r>
          <a:endParaRPr lang="en-US"/>
        </a:p>
      </dgm:t>
    </dgm:pt>
    <dgm:pt modelId="{CAE93129-DF7E-4DB6-9CB2-472EFA5983F3}" type="parTrans" cxnId="{5DB64CFD-44B8-4F6F-BC84-EB4B9B560D16}">
      <dgm:prSet/>
      <dgm:spPr/>
      <dgm:t>
        <a:bodyPr/>
        <a:lstStyle/>
        <a:p>
          <a:endParaRPr lang="en-US"/>
        </a:p>
      </dgm:t>
    </dgm:pt>
    <dgm:pt modelId="{1245FCBD-C775-4636-9690-B91172A33D34}" type="sibTrans" cxnId="{5DB64CFD-44B8-4F6F-BC84-EB4B9B560D16}">
      <dgm:prSet/>
      <dgm:spPr/>
      <dgm:t>
        <a:bodyPr/>
        <a:lstStyle/>
        <a:p>
          <a:endParaRPr lang="en-US"/>
        </a:p>
      </dgm:t>
    </dgm:pt>
    <dgm:pt modelId="{B4385FAC-9018-4D6C-922E-60C696A37133}">
      <dgm:prSet/>
      <dgm:spPr/>
      <dgm:t>
        <a:bodyPr/>
        <a:lstStyle/>
        <a:p>
          <a:r>
            <a:rPr lang="pt-BR" b="1" i="0"/>
            <a:t>O código cliente trabalha com abstrações em alto nível. Ele não fica exposto a detalhes de plataforma.</a:t>
          </a:r>
          <a:endParaRPr lang="en-US"/>
        </a:p>
      </dgm:t>
    </dgm:pt>
    <dgm:pt modelId="{534A7C14-DEBC-4BD0-B8B6-E48FAC5C8EE2}" type="parTrans" cxnId="{BD7611A8-81FD-4DA3-BCA1-E7DF6EA02723}">
      <dgm:prSet/>
      <dgm:spPr/>
      <dgm:t>
        <a:bodyPr/>
        <a:lstStyle/>
        <a:p>
          <a:endParaRPr lang="en-US"/>
        </a:p>
      </dgm:t>
    </dgm:pt>
    <dgm:pt modelId="{B9A49D93-C714-4F52-B739-503198663E41}" type="sibTrans" cxnId="{BD7611A8-81FD-4DA3-BCA1-E7DF6EA02723}">
      <dgm:prSet/>
      <dgm:spPr/>
      <dgm:t>
        <a:bodyPr/>
        <a:lstStyle/>
        <a:p>
          <a:endParaRPr lang="en-US"/>
        </a:p>
      </dgm:t>
    </dgm:pt>
    <dgm:pt modelId="{E52E277A-27D3-47E9-ABDA-FF47E7DC9D5F}">
      <dgm:prSet/>
      <dgm:spPr/>
      <dgm:t>
        <a:bodyPr/>
        <a:lstStyle/>
        <a:p>
          <a:r>
            <a:rPr lang="pt-BR" b="1" i="1"/>
            <a:t>Princípio aberto/fechado</a:t>
          </a:r>
          <a:r>
            <a:rPr lang="pt-BR" b="1" i="0"/>
            <a:t>. Você pode introduzir novas abstrações e implementações independentemente uma das outras.</a:t>
          </a:r>
          <a:endParaRPr lang="en-US"/>
        </a:p>
      </dgm:t>
    </dgm:pt>
    <dgm:pt modelId="{0B23BDB6-1713-4D3B-B0DD-C46C21395A64}" type="parTrans" cxnId="{5C81CB76-7869-42F1-BBCB-F5855891CCA5}">
      <dgm:prSet/>
      <dgm:spPr/>
      <dgm:t>
        <a:bodyPr/>
        <a:lstStyle/>
        <a:p>
          <a:endParaRPr lang="en-US"/>
        </a:p>
      </dgm:t>
    </dgm:pt>
    <dgm:pt modelId="{2D7DDC71-9CEC-49FC-9442-6CA437D1CFF0}" type="sibTrans" cxnId="{5C81CB76-7869-42F1-BBCB-F5855891CCA5}">
      <dgm:prSet/>
      <dgm:spPr/>
      <dgm:t>
        <a:bodyPr/>
        <a:lstStyle/>
        <a:p>
          <a:endParaRPr lang="en-US"/>
        </a:p>
      </dgm:t>
    </dgm:pt>
    <dgm:pt modelId="{495A49C5-CBB2-4316-BA3B-49AF89A68835}">
      <dgm:prSet/>
      <dgm:spPr/>
      <dgm:t>
        <a:bodyPr/>
        <a:lstStyle/>
        <a:p>
          <a:r>
            <a:rPr lang="pt-BR" b="1" i="1"/>
            <a:t>Princípio de responsabilidade única</a:t>
          </a:r>
          <a:r>
            <a:rPr lang="pt-BR" b="1" i="0"/>
            <a:t>. Você pode focar na lógica de alto nível na abstração e em detalhes de plataforma na implementação.</a:t>
          </a:r>
          <a:endParaRPr lang="en-US"/>
        </a:p>
      </dgm:t>
    </dgm:pt>
    <dgm:pt modelId="{B7B5EE78-7705-4FDE-8F96-11F92AE66B2D}" type="parTrans" cxnId="{8A64FEC0-10D5-41AC-9917-E5E3DEB54C99}">
      <dgm:prSet/>
      <dgm:spPr/>
      <dgm:t>
        <a:bodyPr/>
        <a:lstStyle/>
        <a:p>
          <a:endParaRPr lang="en-US"/>
        </a:p>
      </dgm:t>
    </dgm:pt>
    <dgm:pt modelId="{8DDC9030-E9AD-49D5-89C2-249DB35B5580}" type="sibTrans" cxnId="{8A64FEC0-10D5-41AC-9917-E5E3DEB54C99}">
      <dgm:prSet/>
      <dgm:spPr/>
      <dgm:t>
        <a:bodyPr/>
        <a:lstStyle/>
        <a:p>
          <a:endParaRPr lang="en-US"/>
        </a:p>
      </dgm:t>
    </dgm:pt>
    <dgm:pt modelId="{B8C4D9DD-481C-46D3-8CB8-603330ED78E6}" type="pres">
      <dgm:prSet presAssocID="{DA6731EE-0214-4674-ACCB-624E4AA16E6C}" presName="vert0" presStyleCnt="0">
        <dgm:presLayoutVars>
          <dgm:dir/>
          <dgm:animOne val="branch"/>
          <dgm:animLvl val="lvl"/>
        </dgm:presLayoutVars>
      </dgm:prSet>
      <dgm:spPr/>
    </dgm:pt>
    <dgm:pt modelId="{55A4C10B-4FA6-40C6-85EB-A1E36CD13835}" type="pres">
      <dgm:prSet presAssocID="{7F220D74-3AA1-4C60-856B-52C5001FE292}" presName="thickLine" presStyleLbl="alignNode1" presStyleIdx="0" presStyleCnt="4"/>
      <dgm:spPr/>
    </dgm:pt>
    <dgm:pt modelId="{9CB750CD-DE37-4C66-970A-F70B0B617188}" type="pres">
      <dgm:prSet presAssocID="{7F220D74-3AA1-4C60-856B-52C5001FE292}" presName="horz1" presStyleCnt="0"/>
      <dgm:spPr/>
    </dgm:pt>
    <dgm:pt modelId="{87F18186-DE94-411F-8670-9CD0FDD68D58}" type="pres">
      <dgm:prSet presAssocID="{7F220D74-3AA1-4C60-856B-52C5001FE292}" presName="tx1" presStyleLbl="revTx" presStyleIdx="0" presStyleCnt="4"/>
      <dgm:spPr/>
    </dgm:pt>
    <dgm:pt modelId="{77FD9AB5-1B1C-45CB-92C6-4FA3F168F46D}" type="pres">
      <dgm:prSet presAssocID="{7F220D74-3AA1-4C60-856B-52C5001FE292}" presName="vert1" presStyleCnt="0"/>
      <dgm:spPr/>
    </dgm:pt>
    <dgm:pt modelId="{CABF9C38-FC21-4441-A58A-A86A39804B0D}" type="pres">
      <dgm:prSet presAssocID="{B4385FAC-9018-4D6C-922E-60C696A37133}" presName="thickLine" presStyleLbl="alignNode1" presStyleIdx="1" presStyleCnt="4"/>
      <dgm:spPr/>
    </dgm:pt>
    <dgm:pt modelId="{4AE89666-367E-4AC7-87C6-E2F0CDA7A70B}" type="pres">
      <dgm:prSet presAssocID="{B4385FAC-9018-4D6C-922E-60C696A37133}" presName="horz1" presStyleCnt="0"/>
      <dgm:spPr/>
    </dgm:pt>
    <dgm:pt modelId="{777B44BD-AD32-4C08-A366-1A4DB1CC763D}" type="pres">
      <dgm:prSet presAssocID="{B4385FAC-9018-4D6C-922E-60C696A37133}" presName="tx1" presStyleLbl="revTx" presStyleIdx="1" presStyleCnt="4"/>
      <dgm:spPr/>
    </dgm:pt>
    <dgm:pt modelId="{D8F8212A-0418-433D-9D03-DC5FEB10B315}" type="pres">
      <dgm:prSet presAssocID="{B4385FAC-9018-4D6C-922E-60C696A37133}" presName="vert1" presStyleCnt="0"/>
      <dgm:spPr/>
    </dgm:pt>
    <dgm:pt modelId="{03A075AA-17A3-460C-A67E-FE0E1CE52046}" type="pres">
      <dgm:prSet presAssocID="{E52E277A-27D3-47E9-ABDA-FF47E7DC9D5F}" presName="thickLine" presStyleLbl="alignNode1" presStyleIdx="2" presStyleCnt="4"/>
      <dgm:spPr/>
    </dgm:pt>
    <dgm:pt modelId="{D6E9C83F-2209-4E56-A493-092C4098AB41}" type="pres">
      <dgm:prSet presAssocID="{E52E277A-27D3-47E9-ABDA-FF47E7DC9D5F}" presName="horz1" presStyleCnt="0"/>
      <dgm:spPr/>
    </dgm:pt>
    <dgm:pt modelId="{8ED83AA7-2C8D-4854-9455-97770C48E975}" type="pres">
      <dgm:prSet presAssocID="{E52E277A-27D3-47E9-ABDA-FF47E7DC9D5F}" presName="tx1" presStyleLbl="revTx" presStyleIdx="2" presStyleCnt="4"/>
      <dgm:spPr/>
    </dgm:pt>
    <dgm:pt modelId="{BA7C8679-9C42-4CCD-834D-31F3B495BF76}" type="pres">
      <dgm:prSet presAssocID="{E52E277A-27D3-47E9-ABDA-FF47E7DC9D5F}" presName="vert1" presStyleCnt="0"/>
      <dgm:spPr/>
    </dgm:pt>
    <dgm:pt modelId="{AD58B55E-F929-466A-88E5-42F5229B1BEC}" type="pres">
      <dgm:prSet presAssocID="{495A49C5-CBB2-4316-BA3B-49AF89A68835}" presName="thickLine" presStyleLbl="alignNode1" presStyleIdx="3" presStyleCnt="4"/>
      <dgm:spPr/>
    </dgm:pt>
    <dgm:pt modelId="{5FDC85DB-B958-47E0-98E8-6E7D51BD7120}" type="pres">
      <dgm:prSet presAssocID="{495A49C5-CBB2-4316-BA3B-49AF89A68835}" presName="horz1" presStyleCnt="0"/>
      <dgm:spPr/>
    </dgm:pt>
    <dgm:pt modelId="{FD52EC41-60FD-48EE-B4F5-3FFA4679EADB}" type="pres">
      <dgm:prSet presAssocID="{495A49C5-CBB2-4316-BA3B-49AF89A68835}" presName="tx1" presStyleLbl="revTx" presStyleIdx="3" presStyleCnt="4"/>
      <dgm:spPr/>
    </dgm:pt>
    <dgm:pt modelId="{41F375FD-397E-4EE1-83CA-AFF7F0A009FD}" type="pres">
      <dgm:prSet presAssocID="{495A49C5-CBB2-4316-BA3B-49AF89A68835}" presName="vert1" presStyleCnt="0"/>
      <dgm:spPr/>
    </dgm:pt>
  </dgm:ptLst>
  <dgm:cxnLst>
    <dgm:cxn modelId="{7055194A-30A2-4141-B603-04DB3CEBDA77}" type="presOf" srcId="{B4385FAC-9018-4D6C-922E-60C696A37133}" destId="{777B44BD-AD32-4C08-A366-1A4DB1CC763D}" srcOrd="0" destOrd="0" presId="urn:microsoft.com/office/officeart/2008/layout/LinedList"/>
    <dgm:cxn modelId="{5C81CB76-7869-42F1-BBCB-F5855891CCA5}" srcId="{DA6731EE-0214-4674-ACCB-624E4AA16E6C}" destId="{E52E277A-27D3-47E9-ABDA-FF47E7DC9D5F}" srcOrd="2" destOrd="0" parTransId="{0B23BDB6-1713-4D3B-B0DD-C46C21395A64}" sibTransId="{2D7DDC71-9CEC-49FC-9442-6CA437D1CFF0}"/>
    <dgm:cxn modelId="{6268FB86-6E95-434E-9FF8-4E08E92609AF}" type="presOf" srcId="{495A49C5-CBB2-4316-BA3B-49AF89A68835}" destId="{FD52EC41-60FD-48EE-B4F5-3FFA4679EADB}" srcOrd="0" destOrd="0" presId="urn:microsoft.com/office/officeart/2008/layout/LinedList"/>
    <dgm:cxn modelId="{2324CE9F-80A8-448C-A9B9-76454CC55562}" type="presOf" srcId="{E52E277A-27D3-47E9-ABDA-FF47E7DC9D5F}" destId="{8ED83AA7-2C8D-4854-9455-97770C48E975}" srcOrd="0" destOrd="0" presId="urn:microsoft.com/office/officeart/2008/layout/LinedList"/>
    <dgm:cxn modelId="{BD7611A8-81FD-4DA3-BCA1-E7DF6EA02723}" srcId="{DA6731EE-0214-4674-ACCB-624E4AA16E6C}" destId="{B4385FAC-9018-4D6C-922E-60C696A37133}" srcOrd="1" destOrd="0" parTransId="{534A7C14-DEBC-4BD0-B8B6-E48FAC5C8EE2}" sibTransId="{B9A49D93-C714-4F52-B739-503198663E41}"/>
    <dgm:cxn modelId="{5A166FB6-3801-48EC-B0E0-7D7100A23C85}" type="presOf" srcId="{7F220D74-3AA1-4C60-856B-52C5001FE292}" destId="{87F18186-DE94-411F-8670-9CD0FDD68D58}" srcOrd="0" destOrd="0" presId="urn:microsoft.com/office/officeart/2008/layout/LinedList"/>
    <dgm:cxn modelId="{8A64FEC0-10D5-41AC-9917-E5E3DEB54C99}" srcId="{DA6731EE-0214-4674-ACCB-624E4AA16E6C}" destId="{495A49C5-CBB2-4316-BA3B-49AF89A68835}" srcOrd="3" destOrd="0" parTransId="{B7B5EE78-7705-4FDE-8F96-11F92AE66B2D}" sibTransId="{8DDC9030-E9AD-49D5-89C2-249DB35B5580}"/>
    <dgm:cxn modelId="{5DB64CFD-44B8-4F6F-BC84-EB4B9B560D16}" srcId="{DA6731EE-0214-4674-ACCB-624E4AA16E6C}" destId="{7F220D74-3AA1-4C60-856B-52C5001FE292}" srcOrd="0" destOrd="0" parTransId="{CAE93129-DF7E-4DB6-9CB2-472EFA5983F3}" sibTransId="{1245FCBD-C775-4636-9690-B91172A33D34}"/>
    <dgm:cxn modelId="{BA3D6FFE-D31F-441B-98E0-9E18BAF0D092}" type="presOf" srcId="{DA6731EE-0214-4674-ACCB-624E4AA16E6C}" destId="{B8C4D9DD-481C-46D3-8CB8-603330ED78E6}" srcOrd="0" destOrd="0" presId="urn:microsoft.com/office/officeart/2008/layout/LinedList"/>
    <dgm:cxn modelId="{506BD6CD-C718-420D-B06F-B32F4ACC14F1}" type="presParOf" srcId="{B8C4D9DD-481C-46D3-8CB8-603330ED78E6}" destId="{55A4C10B-4FA6-40C6-85EB-A1E36CD13835}" srcOrd="0" destOrd="0" presId="urn:microsoft.com/office/officeart/2008/layout/LinedList"/>
    <dgm:cxn modelId="{9E8709D9-55BE-473B-8327-8AF5F8AD5562}" type="presParOf" srcId="{B8C4D9DD-481C-46D3-8CB8-603330ED78E6}" destId="{9CB750CD-DE37-4C66-970A-F70B0B617188}" srcOrd="1" destOrd="0" presId="urn:microsoft.com/office/officeart/2008/layout/LinedList"/>
    <dgm:cxn modelId="{53E43514-2F89-47D4-B5E5-1C693E0729FC}" type="presParOf" srcId="{9CB750CD-DE37-4C66-970A-F70B0B617188}" destId="{87F18186-DE94-411F-8670-9CD0FDD68D58}" srcOrd="0" destOrd="0" presId="urn:microsoft.com/office/officeart/2008/layout/LinedList"/>
    <dgm:cxn modelId="{DE38AAD8-51EC-4C71-BF22-C4344152D418}" type="presParOf" srcId="{9CB750CD-DE37-4C66-970A-F70B0B617188}" destId="{77FD9AB5-1B1C-45CB-92C6-4FA3F168F46D}" srcOrd="1" destOrd="0" presId="urn:microsoft.com/office/officeart/2008/layout/LinedList"/>
    <dgm:cxn modelId="{31317E97-4C39-45D1-9C60-E16A8EBAEFC1}" type="presParOf" srcId="{B8C4D9DD-481C-46D3-8CB8-603330ED78E6}" destId="{CABF9C38-FC21-4441-A58A-A86A39804B0D}" srcOrd="2" destOrd="0" presId="urn:microsoft.com/office/officeart/2008/layout/LinedList"/>
    <dgm:cxn modelId="{F4702890-E2CD-4301-9310-5F7FC4F1E799}" type="presParOf" srcId="{B8C4D9DD-481C-46D3-8CB8-603330ED78E6}" destId="{4AE89666-367E-4AC7-87C6-E2F0CDA7A70B}" srcOrd="3" destOrd="0" presId="urn:microsoft.com/office/officeart/2008/layout/LinedList"/>
    <dgm:cxn modelId="{8892A462-47B5-44C1-9A41-F5EAAF557B51}" type="presParOf" srcId="{4AE89666-367E-4AC7-87C6-E2F0CDA7A70B}" destId="{777B44BD-AD32-4C08-A366-1A4DB1CC763D}" srcOrd="0" destOrd="0" presId="urn:microsoft.com/office/officeart/2008/layout/LinedList"/>
    <dgm:cxn modelId="{36A161F9-ACEA-4A58-8632-243123FFF6FE}" type="presParOf" srcId="{4AE89666-367E-4AC7-87C6-E2F0CDA7A70B}" destId="{D8F8212A-0418-433D-9D03-DC5FEB10B315}" srcOrd="1" destOrd="0" presId="urn:microsoft.com/office/officeart/2008/layout/LinedList"/>
    <dgm:cxn modelId="{3E35002D-1D69-48D0-878B-A9C442E27F89}" type="presParOf" srcId="{B8C4D9DD-481C-46D3-8CB8-603330ED78E6}" destId="{03A075AA-17A3-460C-A67E-FE0E1CE52046}" srcOrd="4" destOrd="0" presId="urn:microsoft.com/office/officeart/2008/layout/LinedList"/>
    <dgm:cxn modelId="{901012EF-E7AA-4F1B-9E76-0363C8BC3BDF}" type="presParOf" srcId="{B8C4D9DD-481C-46D3-8CB8-603330ED78E6}" destId="{D6E9C83F-2209-4E56-A493-092C4098AB41}" srcOrd="5" destOrd="0" presId="urn:microsoft.com/office/officeart/2008/layout/LinedList"/>
    <dgm:cxn modelId="{71B99DE0-FFE1-496C-A154-AF3050D52457}" type="presParOf" srcId="{D6E9C83F-2209-4E56-A493-092C4098AB41}" destId="{8ED83AA7-2C8D-4854-9455-97770C48E975}" srcOrd="0" destOrd="0" presId="urn:microsoft.com/office/officeart/2008/layout/LinedList"/>
    <dgm:cxn modelId="{F0556FEA-31EE-4CC3-A206-9557230870A8}" type="presParOf" srcId="{D6E9C83F-2209-4E56-A493-092C4098AB41}" destId="{BA7C8679-9C42-4CCD-834D-31F3B495BF76}" srcOrd="1" destOrd="0" presId="urn:microsoft.com/office/officeart/2008/layout/LinedList"/>
    <dgm:cxn modelId="{F73FF7FF-D090-4739-AC53-D3F46F3AD7B8}" type="presParOf" srcId="{B8C4D9DD-481C-46D3-8CB8-603330ED78E6}" destId="{AD58B55E-F929-466A-88E5-42F5229B1BEC}" srcOrd="6" destOrd="0" presId="urn:microsoft.com/office/officeart/2008/layout/LinedList"/>
    <dgm:cxn modelId="{16EE6E6D-A271-4A4D-AED2-8B5C04F13B73}" type="presParOf" srcId="{B8C4D9DD-481C-46D3-8CB8-603330ED78E6}" destId="{5FDC85DB-B958-47E0-98E8-6E7D51BD7120}" srcOrd="7" destOrd="0" presId="urn:microsoft.com/office/officeart/2008/layout/LinedList"/>
    <dgm:cxn modelId="{CA400F1A-0051-4373-B496-E8AB8B4266CD}" type="presParOf" srcId="{5FDC85DB-B958-47E0-98E8-6E7D51BD7120}" destId="{FD52EC41-60FD-48EE-B4F5-3FFA4679EADB}" srcOrd="0" destOrd="0" presId="urn:microsoft.com/office/officeart/2008/layout/LinedList"/>
    <dgm:cxn modelId="{57A7E0AD-366E-4F7A-8C91-AFC0EF6DB709}" type="presParOf" srcId="{5FDC85DB-B958-47E0-98E8-6E7D51BD7120}" destId="{41F375FD-397E-4EE1-83CA-AFF7F0A009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C10B-4FA6-40C6-85EB-A1E36CD13835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F18186-DE94-411F-8670-9CD0FDD68D58}">
      <dsp:nvSpPr>
        <dsp:cNvPr id="0" name=""/>
        <dsp:cNvSpPr/>
      </dsp:nvSpPr>
      <dsp:spPr>
        <a:xfrm>
          <a:off x="0" y="0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i="0" kern="1200"/>
            <a:t>Você pode criar classes e aplicações independentes de plataforma.</a:t>
          </a:r>
          <a:endParaRPr lang="en-US" sz="2100" kern="1200"/>
        </a:p>
      </dsp:txBody>
      <dsp:txXfrm>
        <a:off x="0" y="0"/>
        <a:ext cx="5913437" cy="1159272"/>
      </dsp:txXfrm>
    </dsp:sp>
    <dsp:sp modelId="{CABF9C38-FC21-4441-A58A-A86A39804B0D}">
      <dsp:nvSpPr>
        <dsp:cNvPr id="0" name=""/>
        <dsp:cNvSpPr/>
      </dsp:nvSpPr>
      <dsp:spPr>
        <a:xfrm>
          <a:off x="0" y="11592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7B44BD-AD32-4C08-A366-1A4DB1CC763D}">
      <dsp:nvSpPr>
        <dsp:cNvPr id="0" name=""/>
        <dsp:cNvSpPr/>
      </dsp:nvSpPr>
      <dsp:spPr>
        <a:xfrm>
          <a:off x="0" y="1159272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i="0" kern="1200"/>
            <a:t>O código cliente trabalha com abstrações em alto nível. Ele não fica exposto a detalhes de plataforma.</a:t>
          </a:r>
          <a:endParaRPr lang="en-US" sz="2100" kern="1200"/>
        </a:p>
      </dsp:txBody>
      <dsp:txXfrm>
        <a:off x="0" y="1159272"/>
        <a:ext cx="5913437" cy="1159272"/>
      </dsp:txXfrm>
    </dsp:sp>
    <dsp:sp modelId="{03A075AA-17A3-460C-A67E-FE0E1CE52046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D83AA7-2C8D-4854-9455-97770C48E975}">
      <dsp:nvSpPr>
        <dsp:cNvPr id="0" name=""/>
        <dsp:cNvSpPr/>
      </dsp:nvSpPr>
      <dsp:spPr>
        <a:xfrm>
          <a:off x="0" y="2318544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i="1" kern="1200"/>
            <a:t>Princípio aberto/fechado</a:t>
          </a:r>
          <a:r>
            <a:rPr lang="pt-BR" sz="2100" b="1" i="0" kern="1200"/>
            <a:t>. Você pode introduzir novas abstrações e implementações independentemente uma das outras.</a:t>
          </a:r>
          <a:endParaRPr lang="en-US" sz="2100" kern="1200"/>
        </a:p>
      </dsp:txBody>
      <dsp:txXfrm>
        <a:off x="0" y="2318544"/>
        <a:ext cx="5913437" cy="1159272"/>
      </dsp:txXfrm>
    </dsp:sp>
    <dsp:sp modelId="{AD58B55E-F929-466A-88E5-42F5229B1BEC}">
      <dsp:nvSpPr>
        <dsp:cNvPr id="0" name=""/>
        <dsp:cNvSpPr/>
      </dsp:nvSpPr>
      <dsp:spPr>
        <a:xfrm>
          <a:off x="0" y="3477816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2EC41-60FD-48EE-B4F5-3FFA4679EADB}">
      <dsp:nvSpPr>
        <dsp:cNvPr id="0" name=""/>
        <dsp:cNvSpPr/>
      </dsp:nvSpPr>
      <dsp:spPr>
        <a:xfrm>
          <a:off x="0" y="3477816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i="1" kern="1200"/>
            <a:t>Princípio de responsabilidade única</a:t>
          </a:r>
          <a:r>
            <a:rPr lang="pt-BR" sz="2100" b="1" i="0" kern="1200"/>
            <a:t>. Você pode focar na lógica de alto nível na abstração e em detalhes de plataforma na implementação.</a:t>
          </a:r>
          <a:endParaRPr lang="en-US" sz="2100" kern="1200"/>
        </a:p>
      </dsp:txBody>
      <dsp:txXfrm>
        <a:off x="0" y="3477816"/>
        <a:ext cx="5913437" cy="115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28/05/2023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6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06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9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84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7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4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80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CC3F011-9899-D7C9-8AEE-D8C0F5C58426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/>
              <a:t>6.53</a:t>
            </a:r>
          </a:p>
          <a:p>
            <a:pPr algn="ctr" rtl="0"/>
            <a:endParaRPr lang="pt-BR" noProof="0"/>
          </a:p>
        </p:txBody>
      </p:sp>
      <p:grpSp>
        <p:nvGrpSpPr>
          <p:cNvPr id="8" name="Espaço Reservado para Imagem 16" descr="ilustração abstrata colorida de edifícios">
            <a:extLst>
              <a:ext uri="{FF2B5EF4-FFF2-40B4-BE49-F238E27FC236}">
                <a16:creationId xmlns:a16="http://schemas.microsoft.com/office/drawing/2014/main" id="{B2E46A60-D163-B44E-0ED7-EDDDFF185694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68E56F3B-9425-46A1-BE52-AE9740AEF789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18C35E61-FFBE-4782-E076-F541BE8C42EA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E027D6A6-7DD4-2D84-E425-D2DFB1CF783B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BDC81AA8-C6AB-A52E-509C-F4E2CD71025E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2E9CD7FA-30F6-5A65-A8C4-35F4AF7E1FA6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CC8007FA-9B9B-301B-2B20-10910D7696E8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F74476DE-243F-5ABB-3E66-61AB252F245E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245354BF-410A-3E8D-4840-338CD9490725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BFD162D9-ED0A-E43C-A8A6-C924018AD3F1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AA4DEAD1-0F5C-5DB5-1A26-6E21B8AC01B4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E561D3C4-7469-6A29-8D5F-F123B0BFADDB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12AAAA1-96F6-551F-F2DB-ACC40B02A16A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7A6BA23D-5F3A-0BCA-426F-F9B6F6FCADC0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BCEDB352-47AC-0A8B-01C0-A3C2F667A7C7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FC2A4B2C-94EA-C99C-1BAA-5DD284CD217D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B1F1045A-7806-3CF0-1B7E-5B92DCB2E39F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D81725A0-4162-A235-A55A-5CD27A525CC5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231E7B24-6C15-B848-649E-3B1A12F5099D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6CC65555-4498-BA46-E80C-C6619D97EE76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9F2637A5-9FB9-DD57-EE2C-3B9095A787C8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F0CC9B82-58E0-5757-75C4-5360D1027D83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62AC5B33-3B58-DB4D-272A-AE6B538E4ADD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2DE9C886-2588-203A-0FAC-E8B0374D62FF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D7106A99-4AA2-F727-3767-82B250BE5A7E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7237D543-37DA-AE0E-5A08-4C8A107F0995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0EAB0837-C74C-C204-5296-9ED2AC1ED067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45311009-579C-C56F-9DAF-9C254C07F274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7308DACA-53A1-A2EE-3D3C-4FB141A88951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0998294F-627E-4F27-4BD4-32BCF309A275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2BA8C72A-CFD3-6EF7-C694-8A077368627A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5A68A008-B363-F979-8219-C7759B286B0B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D598A23A-25A0-21EF-365E-A150C50780AD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4FFCA272-3DF1-5302-9BCE-619C19457A18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3137424B-1A71-D0AA-652F-810E39B60D63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AFF8A0CC-EA97-01DF-91C5-243E6AD8900F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9C75F462-12DB-E888-AB7F-40669CDFA496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F3AAF955-5C95-228F-E75D-3F931BB27F8F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7EF9F24B-8BDC-A8BF-FC5E-9330F611F587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DF2DB4BC-0C87-CC73-4F02-C64474986DD0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FB27A1D4-AF4F-C4C5-C69C-AD183D6B960A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D9EA0143-D79B-815A-D3A3-F17E5591A793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1CB98F95-BA6B-5BA9-7352-68D4661E7FDE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FBE0F709-92E7-154C-D10A-039F47E4574D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8BBF02B4-F4B4-C5EB-C494-D17DA75C6663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91C1A718-DE60-7185-5C82-F615F70BAE61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76A04476-6258-410C-8929-8A1A7758F540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600E4DAE-43CE-7417-16E3-BF8A4BB913FF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935CA5D4-C63F-069F-A369-AA55C829FBE2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D2963D13-D848-E708-07C7-D2AF705FC081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3EA75701-EB4E-34AD-3D66-C235DC5E0015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41CE4598-DBDE-1B68-90D9-607D18B7C590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CA91466C-D6CB-DC4C-0FE9-D7153FB545B3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A1897046-2025-24C9-CCD1-D26D06B2A841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6A00C54E-FFA7-7AC8-7048-0A300FCCA8B8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684A3017-24A9-BA16-31A1-9380A1818934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665BC6D7-36E5-2E45-2C2C-9B45D5A2900F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6" name="Freeform: Shape 66">
              <a:extLst>
                <a:ext uri="{FF2B5EF4-FFF2-40B4-BE49-F238E27FC236}">
                  <a16:creationId xmlns:a16="http://schemas.microsoft.com/office/drawing/2014/main" id="{BD40F60A-AED6-9B63-5FB8-1D1DD0949C65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7" name="Freeform: Shape 67">
              <a:extLst>
                <a:ext uri="{FF2B5EF4-FFF2-40B4-BE49-F238E27FC236}">
                  <a16:creationId xmlns:a16="http://schemas.microsoft.com/office/drawing/2014/main" id="{8DDF9198-8B73-99AA-A333-2141848312E5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8" name="Freeform: Shape 68">
              <a:extLst>
                <a:ext uri="{FF2B5EF4-FFF2-40B4-BE49-F238E27FC236}">
                  <a16:creationId xmlns:a16="http://schemas.microsoft.com/office/drawing/2014/main" id="{942216BE-C1FC-C82E-0941-8F0202414A3A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9" name="Freeform: Shape 69">
              <a:extLst>
                <a:ext uri="{FF2B5EF4-FFF2-40B4-BE49-F238E27FC236}">
                  <a16:creationId xmlns:a16="http://schemas.microsoft.com/office/drawing/2014/main" id="{9F6D4D4E-FC48-C137-A22A-9C97930F58E8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21F216B3-AD7D-A81E-8C34-D8854CC8A35C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1" name="Freeform: Shape 71">
              <a:extLst>
                <a:ext uri="{FF2B5EF4-FFF2-40B4-BE49-F238E27FC236}">
                  <a16:creationId xmlns:a16="http://schemas.microsoft.com/office/drawing/2014/main" id="{11523FC1-6DC3-FA82-960E-5FD987C5C5E2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2" name="Freeform: Shape 72">
              <a:extLst>
                <a:ext uri="{FF2B5EF4-FFF2-40B4-BE49-F238E27FC236}">
                  <a16:creationId xmlns:a16="http://schemas.microsoft.com/office/drawing/2014/main" id="{3313D8FD-937D-9E4A-6ED6-9BE64BD2EA92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3" name="Freeform: Shape 73">
              <a:extLst>
                <a:ext uri="{FF2B5EF4-FFF2-40B4-BE49-F238E27FC236}">
                  <a16:creationId xmlns:a16="http://schemas.microsoft.com/office/drawing/2014/main" id="{C4F72B11-EB2A-A8BA-9535-08BA48ECE5D2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4" name="Freeform: Shape 74">
              <a:extLst>
                <a:ext uri="{FF2B5EF4-FFF2-40B4-BE49-F238E27FC236}">
                  <a16:creationId xmlns:a16="http://schemas.microsoft.com/office/drawing/2014/main" id="{85CD8F19-1332-3732-9BEE-4C3EEEB2BC7A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5" name="Freeform: Shape 75">
              <a:extLst>
                <a:ext uri="{FF2B5EF4-FFF2-40B4-BE49-F238E27FC236}">
                  <a16:creationId xmlns:a16="http://schemas.microsoft.com/office/drawing/2014/main" id="{FE81E818-2F5E-D3E4-8ED2-61918D01B07F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6" name="Freeform: Shape 76">
              <a:extLst>
                <a:ext uri="{FF2B5EF4-FFF2-40B4-BE49-F238E27FC236}">
                  <a16:creationId xmlns:a16="http://schemas.microsoft.com/office/drawing/2014/main" id="{ECC59111-BF56-F7DB-7CBC-02FB5DDDA359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7" name="Freeform: Shape 77">
              <a:extLst>
                <a:ext uri="{FF2B5EF4-FFF2-40B4-BE49-F238E27FC236}">
                  <a16:creationId xmlns:a16="http://schemas.microsoft.com/office/drawing/2014/main" id="{141E40A6-91B3-E0D0-704C-2F741DD25987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8" name="Freeform: Shape 78">
              <a:extLst>
                <a:ext uri="{FF2B5EF4-FFF2-40B4-BE49-F238E27FC236}">
                  <a16:creationId xmlns:a16="http://schemas.microsoft.com/office/drawing/2014/main" id="{8194F9B2-75F9-0EE8-C0FD-057EE9B795B9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8B1C88CD-2F18-2F6A-B865-5E23529FD63A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96B48EB2-1607-5842-8F78-6B2981D9EF9E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32F08643-6144-937F-4D21-8DE0EA700895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0A4CFC91-CFA2-C690-578D-D475838C9CAD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3" name="Freeform: Shape 83">
              <a:extLst>
                <a:ext uri="{FF2B5EF4-FFF2-40B4-BE49-F238E27FC236}">
                  <a16:creationId xmlns:a16="http://schemas.microsoft.com/office/drawing/2014/main" id="{EBEB9F8B-FFC7-B73B-40B6-DF512FF7F09B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4" name="Freeform: Shape 84">
              <a:extLst>
                <a:ext uri="{FF2B5EF4-FFF2-40B4-BE49-F238E27FC236}">
                  <a16:creationId xmlns:a16="http://schemas.microsoft.com/office/drawing/2014/main" id="{534ADF0D-4EE7-EF43-A843-BD44E4FB3856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5" name="Freeform: Shape 85">
              <a:extLst>
                <a:ext uri="{FF2B5EF4-FFF2-40B4-BE49-F238E27FC236}">
                  <a16:creationId xmlns:a16="http://schemas.microsoft.com/office/drawing/2014/main" id="{20B8723C-8CA8-ACED-E071-958A8E4C2CB9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6" name="Freeform: Shape 86">
              <a:extLst>
                <a:ext uri="{FF2B5EF4-FFF2-40B4-BE49-F238E27FC236}">
                  <a16:creationId xmlns:a16="http://schemas.microsoft.com/office/drawing/2014/main" id="{A91F9008-CF1E-9B07-0628-69DDEFA22B6E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7" name="Freeform: Shape 87">
              <a:extLst>
                <a:ext uri="{FF2B5EF4-FFF2-40B4-BE49-F238E27FC236}">
                  <a16:creationId xmlns:a16="http://schemas.microsoft.com/office/drawing/2014/main" id="{1E2D3CC2-0EE5-268D-E48F-803B7F680260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8" name="Freeform: Shape 88">
              <a:extLst>
                <a:ext uri="{FF2B5EF4-FFF2-40B4-BE49-F238E27FC236}">
                  <a16:creationId xmlns:a16="http://schemas.microsoft.com/office/drawing/2014/main" id="{0C49673B-1762-E6B7-F772-AE5925E3C7CB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9" name="Freeform: Shape 89">
              <a:extLst>
                <a:ext uri="{FF2B5EF4-FFF2-40B4-BE49-F238E27FC236}">
                  <a16:creationId xmlns:a16="http://schemas.microsoft.com/office/drawing/2014/main" id="{609822C3-9A2F-1693-6B71-9C9FDD645F96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0" name="Freeform: Shape 90">
              <a:extLst>
                <a:ext uri="{FF2B5EF4-FFF2-40B4-BE49-F238E27FC236}">
                  <a16:creationId xmlns:a16="http://schemas.microsoft.com/office/drawing/2014/main" id="{B410032E-C7D2-DD48-AD15-0D149B067218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1" name="Freeform: Shape 91">
              <a:extLst>
                <a:ext uri="{FF2B5EF4-FFF2-40B4-BE49-F238E27FC236}">
                  <a16:creationId xmlns:a16="http://schemas.microsoft.com/office/drawing/2014/main" id="{95C54918-23AB-91C4-5D02-F30ED6CFE259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2" name="Freeform: Shape 92">
              <a:extLst>
                <a:ext uri="{FF2B5EF4-FFF2-40B4-BE49-F238E27FC236}">
                  <a16:creationId xmlns:a16="http://schemas.microsoft.com/office/drawing/2014/main" id="{02BD2F87-E0FD-0DE2-9EED-4B2049E6783B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3" name="Freeform: Shape 93">
              <a:extLst>
                <a:ext uri="{FF2B5EF4-FFF2-40B4-BE49-F238E27FC236}">
                  <a16:creationId xmlns:a16="http://schemas.microsoft.com/office/drawing/2014/main" id="{C829A304-AAAC-4923-81D9-CFA74E664D75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4" name="Freeform: Shape 94">
              <a:extLst>
                <a:ext uri="{FF2B5EF4-FFF2-40B4-BE49-F238E27FC236}">
                  <a16:creationId xmlns:a16="http://schemas.microsoft.com/office/drawing/2014/main" id="{0C080B90-CCA4-E5C5-0F1D-85E6024FE160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5" name="Freeform: Shape 95">
              <a:extLst>
                <a:ext uri="{FF2B5EF4-FFF2-40B4-BE49-F238E27FC236}">
                  <a16:creationId xmlns:a16="http://schemas.microsoft.com/office/drawing/2014/main" id="{D40F0635-DB0B-D7D7-6F2D-744CC5D6E201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6" name="Freeform: Shape 96">
              <a:extLst>
                <a:ext uri="{FF2B5EF4-FFF2-40B4-BE49-F238E27FC236}">
                  <a16:creationId xmlns:a16="http://schemas.microsoft.com/office/drawing/2014/main" id="{29AD8848-6B91-C19C-09EA-012BF58A81D8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" name="Freeform: Shape 97">
              <a:extLst>
                <a:ext uri="{FF2B5EF4-FFF2-40B4-BE49-F238E27FC236}">
                  <a16:creationId xmlns:a16="http://schemas.microsoft.com/office/drawing/2014/main" id="{0819D6F4-DC8C-8C28-3849-A64394B27BA3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" name="Freeform: Shape 98">
              <a:extLst>
                <a:ext uri="{FF2B5EF4-FFF2-40B4-BE49-F238E27FC236}">
                  <a16:creationId xmlns:a16="http://schemas.microsoft.com/office/drawing/2014/main" id="{D038FD63-986D-8B1E-6018-982BD7FF808C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" name="Freeform: Shape 99">
              <a:extLst>
                <a:ext uri="{FF2B5EF4-FFF2-40B4-BE49-F238E27FC236}">
                  <a16:creationId xmlns:a16="http://schemas.microsoft.com/office/drawing/2014/main" id="{ABFDFBF3-BA3C-C21E-F966-7D18C45521DD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" name="Freeform: Shape 100">
              <a:extLst>
                <a:ext uri="{FF2B5EF4-FFF2-40B4-BE49-F238E27FC236}">
                  <a16:creationId xmlns:a16="http://schemas.microsoft.com/office/drawing/2014/main" id="{8E15A841-C0F5-6722-65CA-C770CDBA8590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" name="Freeform: Shape 101">
              <a:extLst>
                <a:ext uri="{FF2B5EF4-FFF2-40B4-BE49-F238E27FC236}">
                  <a16:creationId xmlns:a16="http://schemas.microsoft.com/office/drawing/2014/main" id="{F144A70D-8E0A-17F5-124A-3B53F7BDD7EC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" name="Freeform: Shape 102">
              <a:extLst>
                <a:ext uri="{FF2B5EF4-FFF2-40B4-BE49-F238E27FC236}">
                  <a16:creationId xmlns:a16="http://schemas.microsoft.com/office/drawing/2014/main" id="{54D9160D-4640-D4E9-7F39-099C3DF9C84F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" name="Freeform: Shape 103">
              <a:extLst>
                <a:ext uri="{FF2B5EF4-FFF2-40B4-BE49-F238E27FC236}">
                  <a16:creationId xmlns:a16="http://schemas.microsoft.com/office/drawing/2014/main" id="{1EE9D3BE-8D3B-7BE0-44BA-2AA3C475B22F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" name="Freeform: Shape 104">
              <a:extLst>
                <a:ext uri="{FF2B5EF4-FFF2-40B4-BE49-F238E27FC236}">
                  <a16:creationId xmlns:a16="http://schemas.microsoft.com/office/drawing/2014/main" id="{53EEE0C5-0D59-5C79-5C2A-414B18AE16C6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" name="Freeform: Shape 105">
              <a:extLst>
                <a:ext uri="{FF2B5EF4-FFF2-40B4-BE49-F238E27FC236}">
                  <a16:creationId xmlns:a16="http://schemas.microsoft.com/office/drawing/2014/main" id="{7AC711F4-AAA5-6C53-AB1E-1C87801F3FC4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" name="Freeform: Shape 106">
              <a:extLst>
                <a:ext uri="{FF2B5EF4-FFF2-40B4-BE49-F238E27FC236}">
                  <a16:creationId xmlns:a16="http://schemas.microsoft.com/office/drawing/2014/main" id="{F65A3E33-A0CD-23C3-3B32-2AE8A02C833C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" name="Freeform: Shape 107">
              <a:extLst>
                <a:ext uri="{FF2B5EF4-FFF2-40B4-BE49-F238E27FC236}">
                  <a16:creationId xmlns:a16="http://schemas.microsoft.com/office/drawing/2014/main" id="{5B9AD5AE-5D04-9E03-6F65-19FA4AA695EA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" name="Freeform: Shape 108">
              <a:extLst>
                <a:ext uri="{FF2B5EF4-FFF2-40B4-BE49-F238E27FC236}">
                  <a16:creationId xmlns:a16="http://schemas.microsoft.com/office/drawing/2014/main" id="{96BB1BCF-3C90-96D7-376E-D467809C5898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" name="Freeform: Shape 109">
              <a:extLst>
                <a:ext uri="{FF2B5EF4-FFF2-40B4-BE49-F238E27FC236}">
                  <a16:creationId xmlns:a16="http://schemas.microsoft.com/office/drawing/2014/main" id="{4C6567F4-1B03-EDC4-361E-6B246F13D577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" name="Freeform: Shape 110">
              <a:extLst>
                <a:ext uri="{FF2B5EF4-FFF2-40B4-BE49-F238E27FC236}">
                  <a16:creationId xmlns:a16="http://schemas.microsoft.com/office/drawing/2014/main" id="{04B02FF8-412C-CCE7-2BAA-0472EEC5D690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" name="Freeform: Shape 111">
              <a:extLst>
                <a:ext uri="{FF2B5EF4-FFF2-40B4-BE49-F238E27FC236}">
                  <a16:creationId xmlns:a16="http://schemas.microsoft.com/office/drawing/2014/main" id="{5683D52B-8064-7FBA-3AF9-545D0DD58073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" name="Freeform: Shape 112">
              <a:extLst>
                <a:ext uri="{FF2B5EF4-FFF2-40B4-BE49-F238E27FC236}">
                  <a16:creationId xmlns:a16="http://schemas.microsoft.com/office/drawing/2014/main" id="{43B48959-9EBF-0F65-9422-16780FF4134F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" name="Freeform: Shape 113">
              <a:extLst>
                <a:ext uri="{FF2B5EF4-FFF2-40B4-BE49-F238E27FC236}">
                  <a16:creationId xmlns:a16="http://schemas.microsoft.com/office/drawing/2014/main" id="{0152BD2C-98FD-3D37-97B8-6382CEE8CBB9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" name="Freeform: Shape 114">
              <a:extLst>
                <a:ext uri="{FF2B5EF4-FFF2-40B4-BE49-F238E27FC236}">
                  <a16:creationId xmlns:a16="http://schemas.microsoft.com/office/drawing/2014/main" id="{5A49FAD9-4CCA-C461-EBDE-626495377E99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" name="Freeform: Shape 115">
              <a:extLst>
                <a:ext uri="{FF2B5EF4-FFF2-40B4-BE49-F238E27FC236}">
                  <a16:creationId xmlns:a16="http://schemas.microsoft.com/office/drawing/2014/main" id="{A2A9ED3C-BB1B-D139-C4F6-351B41CE9488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" name="Freeform: Shape 116">
              <a:extLst>
                <a:ext uri="{FF2B5EF4-FFF2-40B4-BE49-F238E27FC236}">
                  <a16:creationId xmlns:a16="http://schemas.microsoft.com/office/drawing/2014/main" id="{8ACE4B01-D406-1F0F-B548-E216F3957B96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" name="Freeform: Shape 117">
              <a:extLst>
                <a:ext uri="{FF2B5EF4-FFF2-40B4-BE49-F238E27FC236}">
                  <a16:creationId xmlns:a16="http://schemas.microsoft.com/office/drawing/2014/main" id="{22E32113-F4ED-DFBB-08DC-EA44D862D3D6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" name="Freeform: Shape 118">
              <a:extLst>
                <a:ext uri="{FF2B5EF4-FFF2-40B4-BE49-F238E27FC236}">
                  <a16:creationId xmlns:a16="http://schemas.microsoft.com/office/drawing/2014/main" id="{D291698A-9293-A036-4192-44522B564C5F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" name="Freeform: Shape 119">
              <a:extLst>
                <a:ext uri="{FF2B5EF4-FFF2-40B4-BE49-F238E27FC236}">
                  <a16:creationId xmlns:a16="http://schemas.microsoft.com/office/drawing/2014/main" id="{C34C5A31-B53E-03A2-0FF7-D8B78EECF621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" name="Freeform: Shape 120">
              <a:extLst>
                <a:ext uri="{FF2B5EF4-FFF2-40B4-BE49-F238E27FC236}">
                  <a16:creationId xmlns:a16="http://schemas.microsoft.com/office/drawing/2014/main" id="{A698FF06-F9FC-14D8-210F-43EE4D459B74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" name="Freeform: Shape 121">
              <a:extLst>
                <a:ext uri="{FF2B5EF4-FFF2-40B4-BE49-F238E27FC236}">
                  <a16:creationId xmlns:a16="http://schemas.microsoft.com/office/drawing/2014/main" id="{4263B2FA-0895-CD19-B2A5-CB5685253D05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" name="Freeform: Shape 122">
              <a:extLst>
                <a:ext uri="{FF2B5EF4-FFF2-40B4-BE49-F238E27FC236}">
                  <a16:creationId xmlns:a16="http://schemas.microsoft.com/office/drawing/2014/main" id="{2744904D-6929-340D-9875-1585392E0D13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" name="Freeform: Shape 123">
              <a:extLst>
                <a:ext uri="{FF2B5EF4-FFF2-40B4-BE49-F238E27FC236}">
                  <a16:creationId xmlns:a16="http://schemas.microsoft.com/office/drawing/2014/main" id="{F56BA525-C0E4-8232-7D68-5839AD133E2A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" name="Freeform: Shape 124">
              <a:extLst>
                <a:ext uri="{FF2B5EF4-FFF2-40B4-BE49-F238E27FC236}">
                  <a16:creationId xmlns:a16="http://schemas.microsoft.com/office/drawing/2014/main" id="{F174F5AC-4118-6C4A-0911-46A55069B0B9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" name="Freeform: Shape 125">
              <a:extLst>
                <a:ext uri="{FF2B5EF4-FFF2-40B4-BE49-F238E27FC236}">
                  <a16:creationId xmlns:a16="http://schemas.microsoft.com/office/drawing/2014/main" id="{5A943396-EC43-474D-8115-631FA43E1D93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" name="Freeform: Shape 126">
              <a:extLst>
                <a:ext uri="{FF2B5EF4-FFF2-40B4-BE49-F238E27FC236}">
                  <a16:creationId xmlns:a16="http://schemas.microsoft.com/office/drawing/2014/main" id="{E50AE6B0-9767-EF40-C3C6-379D2BEB61D3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" name="Freeform: Shape 127">
              <a:extLst>
                <a:ext uri="{FF2B5EF4-FFF2-40B4-BE49-F238E27FC236}">
                  <a16:creationId xmlns:a16="http://schemas.microsoft.com/office/drawing/2014/main" id="{530E3843-E1B2-B262-4FF1-8E9DD92434D9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" name="Freeform: Shape 128">
              <a:extLst>
                <a:ext uri="{FF2B5EF4-FFF2-40B4-BE49-F238E27FC236}">
                  <a16:creationId xmlns:a16="http://schemas.microsoft.com/office/drawing/2014/main" id="{140D4872-C6FC-27D5-2C99-0D45B5788FDD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" name="Freeform: Shape 129">
              <a:extLst>
                <a:ext uri="{FF2B5EF4-FFF2-40B4-BE49-F238E27FC236}">
                  <a16:creationId xmlns:a16="http://schemas.microsoft.com/office/drawing/2014/main" id="{58F25CF2-8B24-C72A-F394-5AA6217F1AEC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" name="Freeform: Shape 130">
              <a:extLst>
                <a:ext uri="{FF2B5EF4-FFF2-40B4-BE49-F238E27FC236}">
                  <a16:creationId xmlns:a16="http://schemas.microsoft.com/office/drawing/2014/main" id="{2AD3F1CC-4484-3AD1-EE98-74A8D86705CF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" name="Freeform: Shape 131">
              <a:extLst>
                <a:ext uri="{FF2B5EF4-FFF2-40B4-BE49-F238E27FC236}">
                  <a16:creationId xmlns:a16="http://schemas.microsoft.com/office/drawing/2014/main" id="{A72D184B-8090-2973-EE03-F93F9272602D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" name="Freeform: Shape 132">
              <a:extLst>
                <a:ext uri="{FF2B5EF4-FFF2-40B4-BE49-F238E27FC236}">
                  <a16:creationId xmlns:a16="http://schemas.microsoft.com/office/drawing/2014/main" id="{5BAE916A-7550-DD7D-FB1D-EB87FA467D1F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" name="Freeform: Shape 133">
              <a:extLst>
                <a:ext uri="{FF2B5EF4-FFF2-40B4-BE49-F238E27FC236}">
                  <a16:creationId xmlns:a16="http://schemas.microsoft.com/office/drawing/2014/main" id="{E3502090-D321-D9FB-8072-7CC115422FCE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" name="Freeform: Shape 134">
              <a:extLst>
                <a:ext uri="{FF2B5EF4-FFF2-40B4-BE49-F238E27FC236}">
                  <a16:creationId xmlns:a16="http://schemas.microsoft.com/office/drawing/2014/main" id="{99664F34-5325-0BFF-D6B5-DA7E83CB2F57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" name="Freeform: Shape 135">
              <a:extLst>
                <a:ext uri="{FF2B5EF4-FFF2-40B4-BE49-F238E27FC236}">
                  <a16:creationId xmlns:a16="http://schemas.microsoft.com/office/drawing/2014/main" id="{360AD0EE-801B-F3D7-68A3-87D9C48658A9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" name="Freeform: Shape 136">
              <a:extLst>
                <a:ext uri="{FF2B5EF4-FFF2-40B4-BE49-F238E27FC236}">
                  <a16:creationId xmlns:a16="http://schemas.microsoft.com/office/drawing/2014/main" id="{ADD016E9-214D-F2AD-4550-10E58AD09A19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" name="Freeform: Shape 137">
              <a:extLst>
                <a:ext uri="{FF2B5EF4-FFF2-40B4-BE49-F238E27FC236}">
                  <a16:creationId xmlns:a16="http://schemas.microsoft.com/office/drawing/2014/main" id="{431279C2-0300-4424-1E76-587DBFE97AD5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" name="Freeform: Shape 138">
              <a:extLst>
                <a:ext uri="{FF2B5EF4-FFF2-40B4-BE49-F238E27FC236}">
                  <a16:creationId xmlns:a16="http://schemas.microsoft.com/office/drawing/2014/main" id="{61045D67-75D0-1DDC-68E0-650B4A6FDB0C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" name="Freeform: Shape 139">
              <a:extLst>
                <a:ext uri="{FF2B5EF4-FFF2-40B4-BE49-F238E27FC236}">
                  <a16:creationId xmlns:a16="http://schemas.microsoft.com/office/drawing/2014/main" id="{1C604F84-6E53-0863-2860-AB79B9C5EFCF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" name="Freeform: Shape 140">
              <a:extLst>
                <a:ext uri="{FF2B5EF4-FFF2-40B4-BE49-F238E27FC236}">
                  <a16:creationId xmlns:a16="http://schemas.microsoft.com/office/drawing/2014/main" id="{296E37CF-7154-C74A-5FE4-B245CA1AD1DA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" name="Freeform: Shape 141">
              <a:extLst>
                <a:ext uri="{FF2B5EF4-FFF2-40B4-BE49-F238E27FC236}">
                  <a16:creationId xmlns:a16="http://schemas.microsoft.com/office/drawing/2014/main" id="{1E22854D-2829-CAED-7D01-84637E668F1A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" name="Freeform: Shape 142">
              <a:extLst>
                <a:ext uri="{FF2B5EF4-FFF2-40B4-BE49-F238E27FC236}">
                  <a16:creationId xmlns:a16="http://schemas.microsoft.com/office/drawing/2014/main" id="{A95CA34F-3919-D8BB-DF9A-B1A072EF9552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" name="Freeform: Shape 143">
              <a:extLst>
                <a:ext uri="{FF2B5EF4-FFF2-40B4-BE49-F238E27FC236}">
                  <a16:creationId xmlns:a16="http://schemas.microsoft.com/office/drawing/2014/main" id="{06B43204-1DCE-535D-D6D8-183053A7D471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" name="Freeform: Shape 144">
              <a:extLst>
                <a:ext uri="{FF2B5EF4-FFF2-40B4-BE49-F238E27FC236}">
                  <a16:creationId xmlns:a16="http://schemas.microsoft.com/office/drawing/2014/main" id="{B0906E18-68FE-E2E0-DF3E-E39EEC88BF36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" name="Freeform: Shape 145">
              <a:extLst>
                <a:ext uri="{FF2B5EF4-FFF2-40B4-BE49-F238E27FC236}">
                  <a16:creationId xmlns:a16="http://schemas.microsoft.com/office/drawing/2014/main" id="{99C8EF5D-353B-A80E-85D6-3289281184C4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" name="Freeform: Shape 146">
              <a:extLst>
                <a:ext uri="{FF2B5EF4-FFF2-40B4-BE49-F238E27FC236}">
                  <a16:creationId xmlns:a16="http://schemas.microsoft.com/office/drawing/2014/main" id="{1206F6B6-5C4A-5B23-A9A4-1DB5158AF613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" name="Freeform: Shape 147">
              <a:extLst>
                <a:ext uri="{FF2B5EF4-FFF2-40B4-BE49-F238E27FC236}">
                  <a16:creationId xmlns:a16="http://schemas.microsoft.com/office/drawing/2014/main" id="{7A4AA89B-2277-1424-C86B-B3FA001BAD31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" name="Freeform: Shape 148">
              <a:extLst>
                <a:ext uri="{FF2B5EF4-FFF2-40B4-BE49-F238E27FC236}">
                  <a16:creationId xmlns:a16="http://schemas.microsoft.com/office/drawing/2014/main" id="{B5867343-B1C1-3A40-66BF-13D92D4DAC2C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" name="Freeform: Shape 149">
              <a:extLst>
                <a:ext uri="{FF2B5EF4-FFF2-40B4-BE49-F238E27FC236}">
                  <a16:creationId xmlns:a16="http://schemas.microsoft.com/office/drawing/2014/main" id="{115303E3-2EB1-5FD8-E238-480BC7E6705E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" name="Freeform: Shape 150">
              <a:extLst>
                <a:ext uri="{FF2B5EF4-FFF2-40B4-BE49-F238E27FC236}">
                  <a16:creationId xmlns:a16="http://schemas.microsoft.com/office/drawing/2014/main" id="{2BD94E6B-4C22-1166-D627-4E946D2660D8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" name="Freeform: Shape 151">
              <a:extLst>
                <a:ext uri="{FF2B5EF4-FFF2-40B4-BE49-F238E27FC236}">
                  <a16:creationId xmlns:a16="http://schemas.microsoft.com/office/drawing/2014/main" id="{2A50740A-D9E0-5519-5AD6-4234FD4ECF77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" name="Freeform: Shape 152">
              <a:extLst>
                <a:ext uri="{FF2B5EF4-FFF2-40B4-BE49-F238E27FC236}">
                  <a16:creationId xmlns:a16="http://schemas.microsoft.com/office/drawing/2014/main" id="{5222A5FD-C835-77EE-ABAE-0C37046AF5BA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" name="Freeform: Shape 153">
              <a:extLst>
                <a:ext uri="{FF2B5EF4-FFF2-40B4-BE49-F238E27FC236}">
                  <a16:creationId xmlns:a16="http://schemas.microsoft.com/office/drawing/2014/main" id="{C36E0F69-5F1A-1504-C88E-13960A43EEC2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" name="Freeform: Shape 154">
              <a:extLst>
                <a:ext uri="{FF2B5EF4-FFF2-40B4-BE49-F238E27FC236}">
                  <a16:creationId xmlns:a16="http://schemas.microsoft.com/office/drawing/2014/main" id="{0064CF55-54FE-C349-D035-62AAA2A6D87D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" name="Freeform: Shape 155">
              <a:extLst>
                <a:ext uri="{FF2B5EF4-FFF2-40B4-BE49-F238E27FC236}">
                  <a16:creationId xmlns:a16="http://schemas.microsoft.com/office/drawing/2014/main" id="{E98EAE28-1894-823A-78A9-34969EFEA92D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" name="Freeform: Shape 156">
              <a:extLst>
                <a:ext uri="{FF2B5EF4-FFF2-40B4-BE49-F238E27FC236}">
                  <a16:creationId xmlns:a16="http://schemas.microsoft.com/office/drawing/2014/main" id="{F8E1EA42-68E5-B93A-5ED2-B7F7889A5D60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" name="Freeform: Shape 157">
              <a:extLst>
                <a:ext uri="{FF2B5EF4-FFF2-40B4-BE49-F238E27FC236}">
                  <a16:creationId xmlns:a16="http://schemas.microsoft.com/office/drawing/2014/main" id="{553E1480-82E2-A684-B76A-4E8D98FB20E9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" name="Freeform: Shape 158">
              <a:extLst>
                <a:ext uri="{FF2B5EF4-FFF2-40B4-BE49-F238E27FC236}">
                  <a16:creationId xmlns:a16="http://schemas.microsoft.com/office/drawing/2014/main" id="{447146E8-2298-D066-232E-32F4003BD90D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" name="Freeform: Shape 159">
              <a:extLst>
                <a:ext uri="{FF2B5EF4-FFF2-40B4-BE49-F238E27FC236}">
                  <a16:creationId xmlns:a16="http://schemas.microsoft.com/office/drawing/2014/main" id="{24B1656B-9B0B-BADB-2695-D1D2B36FAD1F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" name="Freeform: Shape 160">
              <a:extLst>
                <a:ext uri="{FF2B5EF4-FFF2-40B4-BE49-F238E27FC236}">
                  <a16:creationId xmlns:a16="http://schemas.microsoft.com/office/drawing/2014/main" id="{20944461-0384-556C-98DF-EA3668BD1B4F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" name="Freeform: Shape 161">
              <a:extLst>
                <a:ext uri="{FF2B5EF4-FFF2-40B4-BE49-F238E27FC236}">
                  <a16:creationId xmlns:a16="http://schemas.microsoft.com/office/drawing/2014/main" id="{D16EA376-83B9-4FED-E07D-E4477A56E21F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" name="Freeform: Shape 162">
              <a:extLst>
                <a:ext uri="{FF2B5EF4-FFF2-40B4-BE49-F238E27FC236}">
                  <a16:creationId xmlns:a16="http://schemas.microsoft.com/office/drawing/2014/main" id="{469C6E5E-EF1F-C858-DCF2-DDF23D42570D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" name="Freeform: Shape 163">
              <a:extLst>
                <a:ext uri="{FF2B5EF4-FFF2-40B4-BE49-F238E27FC236}">
                  <a16:creationId xmlns:a16="http://schemas.microsoft.com/office/drawing/2014/main" id="{B3255B40-6155-8F1A-1DB4-B7CD02AB6A19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" name="Freeform: Shape 164">
              <a:extLst>
                <a:ext uri="{FF2B5EF4-FFF2-40B4-BE49-F238E27FC236}">
                  <a16:creationId xmlns:a16="http://schemas.microsoft.com/office/drawing/2014/main" id="{BFFC0F3C-B2D5-5A2C-341F-21179F484321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" name="Freeform: Shape 165">
              <a:extLst>
                <a:ext uri="{FF2B5EF4-FFF2-40B4-BE49-F238E27FC236}">
                  <a16:creationId xmlns:a16="http://schemas.microsoft.com/office/drawing/2014/main" id="{A438124E-511C-91C6-4C12-BBFA963E08AB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" name="Freeform: Shape 166">
              <a:extLst>
                <a:ext uri="{FF2B5EF4-FFF2-40B4-BE49-F238E27FC236}">
                  <a16:creationId xmlns:a16="http://schemas.microsoft.com/office/drawing/2014/main" id="{021D3D51-45A1-242F-1BE2-335ACCFCCA2F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" name="Freeform: Shape 167">
              <a:extLst>
                <a:ext uri="{FF2B5EF4-FFF2-40B4-BE49-F238E27FC236}">
                  <a16:creationId xmlns:a16="http://schemas.microsoft.com/office/drawing/2014/main" id="{7B3E4012-3152-7C10-72C4-4A4CC1C006B6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" name="Freeform: Shape 168">
              <a:extLst>
                <a:ext uri="{FF2B5EF4-FFF2-40B4-BE49-F238E27FC236}">
                  <a16:creationId xmlns:a16="http://schemas.microsoft.com/office/drawing/2014/main" id="{E23215C1-17AD-6C2C-B44B-405EB298CD9A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" name="Freeform: Shape 169">
              <a:extLst>
                <a:ext uri="{FF2B5EF4-FFF2-40B4-BE49-F238E27FC236}">
                  <a16:creationId xmlns:a16="http://schemas.microsoft.com/office/drawing/2014/main" id="{17EB7945-04AA-C8CD-A0A5-75CD39B151EF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" name="Freeform: Shape 170">
              <a:extLst>
                <a:ext uri="{FF2B5EF4-FFF2-40B4-BE49-F238E27FC236}">
                  <a16:creationId xmlns:a16="http://schemas.microsoft.com/office/drawing/2014/main" id="{910C2E84-312D-C86A-4446-650D6FEA9F5C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" name="Freeform: Shape 171">
              <a:extLst>
                <a:ext uri="{FF2B5EF4-FFF2-40B4-BE49-F238E27FC236}">
                  <a16:creationId xmlns:a16="http://schemas.microsoft.com/office/drawing/2014/main" id="{E0DF9074-8D8A-9DC4-3C3C-9B9C0BF4307E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" name="Freeform: Shape 172">
              <a:extLst>
                <a:ext uri="{FF2B5EF4-FFF2-40B4-BE49-F238E27FC236}">
                  <a16:creationId xmlns:a16="http://schemas.microsoft.com/office/drawing/2014/main" id="{B776DC4C-536F-3348-C9F3-3D63F36E83EC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" name="Freeform: Shape 173">
              <a:extLst>
                <a:ext uri="{FF2B5EF4-FFF2-40B4-BE49-F238E27FC236}">
                  <a16:creationId xmlns:a16="http://schemas.microsoft.com/office/drawing/2014/main" id="{E88A9305-E93F-C582-5CFC-D4E593B7105E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" name="Freeform: Shape 174">
              <a:extLst>
                <a:ext uri="{FF2B5EF4-FFF2-40B4-BE49-F238E27FC236}">
                  <a16:creationId xmlns:a16="http://schemas.microsoft.com/office/drawing/2014/main" id="{EBC94DAD-4A22-4EA1-7CD5-7C6F198262B5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" name="Freeform: Shape 175">
              <a:extLst>
                <a:ext uri="{FF2B5EF4-FFF2-40B4-BE49-F238E27FC236}">
                  <a16:creationId xmlns:a16="http://schemas.microsoft.com/office/drawing/2014/main" id="{749955D2-5F8C-AD55-971F-BE75D0D01378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" name="Freeform: Shape 176">
              <a:extLst>
                <a:ext uri="{FF2B5EF4-FFF2-40B4-BE49-F238E27FC236}">
                  <a16:creationId xmlns:a16="http://schemas.microsoft.com/office/drawing/2014/main" id="{90C8F7CF-407E-2DF2-C58F-3CEF22073710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" name="Freeform: Shape 177">
              <a:extLst>
                <a:ext uri="{FF2B5EF4-FFF2-40B4-BE49-F238E27FC236}">
                  <a16:creationId xmlns:a16="http://schemas.microsoft.com/office/drawing/2014/main" id="{3A0446E8-9280-B37B-6F64-D4C9FE2538ED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" name="Freeform: Shape 178">
              <a:extLst>
                <a:ext uri="{FF2B5EF4-FFF2-40B4-BE49-F238E27FC236}">
                  <a16:creationId xmlns:a16="http://schemas.microsoft.com/office/drawing/2014/main" id="{67D426D6-1AA4-D6A9-E8F9-33E2B29F2A3E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" name="Freeform: Shape 179">
              <a:extLst>
                <a:ext uri="{FF2B5EF4-FFF2-40B4-BE49-F238E27FC236}">
                  <a16:creationId xmlns:a16="http://schemas.microsoft.com/office/drawing/2014/main" id="{0386AE08-CFE6-7E09-076F-4420CDF6B8C2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" name="Freeform: Shape 180">
              <a:extLst>
                <a:ext uri="{FF2B5EF4-FFF2-40B4-BE49-F238E27FC236}">
                  <a16:creationId xmlns:a16="http://schemas.microsoft.com/office/drawing/2014/main" id="{5AFD2C6F-5BE1-388E-DAFE-C8BCBF011689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" name="Freeform: Shape 181">
              <a:extLst>
                <a:ext uri="{FF2B5EF4-FFF2-40B4-BE49-F238E27FC236}">
                  <a16:creationId xmlns:a16="http://schemas.microsoft.com/office/drawing/2014/main" id="{C26090B6-FF5D-3A75-3021-79E249C725C2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" name="Freeform: Shape 182">
              <a:extLst>
                <a:ext uri="{FF2B5EF4-FFF2-40B4-BE49-F238E27FC236}">
                  <a16:creationId xmlns:a16="http://schemas.microsoft.com/office/drawing/2014/main" id="{D9FFC788-74B4-D02E-21E2-DAC61C9A305A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" name="Freeform: Shape 183">
              <a:extLst>
                <a:ext uri="{FF2B5EF4-FFF2-40B4-BE49-F238E27FC236}">
                  <a16:creationId xmlns:a16="http://schemas.microsoft.com/office/drawing/2014/main" id="{82D10215-7F62-F8AF-D46B-F477EB4866EE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" name="Freeform: Shape 184">
              <a:extLst>
                <a:ext uri="{FF2B5EF4-FFF2-40B4-BE49-F238E27FC236}">
                  <a16:creationId xmlns:a16="http://schemas.microsoft.com/office/drawing/2014/main" id="{34923C17-DD70-1CFC-97E2-990D886B7197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" name="Freeform: Shape 185">
              <a:extLst>
                <a:ext uri="{FF2B5EF4-FFF2-40B4-BE49-F238E27FC236}">
                  <a16:creationId xmlns:a16="http://schemas.microsoft.com/office/drawing/2014/main" id="{4865BD72-308D-FF8D-2589-AF9E1965234C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" name="Freeform: Shape 186">
              <a:extLst>
                <a:ext uri="{FF2B5EF4-FFF2-40B4-BE49-F238E27FC236}">
                  <a16:creationId xmlns:a16="http://schemas.microsoft.com/office/drawing/2014/main" id="{26C243B0-422E-10AD-B363-60020076D7A3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" name="Freeform: Shape 187">
              <a:extLst>
                <a:ext uri="{FF2B5EF4-FFF2-40B4-BE49-F238E27FC236}">
                  <a16:creationId xmlns:a16="http://schemas.microsoft.com/office/drawing/2014/main" id="{48FD88E5-E785-902F-6AEA-7414D73947A4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" name="Freeform: Shape 188">
              <a:extLst>
                <a:ext uri="{FF2B5EF4-FFF2-40B4-BE49-F238E27FC236}">
                  <a16:creationId xmlns:a16="http://schemas.microsoft.com/office/drawing/2014/main" id="{E89751F3-B9F4-120E-C687-B857D024D187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" name="Freeform: Shape 189">
              <a:extLst>
                <a:ext uri="{FF2B5EF4-FFF2-40B4-BE49-F238E27FC236}">
                  <a16:creationId xmlns:a16="http://schemas.microsoft.com/office/drawing/2014/main" id="{CFADB340-9BE4-20C9-8594-7EDDC9A973D9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" name="Freeform: Shape 190">
              <a:extLst>
                <a:ext uri="{FF2B5EF4-FFF2-40B4-BE49-F238E27FC236}">
                  <a16:creationId xmlns:a16="http://schemas.microsoft.com/office/drawing/2014/main" id="{3427587C-3009-81F2-4B96-B4BBE2F4176C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" name="Freeform: Shape 191">
              <a:extLst>
                <a:ext uri="{FF2B5EF4-FFF2-40B4-BE49-F238E27FC236}">
                  <a16:creationId xmlns:a16="http://schemas.microsoft.com/office/drawing/2014/main" id="{D81357D5-8279-945B-4F3E-398D2B72DFB1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" name="Freeform: Shape 192">
              <a:extLst>
                <a:ext uri="{FF2B5EF4-FFF2-40B4-BE49-F238E27FC236}">
                  <a16:creationId xmlns:a16="http://schemas.microsoft.com/office/drawing/2014/main" id="{2EF53EFB-E534-3CFB-8966-82F2291B1D54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3" name="Freeform: Shape 193">
              <a:extLst>
                <a:ext uri="{FF2B5EF4-FFF2-40B4-BE49-F238E27FC236}">
                  <a16:creationId xmlns:a16="http://schemas.microsoft.com/office/drawing/2014/main" id="{F5769CEB-95F4-4981-0751-449708FC1A91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4" name="Freeform: Shape 194">
              <a:extLst>
                <a:ext uri="{FF2B5EF4-FFF2-40B4-BE49-F238E27FC236}">
                  <a16:creationId xmlns:a16="http://schemas.microsoft.com/office/drawing/2014/main" id="{B76BDEE6-6263-38B1-EE3E-57EAE0D8D873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5" name="Freeform: Shape 195">
              <a:extLst>
                <a:ext uri="{FF2B5EF4-FFF2-40B4-BE49-F238E27FC236}">
                  <a16:creationId xmlns:a16="http://schemas.microsoft.com/office/drawing/2014/main" id="{40E6B423-7E9F-AC4D-740D-537B9A039774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6" name="Freeform: Shape 196">
              <a:extLst>
                <a:ext uri="{FF2B5EF4-FFF2-40B4-BE49-F238E27FC236}">
                  <a16:creationId xmlns:a16="http://schemas.microsoft.com/office/drawing/2014/main" id="{0EB15FD3-692C-6D6C-294C-2F90BF9105D4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7" name="Freeform: Shape 197">
              <a:extLst>
                <a:ext uri="{FF2B5EF4-FFF2-40B4-BE49-F238E27FC236}">
                  <a16:creationId xmlns:a16="http://schemas.microsoft.com/office/drawing/2014/main" id="{5DFAB769-568F-388D-BD60-EF45CAC4E725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8" name="Freeform: Shape 198">
              <a:extLst>
                <a:ext uri="{FF2B5EF4-FFF2-40B4-BE49-F238E27FC236}">
                  <a16:creationId xmlns:a16="http://schemas.microsoft.com/office/drawing/2014/main" id="{8B3D17AD-B17C-B063-F302-E7709D79A901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9" name="Freeform: Shape 199">
              <a:extLst>
                <a:ext uri="{FF2B5EF4-FFF2-40B4-BE49-F238E27FC236}">
                  <a16:creationId xmlns:a16="http://schemas.microsoft.com/office/drawing/2014/main" id="{9F11C923-0088-26EF-5DB3-E7DE8EEFDA73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0" name="Freeform: Shape 200">
              <a:extLst>
                <a:ext uri="{FF2B5EF4-FFF2-40B4-BE49-F238E27FC236}">
                  <a16:creationId xmlns:a16="http://schemas.microsoft.com/office/drawing/2014/main" id="{AEAF378B-DBAE-BE77-79D0-9F57A9195974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1" name="Freeform: Shape 201">
              <a:extLst>
                <a:ext uri="{FF2B5EF4-FFF2-40B4-BE49-F238E27FC236}">
                  <a16:creationId xmlns:a16="http://schemas.microsoft.com/office/drawing/2014/main" id="{E2BD8202-9EFC-9E43-CDDF-D73402F48BC8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2" name="Freeform: Shape 202">
              <a:extLst>
                <a:ext uri="{FF2B5EF4-FFF2-40B4-BE49-F238E27FC236}">
                  <a16:creationId xmlns:a16="http://schemas.microsoft.com/office/drawing/2014/main" id="{8DB3C955-2416-3D9B-426D-08007C1BD72C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3" name="Freeform: Shape 203">
              <a:extLst>
                <a:ext uri="{FF2B5EF4-FFF2-40B4-BE49-F238E27FC236}">
                  <a16:creationId xmlns:a16="http://schemas.microsoft.com/office/drawing/2014/main" id="{9ECAEA79-DA21-DBC2-10A8-EFA5DE02F617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4" name="Freeform: Shape 204">
              <a:extLst>
                <a:ext uri="{FF2B5EF4-FFF2-40B4-BE49-F238E27FC236}">
                  <a16:creationId xmlns:a16="http://schemas.microsoft.com/office/drawing/2014/main" id="{B766DBDD-2A0D-D079-1B01-94B4D4AC1D4B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5" name="Freeform: Shape 205">
              <a:extLst>
                <a:ext uri="{FF2B5EF4-FFF2-40B4-BE49-F238E27FC236}">
                  <a16:creationId xmlns:a16="http://schemas.microsoft.com/office/drawing/2014/main" id="{F8DD1D62-37CF-01DD-0F99-94D00BDEF975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6" name="Freeform: Shape 206">
              <a:extLst>
                <a:ext uri="{FF2B5EF4-FFF2-40B4-BE49-F238E27FC236}">
                  <a16:creationId xmlns:a16="http://schemas.microsoft.com/office/drawing/2014/main" id="{F0B96EF7-BCF1-50FF-62F6-032DA0065BF8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7" name="Freeform: Shape 207">
              <a:extLst>
                <a:ext uri="{FF2B5EF4-FFF2-40B4-BE49-F238E27FC236}">
                  <a16:creationId xmlns:a16="http://schemas.microsoft.com/office/drawing/2014/main" id="{8F988DEC-D94C-0C09-731C-7BD0C9C1A0B0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8" name="Freeform: Shape 208">
              <a:extLst>
                <a:ext uri="{FF2B5EF4-FFF2-40B4-BE49-F238E27FC236}">
                  <a16:creationId xmlns:a16="http://schemas.microsoft.com/office/drawing/2014/main" id="{A9DB1C10-F4AD-E515-417E-D49C203B3317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9" name="Freeform: Shape 209">
              <a:extLst>
                <a:ext uri="{FF2B5EF4-FFF2-40B4-BE49-F238E27FC236}">
                  <a16:creationId xmlns:a16="http://schemas.microsoft.com/office/drawing/2014/main" id="{99BA599A-7550-F06B-B85F-B0028FFACE2A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0" name="Freeform: Shape 210">
              <a:extLst>
                <a:ext uri="{FF2B5EF4-FFF2-40B4-BE49-F238E27FC236}">
                  <a16:creationId xmlns:a16="http://schemas.microsoft.com/office/drawing/2014/main" id="{DF846290-DC9A-6F4E-0BC0-CDF263BB122B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1" name="Freeform: Shape 211">
              <a:extLst>
                <a:ext uri="{FF2B5EF4-FFF2-40B4-BE49-F238E27FC236}">
                  <a16:creationId xmlns:a16="http://schemas.microsoft.com/office/drawing/2014/main" id="{7F8159B1-97E1-D3A7-1C96-82F10D21E7DA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2" name="Freeform: Shape 212">
              <a:extLst>
                <a:ext uri="{FF2B5EF4-FFF2-40B4-BE49-F238E27FC236}">
                  <a16:creationId xmlns:a16="http://schemas.microsoft.com/office/drawing/2014/main" id="{5A7A449E-3BDA-5D75-0219-14574C04D690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3" name="Freeform: Shape 213">
              <a:extLst>
                <a:ext uri="{FF2B5EF4-FFF2-40B4-BE49-F238E27FC236}">
                  <a16:creationId xmlns:a16="http://schemas.microsoft.com/office/drawing/2014/main" id="{DA9E68F6-4143-D8C1-3DC0-CF863946D658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4" name="Freeform: Shape 214">
              <a:extLst>
                <a:ext uri="{FF2B5EF4-FFF2-40B4-BE49-F238E27FC236}">
                  <a16:creationId xmlns:a16="http://schemas.microsoft.com/office/drawing/2014/main" id="{CE42E365-BCC7-87F4-8F01-8422A1BB9BB9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5" name="Freeform: Shape 215">
              <a:extLst>
                <a:ext uri="{FF2B5EF4-FFF2-40B4-BE49-F238E27FC236}">
                  <a16:creationId xmlns:a16="http://schemas.microsoft.com/office/drawing/2014/main" id="{2CBF6FA8-2880-771F-F813-0C90287AB15B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6" name="Freeform: Shape 216">
              <a:extLst>
                <a:ext uri="{FF2B5EF4-FFF2-40B4-BE49-F238E27FC236}">
                  <a16:creationId xmlns:a16="http://schemas.microsoft.com/office/drawing/2014/main" id="{9C47F24C-F973-3480-8578-B24930187A90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7" name="Freeform: Shape 217">
              <a:extLst>
                <a:ext uri="{FF2B5EF4-FFF2-40B4-BE49-F238E27FC236}">
                  <a16:creationId xmlns:a16="http://schemas.microsoft.com/office/drawing/2014/main" id="{3F6C8EC3-6755-F851-4944-84C6C3CE8498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8" name="Freeform: Shape 218">
              <a:extLst>
                <a:ext uri="{FF2B5EF4-FFF2-40B4-BE49-F238E27FC236}">
                  <a16:creationId xmlns:a16="http://schemas.microsoft.com/office/drawing/2014/main" id="{97596CFD-130C-D389-0CB9-BFB664DC2333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9" name="Freeform: Shape 219">
              <a:extLst>
                <a:ext uri="{FF2B5EF4-FFF2-40B4-BE49-F238E27FC236}">
                  <a16:creationId xmlns:a16="http://schemas.microsoft.com/office/drawing/2014/main" id="{CFD7AA70-E382-4477-64EA-C75EB52404F4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0" name="Freeform: Shape 220">
              <a:extLst>
                <a:ext uri="{FF2B5EF4-FFF2-40B4-BE49-F238E27FC236}">
                  <a16:creationId xmlns:a16="http://schemas.microsoft.com/office/drawing/2014/main" id="{BCBA3D16-25F7-3060-B5D9-5A6EB3F88DF1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1" name="Freeform: Shape 221">
              <a:extLst>
                <a:ext uri="{FF2B5EF4-FFF2-40B4-BE49-F238E27FC236}">
                  <a16:creationId xmlns:a16="http://schemas.microsoft.com/office/drawing/2014/main" id="{E0680CD1-87C2-31DE-769A-D66EF2FA955D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2" name="Freeform: Shape 222">
              <a:extLst>
                <a:ext uri="{FF2B5EF4-FFF2-40B4-BE49-F238E27FC236}">
                  <a16:creationId xmlns:a16="http://schemas.microsoft.com/office/drawing/2014/main" id="{CAF3E7A2-DA0A-B6E2-0808-4F5090364E3E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3" name="Freeform: Shape 223">
              <a:extLst>
                <a:ext uri="{FF2B5EF4-FFF2-40B4-BE49-F238E27FC236}">
                  <a16:creationId xmlns:a16="http://schemas.microsoft.com/office/drawing/2014/main" id="{347EF05D-9F0C-B6B9-6D3A-B6390AC22257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4" name="Freeform: Shape 224">
              <a:extLst>
                <a:ext uri="{FF2B5EF4-FFF2-40B4-BE49-F238E27FC236}">
                  <a16:creationId xmlns:a16="http://schemas.microsoft.com/office/drawing/2014/main" id="{A0C780B1-FC20-EA79-14A3-3CEE010E58C7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5" name="Freeform: Shape 225">
              <a:extLst>
                <a:ext uri="{FF2B5EF4-FFF2-40B4-BE49-F238E27FC236}">
                  <a16:creationId xmlns:a16="http://schemas.microsoft.com/office/drawing/2014/main" id="{2D68DF95-948E-7382-3A2C-EC039805078F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6" name="Freeform: Shape 226">
              <a:extLst>
                <a:ext uri="{FF2B5EF4-FFF2-40B4-BE49-F238E27FC236}">
                  <a16:creationId xmlns:a16="http://schemas.microsoft.com/office/drawing/2014/main" id="{8DF1C49E-5EA7-945E-0A92-54D1B39FE3B2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7" name="Freeform: Shape 227">
              <a:extLst>
                <a:ext uri="{FF2B5EF4-FFF2-40B4-BE49-F238E27FC236}">
                  <a16:creationId xmlns:a16="http://schemas.microsoft.com/office/drawing/2014/main" id="{645513D9-6E3E-1529-3049-3D419BBE999C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8" name="Freeform: Shape 228">
              <a:extLst>
                <a:ext uri="{FF2B5EF4-FFF2-40B4-BE49-F238E27FC236}">
                  <a16:creationId xmlns:a16="http://schemas.microsoft.com/office/drawing/2014/main" id="{94F452B4-B799-F0A1-6196-5A659E3B0514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9" name="Freeform: Shape 229">
              <a:extLst>
                <a:ext uri="{FF2B5EF4-FFF2-40B4-BE49-F238E27FC236}">
                  <a16:creationId xmlns:a16="http://schemas.microsoft.com/office/drawing/2014/main" id="{D94043D0-CAAC-CB0B-7E11-52AB8D2E1AC9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0" name="Freeform: Shape 230">
              <a:extLst>
                <a:ext uri="{FF2B5EF4-FFF2-40B4-BE49-F238E27FC236}">
                  <a16:creationId xmlns:a16="http://schemas.microsoft.com/office/drawing/2014/main" id="{9F980B5D-42B4-095B-5E25-F0BB7BF324F4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1" name="Freeform: Shape 231">
              <a:extLst>
                <a:ext uri="{FF2B5EF4-FFF2-40B4-BE49-F238E27FC236}">
                  <a16:creationId xmlns:a16="http://schemas.microsoft.com/office/drawing/2014/main" id="{2441FEBB-8D6F-6782-EDE6-94F85E763D0F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2" name="Freeform: Shape 232">
              <a:extLst>
                <a:ext uri="{FF2B5EF4-FFF2-40B4-BE49-F238E27FC236}">
                  <a16:creationId xmlns:a16="http://schemas.microsoft.com/office/drawing/2014/main" id="{76A1D35A-25D0-A659-FB31-887E98588A59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3" name="Freeform: Shape 233">
              <a:extLst>
                <a:ext uri="{FF2B5EF4-FFF2-40B4-BE49-F238E27FC236}">
                  <a16:creationId xmlns:a16="http://schemas.microsoft.com/office/drawing/2014/main" id="{29992BB9-6C67-D687-BE00-901C1E6B9E95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4" name="Freeform: Shape 234">
              <a:extLst>
                <a:ext uri="{FF2B5EF4-FFF2-40B4-BE49-F238E27FC236}">
                  <a16:creationId xmlns:a16="http://schemas.microsoft.com/office/drawing/2014/main" id="{DC562740-F928-1171-4725-43F2E7A29F2C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5" name="Freeform: Shape 235">
              <a:extLst>
                <a:ext uri="{FF2B5EF4-FFF2-40B4-BE49-F238E27FC236}">
                  <a16:creationId xmlns:a16="http://schemas.microsoft.com/office/drawing/2014/main" id="{9D8D3936-1788-E1A3-27BA-5EC8491F1B2C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6" name="Freeform: Shape 236">
              <a:extLst>
                <a:ext uri="{FF2B5EF4-FFF2-40B4-BE49-F238E27FC236}">
                  <a16:creationId xmlns:a16="http://schemas.microsoft.com/office/drawing/2014/main" id="{3CACCE65-C3EE-2788-AFDB-36E9349B8B1B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7" name="Freeform: Shape 237">
              <a:extLst>
                <a:ext uri="{FF2B5EF4-FFF2-40B4-BE49-F238E27FC236}">
                  <a16:creationId xmlns:a16="http://schemas.microsoft.com/office/drawing/2014/main" id="{B1F18892-60F2-5775-7227-436D1021AFE8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8" name="Freeform: Shape 238">
              <a:extLst>
                <a:ext uri="{FF2B5EF4-FFF2-40B4-BE49-F238E27FC236}">
                  <a16:creationId xmlns:a16="http://schemas.microsoft.com/office/drawing/2014/main" id="{6672B13E-DCB3-B6F4-B7ED-5C64CC72D395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9" name="Freeform: Shape 239">
              <a:extLst>
                <a:ext uri="{FF2B5EF4-FFF2-40B4-BE49-F238E27FC236}">
                  <a16:creationId xmlns:a16="http://schemas.microsoft.com/office/drawing/2014/main" id="{4857A1FE-FF54-E0A9-5E17-675B2E29308E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0" name="Freeform: Shape 240">
              <a:extLst>
                <a:ext uri="{FF2B5EF4-FFF2-40B4-BE49-F238E27FC236}">
                  <a16:creationId xmlns:a16="http://schemas.microsoft.com/office/drawing/2014/main" id="{0D427F9E-3578-1B12-654E-4F0DBA06A2FC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1" name="Freeform: Shape 241">
              <a:extLst>
                <a:ext uri="{FF2B5EF4-FFF2-40B4-BE49-F238E27FC236}">
                  <a16:creationId xmlns:a16="http://schemas.microsoft.com/office/drawing/2014/main" id="{6BCC2E43-FADC-0AD7-2CB1-FFBBED3F5F59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2" name="Freeform: Shape 242">
              <a:extLst>
                <a:ext uri="{FF2B5EF4-FFF2-40B4-BE49-F238E27FC236}">
                  <a16:creationId xmlns:a16="http://schemas.microsoft.com/office/drawing/2014/main" id="{6A02B0A1-CCAB-FEA2-D3AF-BC31029E88F2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3" name="Freeform: Shape 243">
              <a:extLst>
                <a:ext uri="{FF2B5EF4-FFF2-40B4-BE49-F238E27FC236}">
                  <a16:creationId xmlns:a16="http://schemas.microsoft.com/office/drawing/2014/main" id="{FC7D60D7-95A0-74F7-CD9D-5769547BC1EF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4" name="Freeform: Shape 244">
              <a:extLst>
                <a:ext uri="{FF2B5EF4-FFF2-40B4-BE49-F238E27FC236}">
                  <a16:creationId xmlns:a16="http://schemas.microsoft.com/office/drawing/2014/main" id="{2F1B474A-E4F3-4A58-54EF-2C0EEB2DA1FB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5" name="Freeform: Shape 245">
              <a:extLst>
                <a:ext uri="{FF2B5EF4-FFF2-40B4-BE49-F238E27FC236}">
                  <a16:creationId xmlns:a16="http://schemas.microsoft.com/office/drawing/2014/main" id="{546CA300-E3A1-0B98-FA23-33B64632804A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6" name="Freeform: Shape 246">
              <a:extLst>
                <a:ext uri="{FF2B5EF4-FFF2-40B4-BE49-F238E27FC236}">
                  <a16:creationId xmlns:a16="http://schemas.microsoft.com/office/drawing/2014/main" id="{7E0B6D3A-5C13-F15F-7354-D5477B09B370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7" name="Freeform: Shape 247">
              <a:extLst>
                <a:ext uri="{FF2B5EF4-FFF2-40B4-BE49-F238E27FC236}">
                  <a16:creationId xmlns:a16="http://schemas.microsoft.com/office/drawing/2014/main" id="{19EF73DE-294E-99C4-0B40-FD7B7CA7DF35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8" name="Freeform: Shape 248">
              <a:extLst>
                <a:ext uri="{FF2B5EF4-FFF2-40B4-BE49-F238E27FC236}">
                  <a16:creationId xmlns:a16="http://schemas.microsoft.com/office/drawing/2014/main" id="{E806D6DA-8FB4-811C-C2B3-91C028C585A3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9" name="Freeform: Shape 249">
              <a:extLst>
                <a:ext uri="{FF2B5EF4-FFF2-40B4-BE49-F238E27FC236}">
                  <a16:creationId xmlns:a16="http://schemas.microsoft.com/office/drawing/2014/main" id="{8E2A214A-D146-02CE-BB46-0EC5373353B0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0" name="Freeform: Shape 250">
              <a:extLst>
                <a:ext uri="{FF2B5EF4-FFF2-40B4-BE49-F238E27FC236}">
                  <a16:creationId xmlns:a16="http://schemas.microsoft.com/office/drawing/2014/main" id="{6B0928DB-A7EB-CD52-9C0E-489EF3E678A2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1" name="Freeform: Shape 251">
              <a:extLst>
                <a:ext uri="{FF2B5EF4-FFF2-40B4-BE49-F238E27FC236}">
                  <a16:creationId xmlns:a16="http://schemas.microsoft.com/office/drawing/2014/main" id="{0AB443B8-424F-23FA-F40C-D0DA8F1BE98C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2" name="Freeform: Shape 252">
              <a:extLst>
                <a:ext uri="{FF2B5EF4-FFF2-40B4-BE49-F238E27FC236}">
                  <a16:creationId xmlns:a16="http://schemas.microsoft.com/office/drawing/2014/main" id="{B04AF973-3BD1-6680-1FE4-09E64BD6C741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3" name="Freeform: Shape 253">
              <a:extLst>
                <a:ext uri="{FF2B5EF4-FFF2-40B4-BE49-F238E27FC236}">
                  <a16:creationId xmlns:a16="http://schemas.microsoft.com/office/drawing/2014/main" id="{0C3DC23C-B851-A573-4F4B-EEBC67C7032E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4" name="Freeform: Shape 254">
              <a:extLst>
                <a:ext uri="{FF2B5EF4-FFF2-40B4-BE49-F238E27FC236}">
                  <a16:creationId xmlns:a16="http://schemas.microsoft.com/office/drawing/2014/main" id="{26217089-B07A-3A5F-1530-C21367E7283A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5" name="Freeform: Shape 255">
              <a:extLst>
                <a:ext uri="{FF2B5EF4-FFF2-40B4-BE49-F238E27FC236}">
                  <a16:creationId xmlns:a16="http://schemas.microsoft.com/office/drawing/2014/main" id="{D0DBBFD3-0F53-91F0-50F8-9B31AC23DD59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6" name="Freeform: Shape 256">
              <a:extLst>
                <a:ext uri="{FF2B5EF4-FFF2-40B4-BE49-F238E27FC236}">
                  <a16:creationId xmlns:a16="http://schemas.microsoft.com/office/drawing/2014/main" id="{1A33A2F8-051D-03D8-B6C8-9515F788D76E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7" name="Freeform: Shape 257">
              <a:extLst>
                <a:ext uri="{FF2B5EF4-FFF2-40B4-BE49-F238E27FC236}">
                  <a16:creationId xmlns:a16="http://schemas.microsoft.com/office/drawing/2014/main" id="{697C9B48-BE5D-04E2-8F51-3E610AA0501E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8" name="Freeform: Shape 258">
              <a:extLst>
                <a:ext uri="{FF2B5EF4-FFF2-40B4-BE49-F238E27FC236}">
                  <a16:creationId xmlns:a16="http://schemas.microsoft.com/office/drawing/2014/main" id="{A3B4A8D4-9A60-9639-E900-59A71AFE5DE7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9" name="Freeform: Shape 259">
              <a:extLst>
                <a:ext uri="{FF2B5EF4-FFF2-40B4-BE49-F238E27FC236}">
                  <a16:creationId xmlns:a16="http://schemas.microsoft.com/office/drawing/2014/main" id="{C858A51F-AC7F-A806-1F17-1ABD1047F466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0" name="Freeform: Shape 260">
              <a:extLst>
                <a:ext uri="{FF2B5EF4-FFF2-40B4-BE49-F238E27FC236}">
                  <a16:creationId xmlns:a16="http://schemas.microsoft.com/office/drawing/2014/main" id="{B9BA0A6C-5297-64C8-814A-AE4D7A8E7F0E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1" name="Freeform: Shape 261">
              <a:extLst>
                <a:ext uri="{FF2B5EF4-FFF2-40B4-BE49-F238E27FC236}">
                  <a16:creationId xmlns:a16="http://schemas.microsoft.com/office/drawing/2014/main" id="{DB5E015B-0F27-119F-C993-8708DA8CE13F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2" name="Freeform: Shape 262">
              <a:extLst>
                <a:ext uri="{FF2B5EF4-FFF2-40B4-BE49-F238E27FC236}">
                  <a16:creationId xmlns:a16="http://schemas.microsoft.com/office/drawing/2014/main" id="{95AC87E3-6078-750E-1831-D84E0BE61761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3" name="Freeform: Shape 263">
              <a:extLst>
                <a:ext uri="{FF2B5EF4-FFF2-40B4-BE49-F238E27FC236}">
                  <a16:creationId xmlns:a16="http://schemas.microsoft.com/office/drawing/2014/main" id="{98D35CA4-5606-4919-B9B0-90D11C937EA8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4" name="Freeform: Shape 264">
              <a:extLst>
                <a:ext uri="{FF2B5EF4-FFF2-40B4-BE49-F238E27FC236}">
                  <a16:creationId xmlns:a16="http://schemas.microsoft.com/office/drawing/2014/main" id="{371E955B-9EB8-4708-B18B-9FF8561F5AE9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5" name="Freeform: Shape 265">
              <a:extLst>
                <a:ext uri="{FF2B5EF4-FFF2-40B4-BE49-F238E27FC236}">
                  <a16:creationId xmlns:a16="http://schemas.microsoft.com/office/drawing/2014/main" id="{6030B134-E9A0-58E0-EE18-401FB56FB7E0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6" name="Freeform: Shape 266">
              <a:extLst>
                <a:ext uri="{FF2B5EF4-FFF2-40B4-BE49-F238E27FC236}">
                  <a16:creationId xmlns:a16="http://schemas.microsoft.com/office/drawing/2014/main" id="{D4E6F060-A957-5C26-BC4A-66C3A5DA1797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7" name="Freeform: Shape 267">
              <a:extLst>
                <a:ext uri="{FF2B5EF4-FFF2-40B4-BE49-F238E27FC236}">
                  <a16:creationId xmlns:a16="http://schemas.microsoft.com/office/drawing/2014/main" id="{7FFF4AA9-9139-316A-F989-C9C5DA2180D8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8" name="Freeform: Shape 268">
              <a:extLst>
                <a:ext uri="{FF2B5EF4-FFF2-40B4-BE49-F238E27FC236}">
                  <a16:creationId xmlns:a16="http://schemas.microsoft.com/office/drawing/2014/main" id="{3DCCBAB9-9091-114B-2307-FC9FCA6B5CE3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9" name="Freeform: Shape 269">
              <a:extLst>
                <a:ext uri="{FF2B5EF4-FFF2-40B4-BE49-F238E27FC236}">
                  <a16:creationId xmlns:a16="http://schemas.microsoft.com/office/drawing/2014/main" id="{AB2C6140-D45A-A30D-7165-D7CCCD6F1B7E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0" name="Freeform: Shape 270">
              <a:extLst>
                <a:ext uri="{FF2B5EF4-FFF2-40B4-BE49-F238E27FC236}">
                  <a16:creationId xmlns:a16="http://schemas.microsoft.com/office/drawing/2014/main" id="{FD983D08-878E-E937-587F-8B4B416B0EB4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1" name="Freeform: Shape 271">
              <a:extLst>
                <a:ext uri="{FF2B5EF4-FFF2-40B4-BE49-F238E27FC236}">
                  <a16:creationId xmlns:a16="http://schemas.microsoft.com/office/drawing/2014/main" id="{76BA64F7-F9DB-D986-BF7C-5A8D56809316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2" name="Freeform: Shape 272">
              <a:extLst>
                <a:ext uri="{FF2B5EF4-FFF2-40B4-BE49-F238E27FC236}">
                  <a16:creationId xmlns:a16="http://schemas.microsoft.com/office/drawing/2014/main" id="{AA1FCBE2-616C-0210-513B-7C36B3D3AE28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3" name="Freeform: Shape 273">
              <a:extLst>
                <a:ext uri="{FF2B5EF4-FFF2-40B4-BE49-F238E27FC236}">
                  <a16:creationId xmlns:a16="http://schemas.microsoft.com/office/drawing/2014/main" id="{DB3C33D1-779F-5367-411B-A6A21F82D283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4" name="Freeform: Shape 274">
              <a:extLst>
                <a:ext uri="{FF2B5EF4-FFF2-40B4-BE49-F238E27FC236}">
                  <a16:creationId xmlns:a16="http://schemas.microsoft.com/office/drawing/2014/main" id="{4E0415D5-F8B1-8D9E-69A0-5CB5BE49D8CE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5" name="Freeform: Shape 275">
              <a:extLst>
                <a:ext uri="{FF2B5EF4-FFF2-40B4-BE49-F238E27FC236}">
                  <a16:creationId xmlns:a16="http://schemas.microsoft.com/office/drawing/2014/main" id="{739CE44F-8E43-ABB7-6E83-A63F8E5FBBC3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6" name="Freeform: Shape 276">
              <a:extLst>
                <a:ext uri="{FF2B5EF4-FFF2-40B4-BE49-F238E27FC236}">
                  <a16:creationId xmlns:a16="http://schemas.microsoft.com/office/drawing/2014/main" id="{D2BA8ED7-3F13-5616-9ADC-E08CA260B67E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7" name="Freeform: Shape 277">
              <a:extLst>
                <a:ext uri="{FF2B5EF4-FFF2-40B4-BE49-F238E27FC236}">
                  <a16:creationId xmlns:a16="http://schemas.microsoft.com/office/drawing/2014/main" id="{A2D7036B-23E4-1239-DFBF-D0B1716ADD42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8" name="Freeform: Shape 278">
              <a:extLst>
                <a:ext uri="{FF2B5EF4-FFF2-40B4-BE49-F238E27FC236}">
                  <a16:creationId xmlns:a16="http://schemas.microsoft.com/office/drawing/2014/main" id="{0FA502BC-3C1B-A55E-A612-0560A91C0FE3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9" name="Freeform: Shape 279">
              <a:extLst>
                <a:ext uri="{FF2B5EF4-FFF2-40B4-BE49-F238E27FC236}">
                  <a16:creationId xmlns:a16="http://schemas.microsoft.com/office/drawing/2014/main" id="{CE185BDE-EC61-1D3B-9749-EB0EB97B332D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0" name="Freeform: Shape 280">
              <a:extLst>
                <a:ext uri="{FF2B5EF4-FFF2-40B4-BE49-F238E27FC236}">
                  <a16:creationId xmlns:a16="http://schemas.microsoft.com/office/drawing/2014/main" id="{ACB59E20-C527-9942-3750-5A92E12FFE80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1" name="Freeform: Shape 281">
              <a:extLst>
                <a:ext uri="{FF2B5EF4-FFF2-40B4-BE49-F238E27FC236}">
                  <a16:creationId xmlns:a16="http://schemas.microsoft.com/office/drawing/2014/main" id="{190C4489-3E98-596B-BFE2-8D7F766F7792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2" name="Freeform: Shape 282">
              <a:extLst>
                <a:ext uri="{FF2B5EF4-FFF2-40B4-BE49-F238E27FC236}">
                  <a16:creationId xmlns:a16="http://schemas.microsoft.com/office/drawing/2014/main" id="{FC26490D-6938-FB33-510B-2B80873FBFF4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3" name="Freeform: Shape 283">
              <a:extLst>
                <a:ext uri="{FF2B5EF4-FFF2-40B4-BE49-F238E27FC236}">
                  <a16:creationId xmlns:a16="http://schemas.microsoft.com/office/drawing/2014/main" id="{40117A69-F9DC-E040-52B3-79918B91F7CA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4" name="Freeform: Shape 284">
              <a:extLst>
                <a:ext uri="{FF2B5EF4-FFF2-40B4-BE49-F238E27FC236}">
                  <a16:creationId xmlns:a16="http://schemas.microsoft.com/office/drawing/2014/main" id="{C49D5807-EE0A-81D6-D6D5-6A0318AF72DF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5" name="Freeform: Shape 285">
              <a:extLst>
                <a:ext uri="{FF2B5EF4-FFF2-40B4-BE49-F238E27FC236}">
                  <a16:creationId xmlns:a16="http://schemas.microsoft.com/office/drawing/2014/main" id="{8A02C621-E214-FA41-BC6D-DA848AD4981D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6" name="Freeform: Shape 286">
              <a:extLst>
                <a:ext uri="{FF2B5EF4-FFF2-40B4-BE49-F238E27FC236}">
                  <a16:creationId xmlns:a16="http://schemas.microsoft.com/office/drawing/2014/main" id="{995F302A-E377-2602-A760-2E05730E573A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7" name="Freeform: Shape 287">
              <a:extLst>
                <a:ext uri="{FF2B5EF4-FFF2-40B4-BE49-F238E27FC236}">
                  <a16:creationId xmlns:a16="http://schemas.microsoft.com/office/drawing/2014/main" id="{65EE7D2A-F252-DC04-CE21-4FC02CCF7480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8" name="Freeform: Shape 288">
              <a:extLst>
                <a:ext uri="{FF2B5EF4-FFF2-40B4-BE49-F238E27FC236}">
                  <a16:creationId xmlns:a16="http://schemas.microsoft.com/office/drawing/2014/main" id="{A670FB06-FF5A-15F5-CE9D-60A823E4A2D4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9" name="Freeform: Shape 289">
              <a:extLst>
                <a:ext uri="{FF2B5EF4-FFF2-40B4-BE49-F238E27FC236}">
                  <a16:creationId xmlns:a16="http://schemas.microsoft.com/office/drawing/2014/main" id="{2E98502D-119E-C044-3A6A-E10B9EC47FA7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0" name="Freeform: Shape 290">
              <a:extLst>
                <a:ext uri="{FF2B5EF4-FFF2-40B4-BE49-F238E27FC236}">
                  <a16:creationId xmlns:a16="http://schemas.microsoft.com/office/drawing/2014/main" id="{A7BA2497-14CD-EE80-EC5C-FB4F93121BD9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1" name="Freeform: Shape 291">
              <a:extLst>
                <a:ext uri="{FF2B5EF4-FFF2-40B4-BE49-F238E27FC236}">
                  <a16:creationId xmlns:a16="http://schemas.microsoft.com/office/drawing/2014/main" id="{0122C1A1-524F-7641-F4A1-BEF7C21CDC32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2" name="Freeform: Shape 292">
              <a:extLst>
                <a:ext uri="{FF2B5EF4-FFF2-40B4-BE49-F238E27FC236}">
                  <a16:creationId xmlns:a16="http://schemas.microsoft.com/office/drawing/2014/main" id="{2DA981E8-1A48-4535-8D57-1C75766E4B60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3" name="Freeform: Shape 293">
              <a:extLst>
                <a:ext uri="{FF2B5EF4-FFF2-40B4-BE49-F238E27FC236}">
                  <a16:creationId xmlns:a16="http://schemas.microsoft.com/office/drawing/2014/main" id="{54E12450-EE61-B55B-B192-15662F2AA5F9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4" name="Freeform: Shape 294">
              <a:extLst>
                <a:ext uri="{FF2B5EF4-FFF2-40B4-BE49-F238E27FC236}">
                  <a16:creationId xmlns:a16="http://schemas.microsoft.com/office/drawing/2014/main" id="{78FDC5E8-59F0-02D9-F4AF-1AB05DD7BEA4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5" name="Freeform: Shape 295">
              <a:extLst>
                <a:ext uri="{FF2B5EF4-FFF2-40B4-BE49-F238E27FC236}">
                  <a16:creationId xmlns:a16="http://schemas.microsoft.com/office/drawing/2014/main" id="{6A9AD29C-F56D-283A-B7C1-AF403E13621C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6" name="Freeform: Shape 296">
              <a:extLst>
                <a:ext uri="{FF2B5EF4-FFF2-40B4-BE49-F238E27FC236}">
                  <a16:creationId xmlns:a16="http://schemas.microsoft.com/office/drawing/2014/main" id="{C6C3437C-FE71-9E3A-3F9C-4C75411D4E55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7" name="Freeform: Shape 297">
              <a:extLst>
                <a:ext uri="{FF2B5EF4-FFF2-40B4-BE49-F238E27FC236}">
                  <a16:creationId xmlns:a16="http://schemas.microsoft.com/office/drawing/2014/main" id="{127AD89D-6240-31AA-5A32-53F90FD0602D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8" name="Freeform: Shape 298">
              <a:extLst>
                <a:ext uri="{FF2B5EF4-FFF2-40B4-BE49-F238E27FC236}">
                  <a16:creationId xmlns:a16="http://schemas.microsoft.com/office/drawing/2014/main" id="{586957EA-1C6D-9F44-9988-7FAB507BE2D4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9" name="Freeform: Shape 299">
              <a:extLst>
                <a:ext uri="{FF2B5EF4-FFF2-40B4-BE49-F238E27FC236}">
                  <a16:creationId xmlns:a16="http://schemas.microsoft.com/office/drawing/2014/main" id="{7F664717-C8B4-4C3A-D563-19FD43008818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0" name="Freeform: Shape 300">
              <a:extLst>
                <a:ext uri="{FF2B5EF4-FFF2-40B4-BE49-F238E27FC236}">
                  <a16:creationId xmlns:a16="http://schemas.microsoft.com/office/drawing/2014/main" id="{8ED19AC2-C745-0A11-0BC1-7FAAD64964D6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1" name="Freeform: Shape 301">
              <a:extLst>
                <a:ext uri="{FF2B5EF4-FFF2-40B4-BE49-F238E27FC236}">
                  <a16:creationId xmlns:a16="http://schemas.microsoft.com/office/drawing/2014/main" id="{59DE90B0-171B-8761-0739-95ED6EA2F6F4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2" name="Freeform: Shape 302">
              <a:extLst>
                <a:ext uri="{FF2B5EF4-FFF2-40B4-BE49-F238E27FC236}">
                  <a16:creationId xmlns:a16="http://schemas.microsoft.com/office/drawing/2014/main" id="{3368BD0C-D0A9-B8CF-15A7-32D634D53C2F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3" name="Freeform: Shape 303">
              <a:extLst>
                <a:ext uri="{FF2B5EF4-FFF2-40B4-BE49-F238E27FC236}">
                  <a16:creationId xmlns:a16="http://schemas.microsoft.com/office/drawing/2014/main" id="{22274561-69AC-2AAF-FE87-3C0FF6B31A73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4" name="Freeform: Shape 304">
              <a:extLst>
                <a:ext uri="{FF2B5EF4-FFF2-40B4-BE49-F238E27FC236}">
                  <a16:creationId xmlns:a16="http://schemas.microsoft.com/office/drawing/2014/main" id="{3B6A42DC-E054-38C8-8159-4313BC23CD66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5" name="Freeform: Shape 305">
              <a:extLst>
                <a:ext uri="{FF2B5EF4-FFF2-40B4-BE49-F238E27FC236}">
                  <a16:creationId xmlns:a16="http://schemas.microsoft.com/office/drawing/2014/main" id="{89289F30-062E-08B8-A8AB-41F66CED3A94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6" name="Freeform: Shape 306">
              <a:extLst>
                <a:ext uri="{FF2B5EF4-FFF2-40B4-BE49-F238E27FC236}">
                  <a16:creationId xmlns:a16="http://schemas.microsoft.com/office/drawing/2014/main" id="{12EB7976-B614-794C-CEF6-D73D10684E73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7" name="Freeform: Shape 307">
              <a:extLst>
                <a:ext uri="{FF2B5EF4-FFF2-40B4-BE49-F238E27FC236}">
                  <a16:creationId xmlns:a16="http://schemas.microsoft.com/office/drawing/2014/main" id="{9E92C2AE-2BE2-B64B-8716-5FF069682653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8" name="Freeform: Shape 308">
              <a:extLst>
                <a:ext uri="{FF2B5EF4-FFF2-40B4-BE49-F238E27FC236}">
                  <a16:creationId xmlns:a16="http://schemas.microsoft.com/office/drawing/2014/main" id="{C13E3225-53BF-2C17-F167-4606485D1A4E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9" name="Freeform: Shape 309">
              <a:extLst>
                <a:ext uri="{FF2B5EF4-FFF2-40B4-BE49-F238E27FC236}">
                  <a16:creationId xmlns:a16="http://schemas.microsoft.com/office/drawing/2014/main" id="{14CCEAE5-1EB4-0895-DB3A-42DCF2E192F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0" name="Freeform: Shape 310">
              <a:extLst>
                <a:ext uri="{FF2B5EF4-FFF2-40B4-BE49-F238E27FC236}">
                  <a16:creationId xmlns:a16="http://schemas.microsoft.com/office/drawing/2014/main" id="{2E4991AD-EC34-3FE5-6EA2-59C816CAA7EF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1" name="Freeform: Shape 311">
              <a:extLst>
                <a:ext uri="{FF2B5EF4-FFF2-40B4-BE49-F238E27FC236}">
                  <a16:creationId xmlns:a16="http://schemas.microsoft.com/office/drawing/2014/main" id="{327A0E19-91D0-49F3-A7B9-F123B7763C9C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2" name="Freeform: Shape 312">
              <a:extLst>
                <a:ext uri="{FF2B5EF4-FFF2-40B4-BE49-F238E27FC236}">
                  <a16:creationId xmlns:a16="http://schemas.microsoft.com/office/drawing/2014/main" id="{C0C25572-3420-FBC7-110C-0CA2C5B0AFE1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3" name="Freeform: Shape 313">
              <a:extLst>
                <a:ext uri="{FF2B5EF4-FFF2-40B4-BE49-F238E27FC236}">
                  <a16:creationId xmlns:a16="http://schemas.microsoft.com/office/drawing/2014/main" id="{493EC2AA-688E-182A-FCC6-56B97B5B0246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4" name="Freeform: Shape 314">
              <a:extLst>
                <a:ext uri="{FF2B5EF4-FFF2-40B4-BE49-F238E27FC236}">
                  <a16:creationId xmlns:a16="http://schemas.microsoft.com/office/drawing/2014/main" id="{1AD3181C-51DD-CB6B-8980-9DB2A2C65D38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5" name="Freeform: Shape 315">
              <a:extLst>
                <a:ext uri="{FF2B5EF4-FFF2-40B4-BE49-F238E27FC236}">
                  <a16:creationId xmlns:a16="http://schemas.microsoft.com/office/drawing/2014/main" id="{E0441F19-388F-B1D5-453D-D2191E4B667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6" name="Freeform: Shape 316">
              <a:extLst>
                <a:ext uri="{FF2B5EF4-FFF2-40B4-BE49-F238E27FC236}">
                  <a16:creationId xmlns:a16="http://schemas.microsoft.com/office/drawing/2014/main" id="{197C9A1E-0F31-62D5-207A-9C2333F9DB59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7" name="Freeform: Shape 317">
              <a:extLst>
                <a:ext uri="{FF2B5EF4-FFF2-40B4-BE49-F238E27FC236}">
                  <a16:creationId xmlns:a16="http://schemas.microsoft.com/office/drawing/2014/main" id="{42B7EF3C-0B9B-0D7E-90D9-EA8358EA02AE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8" name="Freeform: Shape 318">
              <a:extLst>
                <a:ext uri="{FF2B5EF4-FFF2-40B4-BE49-F238E27FC236}">
                  <a16:creationId xmlns:a16="http://schemas.microsoft.com/office/drawing/2014/main" id="{10257B6E-CEFB-1178-221A-101D7C593113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9" name="Freeform: Shape 319">
              <a:extLst>
                <a:ext uri="{FF2B5EF4-FFF2-40B4-BE49-F238E27FC236}">
                  <a16:creationId xmlns:a16="http://schemas.microsoft.com/office/drawing/2014/main" id="{B848E59F-6BC4-E42B-6FCE-90661F67D425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0" name="Freeform: Shape 320">
              <a:extLst>
                <a:ext uri="{FF2B5EF4-FFF2-40B4-BE49-F238E27FC236}">
                  <a16:creationId xmlns:a16="http://schemas.microsoft.com/office/drawing/2014/main" id="{E2977B34-7C19-8A07-9CB4-E6DC8C6B1A0D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1" name="Freeform: Shape 321">
              <a:extLst>
                <a:ext uri="{FF2B5EF4-FFF2-40B4-BE49-F238E27FC236}">
                  <a16:creationId xmlns:a16="http://schemas.microsoft.com/office/drawing/2014/main" id="{78DBC8CB-7CCD-7F1F-BD09-2DEF8CC57635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2" name="Freeform: Shape 322">
              <a:extLst>
                <a:ext uri="{FF2B5EF4-FFF2-40B4-BE49-F238E27FC236}">
                  <a16:creationId xmlns:a16="http://schemas.microsoft.com/office/drawing/2014/main" id="{3B53A95B-2538-F36B-84C3-E5B8197BBE26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3" name="Freeform: Shape 323">
              <a:extLst>
                <a:ext uri="{FF2B5EF4-FFF2-40B4-BE49-F238E27FC236}">
                  <a16:creationId xmlns:a16="http://schemas.microsoft.com/office/drawing/2014/main" id="{ADB4D5F2-9384-EFA8-8F8A-F8EF9E3A3F96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4" name="Freeform: Shape 324">
              <a:extLst>
                <a:ext uri="{FF2B5EF4-FFF2-40B4-BE49-F238E27FC236}">
                  <a16:creationId xmlns:a16="http://schemas.microsoft.com/office/drawing/2014/main" id="{C65EFED0-D58A-4745-A467-A63909C8C780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5" name="Freeform: Shape 325">
              <a:extLst>
                <a:ext uri="{FF2B5EF4-FFF2-40B4-BE49-F238E27FC236}">
                  <a16:creationId xmlns:a16="http://schemas.microsoft.com/office/drawing/2014/main" id="{371FC127-176D-10F0-9D56-4C3779ECE09E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6" name="Freeform: Shape 326">
              <a:extLst>
                <a:ext uri="{FF2B5EF4-FFF2-40B4-BE49-F238E27FC236}">
                  <a16:creationId xmlns:a16="http://schemas.microsoft.com/office/drawing/2014/main" id="{176DD36C-9B1E-B4C4-10ED-8F8525F2A3F0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7" name="Freeform: Shape 327">
              <a:extLst>
                <a:ext uri="{FF2B5EF4-FFF2-40B4-BE49-F238E27FC236}">
                  <a16:creationId xmlns:a16="http://schemas.microsoft.com/office/drawing/2014/main" id="{93CA82FB-591E-4563-7B3B-1634036485C9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8" name="Freeform: Shape 328">
              <a:extLst>
                <a:ext uri="{FF2B5EF4-FFF2-40B4-BE49-F238E27FC236}">
                  <a16:creationId xmlns:a16="http://schemas.microsoft.com/office/drawing/2014/main" id="{DD28323F-0ACB-B80E-5330-F40C5252B9C2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9" name="Freeform: Shape 329">
              <a:extLst>
                <a:ext uri="{FF2B5EF4-FFF2-40B4-BE49-F238E27FC236}">
                  <a16:creationId xmlns:a16="http://schemas.microsoft.com/office/drawing/2014/main" id="{33B20990-2414-5766-4EC9-C06527E51E27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0" name="Freeform: Shape 330">
              <a:extLst>
                <a:ext uri="{FF2B5EF4-FFF2-40B4-BE49-F238E27FC236}">
                  <a16:creationId xmlns:a16="http://schemas.microsoft.com/office/drawing/2014/main" id="{75E5519A-2934-E492-2A8D-EA4EC648825B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1" name="Freeform: Shape 331">
              <a:extLst>
                <a:ext uri="{FF2B5EF4-FFF2-40B4-BE49-F238E27FC236}">
                  <a16:creationId xmlns:a16="http://schemas.microsoft.com/office/drawing/2014/main" id="{78DADB00-386F-9287-070D-27AA9EF51B23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2" name="Freeform: Shape 332">
              <a:extLst>
                <a:ext uri="{FF2B5EF4-FFF2-40B4-BE49-F238E27FC236}">
                  <a16:creationId xmlns:a16="http://schemas.microsoft.com/office/drawing/2014/main" id="{7C97B86A-E1B4-5FF6-2B6A-17EB5F747691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3" name="Freeform: Shape 333">
              <a:extLst>
                <a:ext uri="{FF2B5EF4-FFF2-40B4-BE49-F238E27FC236}">
                  <a16:creationId xmlns:a16="http://schemas.microsoft.com/office/drawing/2014/main" id="{44D0C725-10BA-79F6-3899-EF4D2DDAE2CA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4" name="Freeform: Shape 334">
              <a:extLst>
                <a:ext uri="{FF2B5EF4-FFF2-40B4-BE49-F238E27FC236}">
                  <a16:creationId xmlns:a16="http://schemas.microsoft.com/office/drawing/2014/main" id="{9FF99682-FA07-F018-A0F9-F8E5F062AA34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5" name="Freeform: Shape 335">
              <a:extLst>
                <a:ext uri="{FF2B5EF4-FFF2-40B4-BE49-F238E27FC236}">
                  <a16:creationId xmlns:a16="http://schemas.microsoft.com/office/drawing/2014/main" id="{F16A9186-7517-989D-4779-3A217F2F0E40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6" name="Freeform: Shape 336">
              <a:extLst>
                <a:ext uri="{FF2B5EF4-FFF2-40B4-BE49-F238E27FC236}">
                  <a16:creationId xmlns:a16="http://schemas.microsoft.com/office/drawing/2014/main" id="{BFB286CF-017D-6DDC-0013-77E2820579DC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7" name="Freeform: Shape 337">
              <a:extLst>
                <a:ext uri="{FF2B5EF4-FFF2-40B4-BE49-F238E27FC236}">
                  <a16:creationId xmlns:a16="http://schemas.microsoft.com/office/drawing/2014/main" id="{34B3F983-31B6-79AC-C849-44E19DF29482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8" name="Freeform: Shape 338">
              <a:extLst>
                <a:ext uri="{FF2B5EF4-FFF2-40B4-BE49-F238E27FC236}">
                  <a16:creationId xmlns:a16="http://schemas.microsoft.com/office/drawing/2014/main" id="{E1B31552-9526-272D-5A84-3A711FBE13FD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9" name="Freeform: Shape 339">
              <a:extLst>
                <a:ext uri="{FF2B5EF4-FFF2-40B4-BE49-F238E27FC236}">
                  <a16:creationId xmlns:a16="http://schemas.microsoft.com/office/drawing/2014/main" id="{05EDD7B3-CEC1-FFEE-A2E9-D778B2086013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0" name="Freeform: Shape 340">
              <a:extLst>
                <a:ext uri="{FF2B5EF4-FFF2-40B4-BE49-F238E27FC236}">
                  <a16:creationId xmlns:a16="http://schemas.microsoft.com/office/drawing/2014/main" id="{A68FE859-373A-B645-A44E-A7F14E000B9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1" name="Freeform: Shape 341">
              <a:extLst>
                <a:ext uri="{FF2B5EF4-FFF2-40B4-BE49-F238E27FC236}">
                  <a16:creationId xmlns:a16="http://schemas.microsoft.com/office/drawing/2014/main" id="{7519CC8B-9BB2-5802-3286-38A268E8E676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2" name="Freeform: Shape 342">
              <a:extLst>
                <a:ext uri="{FF2B5EF4-FFF2-40B4-BE49-F238E27FC236}">
                  <a16:creationId xmlns:a16="http://schemas.microsoft.com/office/drawing/2014/main" id="{023A9C7E-4C94-20F7-03EC-89EB600C005D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3" name="Freeform: Shape 343">
              <a:extLst>
                <a:ext uri="{FF2B5EF4-FFF2-40B4-BE49-F238E27FC236}">
                  <a16:creationId xmlns:a16="http://schemas.microsoft.com/office/drawing/2014/main" id="{F83B34B5-A65B-0EB0-92A9-D4217AD6422A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4" name="Freeform: Shape 344">
              <a:extLst>
                <a:ext uri="{FF2B5EF4-FFF2-40B4-BE49-F238E27FC236}">
                  <a16:creationId xmlns:a16="http://schemas.microsoft.com/office/drawing/2014/main" id="{E6799EB2-F054-68EA-BDB0-2B109495AB40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5" name="Freeform: Shape 345">
              <a:extLst>
                <a:ext uri="{FF2B5EF4-FFF2-40B4-BE49-F238E27FC236}">
                  <a16:creationId xmlns:a16="http://schemas.microsoft.com/office/drawing/2014/main" id="{0C8E0426-EA4B-7760-2A91-284B59D459A3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6" name="Freeform: Shape 346">
              <a:extLst>
                <a:ext uri="{FF2B5EF4-FFF2-40B4-BE49-F238E27FC236}">
                  <a16:creationId xmlns:a16="http://schemas.microsoft.com/office/drawing/2014/main" id="{A36D4B53-CCDF-640E-7482-AE3D400F9EB0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7" name="Freeform: Shape 347">
              <a:extLst>
                <a:ext uri="{FF2B5EF4-FFF2-40B4-BE49-F238E27FC236}">
                  <a16:creationId xmlns:a16="http://schemas.microsoft.com/office/drawing/2014/main" id="{84F6DA2A-0D66-0543-66F8-FCC3FD42617F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8" name="Freeform: Shape 348">
              <a:extLst>
                <a:ext uri="{FF2B5EF4-FFF2-40B4-BE49-F238E27FC236}">
                  <a16:creationId xmlns:a16="http://schemas.microsoft.com/office/drawing/2014/main" id="{5942837C-9B3A-6458-0F41-D09348402419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9" name="Freeform: Shape 349">
              <a:extLst>
                <a:ext uri="{FF2B5EF4-FFF2-40B4-BE49-F238E27FC236}">
                  <a16:creationId xmlns:a16="http://schemas.microsoft.com/office/drawing/2014/main" id="{6A5963E8-7075-63AE-C034-1953DE8872C8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0" name="Freeform: Shape 350">
              <a:extLst>
                <a:ext uri="{FF2B5EF4-FFF2-40B4-BE49-F238E27FC236}">
                  <a16:creationId xmlns:a16="http://schemas.microsoft.com/office/drawing/2014/main" id="{2A51FE6D-E082-2501-03C8-FE5E22118C64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1" name="Freeform: Shape 351">
              <a:extLst>
                <a:ext uri="{FF2B5EF4-FFF2-40B4-BE49-F238E27FC236}">
                  <a16:creationId xmlns:a16="http://schemas.microsoft.com/office/drawing/2014/main" id="{6EDA0BD4-261E-083B-44A8-AF88504AC35B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2" name="Freeform: Shape 352">
              <a:extLst>
                <a:ext uri="{FF2B5EF4-FFF2-40B4-BE49-F238E27FC236}">
                  <a16:creationId xmlns:a16="http://schemas.microsoft.com/office/drawing/2014/main" id="{F8C7A386-AE45-5E75-FCA7-0DB1ED2A2AD3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3" name="Freeform: Shape 353">
              <a:extLst>
                <a:ext uri="{FF2B5EF4-FFF2-40B4-BE49-F238E27FC236}">
                  <a16:creationId xmlns:a16="http://schemas.microsoft.com/office/drawing/2014/main" id="{0AB39044-5A6A-8577-0035-85C97EF1BE00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4" name="Freeform: Shape 354">
              <a:extLst>
                <a:ext uri="{FF2B5EF4-FFF2-40B4-BE49-F238E27FC236}">
                  <a16:creationId xmlns:a16="http://schemas.microsoft.com/office/drawing/2014/main" id="{F2ADEC0C-F3E8-78CA-4DB0-9C7EE60553CD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5" name="Freeform: Shape 355">
              <a:extLst>
                <a:ext uri="{FF2B5EF4-FFF2-40B4-BE49-F238E27FC236}">
                  <a16:creationId xmlns:a16="http://schemas.microsoft.com/office/drawing/2014/main" id="{D45F3D95-936C-73C1-E774-A1663801F6D1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6" name="Freeform: Shape 356">
              <a:extLst>
                <a:ext uri="{FF2B5EF4-FFF2-40B4-BE49-F238E27FC236}">
                  <a16:creationId xmlns:a16="http://schemas.microsoft.com/office/drawing/2014/main" id="{8B81333F-24AB-3569-9ED0-10CEFC7EEA75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7" name="Freeform: Shape 357">
              <a:extLst>
                <a:ext uri="{FF2B5EF4-FFF2-40B4-BE49-F238E27FC236}">
                  <a16:creationId xmlns:a16="http://schemas.microsoft.com/office/drawing/2014/main" id="{7F3696B3-0720-8B15-C55A-740FC711A175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8" name="Freeform: Shape 358">
              <a:extLst>
                <a:ext uri="{FF2B5EF4-FFF2-40B4-BE49-F238E27FC236}">
                  <a16:creationId xmlns:a16="http://schemas.microsoft.com/office/drawing/2014/main" id="{8009AAEB-A54E-C81A-F55C-0A9E8B21AC6E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9" name="Freeform: Shape 359">
              <a:extLst>
                <a:ext uri="{FF2B5EF4-FFF2-40B4-BE49-F238E27FC236}">
                  <a16:creationId xmlns:a16="http://schemas.microsoft.com/office/drawing/2014/main" id="{8A1F6810-7537-AC8E-742F-B529104345D4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0" name="Freeform: Shape 360">
              <a:extLst>
                <a:ext uri="{FF2B5EF4-FFF2-40B4-BE49-F238E27FC236}">
                  <a16:creationId xmlns:a16="http://schemas.microsoft.com/office/drawing/2014/main" id="{97AAAB0A-7927-9F8E-C9A8-D8F4ECC4CBEA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1" name="Freeform: Shape 361">
              <a:extLst>
                <a:ext uri="{FF2B5EF4-FFF2-40B4-BE49-F238E27FC236}">
                  <a16:creationId xmlns:a16="http://schemas.microsoft.com/office/drawing/2014/main" id="{5CF8F05E-CD66-7708-2BBA-29093251CFB9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2" name="Freeform: Shape 362">
              <a:extLst>
                <a:ext uri="{FF2B5EF4-FFF2-40B4-BE49-F238E27FC236}">
                  <a16:creationId xmlns:a16="http://schemas.microsoft.com/office/drawing/2014/main" id="{0738C6B2-374E-C5C9-0FD3-A5F5526FB1FC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3" name="Freeform: Shape 363">
              <a:extLst>
                <a:ext uri="{FF2B5EF4-FFF2-40B4-BE49-F238E27FC236}">
                  <a16:creationId xmlns:a16="http://schemas.microsoft.com/office/drawing/2014/main" id="{6641DC09-E1D9-9F7B-6CFC-E120F25ED8F0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4" name="Freeform: Shape 364">
              <a:extLst>
                <a:ext uri="{FF2B5EF4-FFF2-40B4-BE49-F238E27FC236}">
                  <a16:creationId xmlns:a16="http://schemas.microsoft.com/office/drawing/2014/main" id="{B576FBE5-2AE9-B3F8-55B4-D84FA3A271A0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5" name="Freeform: Shape 365">
              <a:extLst>
                <a:ext uri="{FF2B5EF4-FFF2-40B4-BE49-F238E27FC236}">
                  <a16:creationId xmlns:a16="http://schemas.microsoft.com/office/drawing/2014/main" id="{CFD58A2E-818D-A57C-1B4F-56C26DDC55DA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6" name="Freeform: Shape 366">
              <a:extLst>
                <a:ext uri="{FF2B5EF4-FFF2-40B4-BE49-F238E27FC236}">
                  <a16:creationId xmlns:a16="http://schemas.microsoft.com/office/drawing/2014/main" id="{1D5521EB-88E6-217A-1653-FC00C4B7C639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7" name="Freeform: Shape 367">
              <a:extLst>
                <a:ext uri="{FF2B5EF4-FFF2-40B4-BE49-F238E27FC236}">
                  <a16:creationId xmlns:a16="http://schemas.microsoft.com/office/drawing/2014/main" id="{9B877C38-E6E5-4780-AD1F-E935563F5EE4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8" name="Freeform: Shape 368">
              <a:extLst>
                <a:ext uri="{FF2B5EF4-FFF2-40B4-BE49-F238E27FC236}">
                  <a16:creationId xmlns:a16="http://schemas.microsoft.com/office/drawing/2014/main" id="{18EB6F86-44B6-7048-F34C-EEF8173D0071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9" name="Freeform: Shape 369">
              <a:extLst>
                <a:ext uri="{FF2B5EF4-FFF2-40B4-BE49-F238E27FC236}">
                  <a16:creationId xmlns:a16="http://schemas.microsoft.com/office/drawing/2014/main" id="{BA5507CF-F4E5-8E00-93AF-2236D325FF06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0" name="Freeform: Shape 370">
              <a:extLst>
                <a:ext uri="{FF2B5EF4-FFF2-40B4-BE49-F238E27FC236}">
                  <a16:creationId xmlns:a16="http://schemas.microsoft.com/office/drawing/2014/main" id="{6860B14D-49ED-6BA7-702F-D928D460C090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1" name="Freeform: Shape 371">
              <a:extLst>
                <a:ext uri="{FF2B5EF4-FFF2-40B4-BE49-F238E27FC236}">
                  <a16:creationId xmlns:a16="http://schemas.microsoft.com/office/drawing/2014/main" id="{1384CD97-3FC4-80BC-4712-9D6D52008AC2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2" name="Freeform: Shape 372">
              <a:extLst>
                <a:ext uri="{FF2B5EF4-FFF2-40B4-BE49-F238E27FC236}">
                  <a16:creationId xmlns:a16="http://schemas.microsoft.com/office/drawing/2014/main" id="{D4C9CC24-0CA4-FE5D-46B4-DC23D943009F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3" name="Freeform: Shape 373">
              <a:extLst>
                <a:ext uri="{FF2B5EF4-FFF2-40B4-BE49-F238E27FC236}">
                  <a16:creationId xmlns:a16="http://schemas.microsoft.com/office/drawing/2014/main" id="{9D85F796-C4EF-BB8B-6DF4-26A006EB2066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4" name="Freeform: Shape 374">
              <a:extLst>
                <a:ext uri="{FF2B5EF4-FFF2-40B4-BE49-F238E27FC236}">
                  <a16:creationId xmlns:a16="http://schemas.microsoft.com/office/drawing/2014/main" id="{470724E1-95BD-54CD-0402-B5276DE64A8A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5" name="Freeform: Shape 375">
              <a:extLst>
                <a:ext uri="{FF2B5EF4-FFF2-40B4-BE49-F238E27FC236}">
                  <a16:creationId xmlns:a16="http://schemas.microsoft.com/office/drawing/2014/main" id="{4C4E887F-3F4D-D527-15A2-3FA453407E89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6" name="Freeform: Shape 376">
              <a:extLst>
                <a:ext uri="{FF2B5EF4-FFF2-40B4-BE49-F238E27FC236}">
                  <a16:creationId xmlns:a16="http://schemas.microsoft.com/office/drawing/2014/main" id="{2406D901-E0A6-0A57-AF92-77BEF4A8FC9B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7" name="Freeform: Shape 377">
              <a:extLst>
                <a:ext uri="{FF2B5EF4-FFF2-40B4-BE49-F238E27FC236}">
                  <a16:creationId xmlns:a16="http://schemas.microsoft.com/office/drawing/2014/main" id="{1D3DA3EF-CC3A-564F-6499-55A232D4FDE3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8" name="Freeform: Shape 378">
              <a:extLst>
                <a:ext uri="{FF2B5EF4-FFF2-40B4-BE49-F238E27FC236}">
                  <a16:creationId xmlns:a16="http://schemas.microsoft.com/office/drawing/2014/main" id="{1B2151A6-E363-3CA0-11AF-63FB7BF0F4D9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9" name="Freeform: Shape 379">
              <a:extLst>
                <a:ext uri="{FF2B5EF4-FFF2-40B4-BE49-F238E27FC236}">
                  <a16:creationId xmlns:a16="http://schemas.microsoft.com/office/drawing/2014/main" id="{21B7F1FD-BA4F-8EED-8097-25A57FDAA8D6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0" name="Freeform: Shape 380">
              <a:extLst>
                <a:ext uri="{FF2B5EF4-FFF2-40B4-BE49-F238E27FC236}">
                  <a16:creationId xmlns:a16="http://schemas.microsoft.com/office/drawing/2014/main" id="{CE2DB75D-B311-C333-B5CA-0470F06C041F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1" name="Freeform: Shape 381">
              <a:extLst>
                <a:ext uri="{FF2B5EF4-FFF2-40B4-BE49-F238E27FC236}">
                  <a16:creationId xmlns:a16="http://schemas.microsoft.com/office/drawing/2014/main" id="{002C1C8C-4802-D4DA-561A-C14CF02E76A5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2" name="Freeform: Shape 382">
              <a:extLst>
                <a:ext uri="{FF2B5EF4-FFF2-40B4-BE49-F238E27FC236}">
                  <a16:creationId xmlns:a16="http://schemas.microsoft.com/office/drawing/2014/main" id="{DA49EBE8-7DF9-A8C1-16C0-40D556D0E41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3" name="Freeform: Shape 383">
              <a:extLst>
                <a:ext uri="{FF2B5EF4-FFF2-40B4-BE49-F238E27FC236}">
                  <a16:creationId xmlns:a16="http://schemas.microsoft.com/office/drawing/2014/main" id="{4894BB77-6E58-ABFA-A245-BA04D3B84842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4" name="Freeform: Shape 384">
              <a:extLst>
                <a:ext uri="{FF2B5EF4-FFF2-40B4-BE49-F238E27FC236}">
                  <a16:creationId xmlns:a16="http://schemas.microsoft.com/office/drawing/2014/main" id="{04D03B3F-C33F-7AAF-D6D8-1517883DE218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5" name="Freeform: Shape 385">
              <a:extLst>
                <a:ext uri="{FF2B5EF4-FFF2-40B4-BE49-F238E27FC236}">
                  <a16:creationId xmlns:a16="http://schemas.microsoft.com/office/drawing/2014/main" id="{27024530-FF8D-3AF4-82CE-1D794BAD3F33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6" name="Freeform: Shape 386">
              <a:extLst>
                <a:ext uri="{FF2B5EF4-FFF2-40B4-BE49-F238E27FC236}">
                  <a16:creationId xmlns:a16="http://schemas.microsoft.com/office/drawing/2014/main" id="{283CCC0D-F7E9-D25D-5017-533F6C2AD118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7" name="Freeform: Shape 387">
              <a:extLst>
                <a:ext uri="{FF2B5EF4-FFF2-40B4-BE49-F238E27FC236}">
                  <a16:creationId xmlns:a16="http://schemas.microsoft.com/office/drawing/2014/main" id="{E54B5B0A-C6C5-1A18-9FB4-06D5623035EC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8" name="Freeform: Shape 388">
              <a:extLst>
                <a:ext uri="{FF2B5EF4-FFF2-40B4-BE49-F238E27FC236}">
                  <a16:creationId xmlns:a16="http://schemas.microsoft.com/office/drawing/2014/main" id="{E517D353-C8E7-7E8C-9138-887D3F2C2B78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9" name="Freeform: Shape 389">
              <a:extLst>
                <a:ext uri="{FF2B5EF4-FFF2-40B4-BE49-F238E27FC236}">
                  <a16:creationId xmlns:a16="http://schemas.microsoft.com/office/drawing/2014/main" id="{6218D01B-7D9D-E6FF-4A70-DD171B000F78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0" name="Freeform: Shape 390">
              <a:extLst>
                <a:ext uri="{FF2B5EF4-FFF2-40B4-BE49-F238E27FC236}">
                  <a16:creationId xmlns:a16="http://schemas.microsoft.com/office/drawing/2014/main" id="{74482449-195B-5A22-B0B6-38BE0005CE33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1" name="Freeform: Shape 391">
              <a:extLst>
                <a:ext uri="{FF2B5EF4-FFF2-40B4-BE49-F238E27FC236}">
                  <a16:creationId xmlns:a16="http://schemas.microsoft.com/office/drawing/2014/main" id="{FA009E0C-D47C-0A30-BFB2-22BE5FB955CC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0583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571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015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89304"/>
            <a:ext cx="4114800" cy="1325563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71600" cy="365125"/>
          </a:xfrm>
        </p:spPr>
        <p:txBody>
          <a:bodyPr rtlCol="0"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7912" y="6356350"/>
            <a:ext cx="274320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16352"/>
            <a:ext cx="4114800" cy="2779776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ts val="2400"/>
              </a:lnSpc>
              <a:buNone/>
              <a:defRPr sz="1400"/>
            </a:lvl2pPr>
            <a:lvl3pPr marL="914400" indent="0">
              <a:lnSpc>
                <a:spcPts val="2400"/>
              </a:lnSpc>
              <a:buNone/>
              <a:defRPr sz="1400"/>
            </a:lvl3pPr>
            <a:lvl4pPr marL="1371600" indent="0">
              <a:lnSpc>
                <a:spcPts val="2400"/>
              </a:lnSpc>
              <a:buNone/>
              <a:defRPr sz="1400"/>
            </a:lvl4pPr>
            <a:lvl5pPr marL="1828800" indent="0">
              <a:lnSpc>
                <a:spcPts val="24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grpSp>
        <p:nvGrpSpPr>
          <p:cNvPr id="971" name="Espaço Reservado para Imagem 986" descr="ilustração abstrata colorida de edifícios">
            <a:extLst>
              <a:ext uri="{FF2B5EF4-FFF2-40B4-BE49-F238E27FC236}">
                <a16:creationId xmlns:a16="http://schemas.microsoft.com/office/drawing/2014/main" id="{1CD94EDA-0FB9-4299-9A56-007C349DD4B9}"/>
              </a:ext>
            </a:extLst>
          </p:cNvPr>
          <p:cNvGrpSpPr/>
          <p:nvPr userDrawn="1"/>
        </p:nvGrpSpPr>
        <p:grpSpPr>
          <a:xfrm>
            <a:off x="5441509" y="457478"/>
            <a:ext cx="6763997" cy="6416038"/>
            <a:chOff x="5441509" y="457478"/>
            <a:chExt cx="6763997" cy="6416038"/>
          </a:xfrm>
        </p:grpSpPr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20F20B26-F141-40B7-BC76-4B81A46651AF}"/>
                </a:ext>
              </a:extLst>
            </p:cNvPr>
            <p:cNvSpPr/>
            <p:nvPr/>
          </p:nvSpPr>
          <p:spPr>
            <a:xfrm>
              <a:off x="11083741" y="5709480"/>
              <a:ext cx="325733" cy="1147542"/>
            </a:xfrm>
            <a:custGeom>
              <a:avLst/>
              <a:gdLst>
                <a:gd name="connsiteX0" fmla="*/ 0 w 325733"/>
                <a:gd name="connsiteY0" fmla="*/ 775941 h 1147542"/>
                <a:gd name="connsiteX1" fmla="*/ 5872 w 325733"/>
                <a:gd name="connsiteY1" fmla="*/ 781313 h 1147542"/>
                <a:gd name="connsiteX2" fmla="*/ 4998 w 325733"/>
                <a:gd name="connsiteY2" fmla="*/ 792809 h 1147542"/>
                <a:gd name="connsiteX3" fmla="*/ 274007 w 325733"/>
                <a:gd name="connsiteY3" fmla="*/ 1147542 h 1147542"/>
                <a:gd name="connsiteX4" fmla="*/ 325734 w 325733"/>
                <a:gd name="connsiteY4" fmla="*/ 364479 h 1147542"/>
                <a:gd name="connsiteX5" fmla="*/ 38358 w 325733"/>
                <a:gd name="connsiteY5" fmla="*/ 0 h 11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33" h="1147542">
                  <a:moveTo>
                    <a:pt x="0" y="775941"/>
                  </a:moveTo>
                  <a:cubicBezTo>
                    <a:pt x="2674" y="776740"/>
                    <a:pt x="4835" y="778714"/>
                    <a:pt x="5872" y="781313"/>
                  </a:cubicBezTo>
                  <a:cubicBezTo>
                    <a:pt x="7472" y="785062"/>
                    <a:pt x="7147" y="789348"/>
                    <a:pt x="4998" y="792809"/>
                  </a:cubicBezTo>
                  <a:lnTo>
                    <a:pt x="274007" y="1147542"/>
                  </a:lnTo>
                  <a:lnTo>
                    <a:pt x="325734" y="364479"/>
                  </a:lnTo>
                  <a:lnTo>
                    <a:pt x="38358" y="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E0156BCD-E923-4EC6-8E9F-73EA6F80C4A1}"/>
                </a:ext>
              </a:extLst>
            </p:cNvPr>
            <p:cNvSpPr/>
            <p:nvPr/>
          </p:nvSpPr>
          <p:spPr>
            <a:xfrm>
              <a:off x="11705097" y="694605"/>
              <a:ext cx="499533" cy="1279114"/>
            </a:xfrm>
            <a:custGeom>
              <a:avLst/>
              <a:gdLst>
                <a:gd name="connsiteX0" fmla="*/ 0 w 499533"/>
                <a:gd name="connsiteY0" fmla="*/ 1279115 h 1279114"/>
                <a:gd name="connsiteX1" fmla="*/ 111077 w 499533"/>
                <a:gd name="connsiteY1" fmla="*/ 1223012 h 1279114"/>
                <a:gd name="connsiteX2" fmla="*/ 150185 w 499533"/>
                <a:gd name="connsiteY2" fmla="*/ 682478 h 1279114"/>
                <a:gd name="connsiteX3" fmla="*/ 150185 w 499533"/>
                <a:gd name="connsiteY3" fmla="*/ 681103 h 1279114"/>
                <a:gd name="connsiteX4" fmla="*/ 150185 w 499533"/>
                <a:gd name="connsiteY4" fmla="*/ 678854 h 1279114"/>
                <a:gd name="connsiteX5" fmla="*/ 151184 w 499533"/>
                <a:gd name="connsiteY5" fmla="*/ 677105 h 1279114"/>
                <a:gd name="connsiteX6" fmla="*/ 152184 w 499533"/>
                <a:gd name="connsiteY6" fmla="*/ 675481 h 1279114"/>
                <a:gd name="connsiteX7" fmla="*/ 153809 w 499533"/>
                <a:gd name="connsiteY7" fmla="*/ 674231 h 1279114"/>
                <a:gd name="connsiteX8" fmla="*/ 154933 w 499533"/>
                <a:gd name="connsiteY8" fmla="*/ 673357 h 1279114"/>
                <a:gd name="connsiteX9" fmla="*/ 280129 w 499533"/>
                <a:gd name="connsiteY9" fmla="*/ 612256 h 1279114"/>
                <a:gd name="connsiteX10" fmla="*/ 282503 w 499533"/>
                <a:gd name="connsiteY10" fmla="*/ 580519 h 1279114"/>
                <a:gd name="connsiteX11" fmla="*/ 282503 w 499533"/>
                <a:gd name="connsiteY11" fmla="*/ 579019 h 1279114"/>
                <a:gd name="connsiteX12" fmla="*/ 282503 w 499533"/>
                <a:gd name="connsiteY12" fmla="*/ 576895 h 1279114"/>
                <a:gd name="connsiteX13" fmla="*/ 283503 w 499533"/>
                <a:gd name="connsiteY13" fmla="*/ 575146 h 1279114"/>
                <a:gd name="connsiteX14" fmla="*/ 284502 w 499533"/>
                <a:gd name="connsiteY14" fmla="*/ 573646 h 1279114"/>
                <a:gd name="connsiteX15" fmla="*/ 286127 w 499533"/>
                <a:gd name="connsiteY15" fmla="*/ 572272 h 1279114"/>
                <a:gd name="connsiteX16" fmla="*/ 287126 w 499533"/>
                <a:gd name="connsiteY16" fmla="*/ 571522 h 1279114"/>
                <a:gd name="connsiteX17" fmla="*/ 499534 w 499533"/>
                <a:gd name="connsiteY17" fmla="*/ 468188 h 1279114"/>
                <a:gd name="connsiteX18" fmla="*/ 499534 w 499533"/>
                <a:gd name="connsiteY18" fmla="*/ 380723 h 1279114"/>
                <a:gd name="connsiteX19" fmla="*/ 85713 w 499533"/>
                <a:gd name="connsiteY19" fmla="*/ 0 h 12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533" h="1279114">
                  <a:moveTo>
                    <a:pt x="0" y="1279115"/>
                  </a:moveTo>
                  <a:lnTo>
                    <a:pt x="111077" y="1223012"/>
                  </a:lnTo>
                  <a:lnTo>
                    <a:pt x="150185" y="682478"/>
                  </a:lnTo>
                  <a:cubicBezTo>
                    <a:pt x="150123" y="682022"/>
                    <a:pt x="150123" y="681560"/>
                    <a:pt x="150185" y="681103"/>
                  </a:cubicBezTo>
                  <a:cubicBezTo>
                    <a:pt x="150123" y="680355"/>
                    <a:pt x="150123" y="679603"/>
                    <a:pt x="150185" y="678854"/>
                  </a:cubicBezTo>
                  <a:cubicBezTo>
                    <a:pt x="150473" y="678246"/>
                    <a:pt x="150810" y="677660"/>
                    <a:pt x="151184" y="677105"/>
                  </a:cubicBezTo>
                  <a:lnTo>
                    <a:pt x="152184" y="675481"/>
                  </a:lnTo>
                  <a:lnTo>
                    <a:pt x="153809" y="674231"/>
                  </a:lnTo>
                  <a:lnTo>
                    <a:pt x="154933" y="673357"/>
                  </a:lnTo>
                  <a:lnTo>
                    <a:pt x="280129" y="612256"/>
                  </a:lnTo>
                  <a:lnTo>
                    <a:pt x="282503" y="580519"/>
                  </a:lnTo>
                  <a:lnTo>
                    <a:pt x="282503" y="579019"/>
                  </a:lnTo>
                  <a:cubicBezTo>
                    <a:pt x="282378" y="578317"/>
                    <a:pt x="282378" y="577597"/>
                    <a:pt x="282503" y="576895"/>
                  </a:cubicBezTo>
                  <a:cubicBezTo>
                    <a:pt x="282765" y="576272"/>
                    <a:pt x="283103" y="575684"/>
                    <a:pt x="283503" y="575146"/>
                  </a:cubicBezTo>
                  <a:cubicBezTo>
                    <a:pt x="283765" y="574600"/>
                    <a:pt x="284102" y="574095"/>
                    <a:pt x="284502" y="573646"/>
                  </a:cubicBezTo>
                  <a:cubicBezTo>
                    <a:pt x="284952" y="573089"/>
                    <a:pt x="285501" y="572623"/>
                    <a:pt x="286127" y="572272"/>
                  </a:cubicBezTo>
                  <a:cubicBezTo>
                    <a:pt x="286127" y="572272"/>
                    <a:pt x="286127" y="572272"/>
                    <a:pt x="287126" y="571522"/>
                  </a:cubicBezTo>
                  <a:lnTo>
                    <a:pt x="499534" y="468188"/>
                  </a:lnTo>
                  <a:lnTo>
                    <a:pt x="499534" y="380723"/>
                  </a:lnTo>
                  <a:lnTo>
                    <a:pt x="8571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44624B82-5F45-40BD-883B-D0672D53AA70}"/>
                </a:ext>
              </a:extLst>
            </p:cNvPr>
            <p:cNvSpPr/>
            <p:nvPr/>
          </p:nvSpPr>
          <p:spPr>
            <a:xfrm>
              <a:off x="12003968" y="1286744"/>
              <a:ext cx="8496" cy="11245"/>
            </a:xfrm>
            <a:custGeom>
              <a:avLst/>
              <a:gdLst>
                <a:gd name="connsiteX0" fmla="*/ 875 w 8496"/>
                <a:gd name="connsiteY0" fmla="*/ 0 h 11245"/>
                <a:gd name="connsiteX1" fmla="*/ 0 w 8496"/>
                <a:gd name="connsiteY1" fmla="*/ 11246 h 11245"/>
                <a:gd name="connsiteX2" fmla="*/ 8496 w 8496"/>
                <a:gd name="connsiteY2" fmla="*/ 7122 h 11245"/>
                <a:gd name="connsiteX3" fmla="*/ 875 w 8496"/>
                <a:gd name="connsiteY3" fmla="*/ 0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6" h="11245">
                  <a:moveTo>
                    <a:pt x="875" y="0"/>
                  </a:moveTo>
                  <a:lnTo>
                    <a:pt x="0" y="11246"/>
                  </a:lnTo>
                  <a:lnTo>
                    <a:pt x="8496" y="712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C4698F80-6FB4-4909-878B-2C849DD0140A}"/>
                </a:ext>
              </a:extLst>
            </p:cNvPr>
            <p:cNvSpPr/>
            <p:nvPr/>
          </p:nvSpPr>
          <p:spPr>
            <a:xfrm>
              <a:off x="12006467" y="1186534"/>
              <a:ext cx="198539" cy="105707"/>
            </a:xfrm>
            <a:custGeom>
              <a:avLst/>
              <a:gdLst>
                <a:gd name="connsiteX0" fmla="*/ 9371 w 198539"/>
                <a:gd name="connsiteY0" fmla="*/ 105708 h 105707"/>
                <a:gd name="connsiteX1" fmla="*/ 12495 w 198539"/>
                <a:gd name="connsiteY1" fmla="*/ 104208 h 105707"/>
                <a:gd name="connsiteX2" fmla="*/ 198539 w 198539"/>
                <a:gd name="connsiteY2" fmla="*/ 13245 h 105707"/>
                <a:gd name="connsiteX3" fmla="*/ 198539 w 198539"/>
                <a:gd name="connsiteY3" fmla="*/ 0 h 105707"/>
                <a:gd name="connsiteX4" fmla="*/ 0 w 198539"/>
                <a:gd name="connsiteY4" fmla="*/ 96836 h 105707"/>
                <a:gd name="connsiteX5" fmla="*/ 9371 w 198539"/>
                <a:gd name="connsiteY5" fmla="*/ 105708 h 10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39" h="105707">
                  <a:moveTo>
                    <a:pt x="9371" y="105708"/>
                  </a:moveTo>
                  <a:lnTo>
                    <a:pt x="12495" y="104208"/>
                  </a:lnTo>
                  <a:lnTo>
                    <a:pt x="198539" y="13245"/>
                  </a:lnTo>
                  <a:lnTo>
                    <a:pt x="198539" y="0"/>
                  </a:lnTo>
                  <a:lnTo>
                    <a:pt x="0" y="96836"/>
                  </a:lnTo>
                  <a:lnTo>
                    <a:pt x="9371" y="10570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6D2F2005-B433-44A8-AA1B-A17C6C7D6702}"/>
                </a:ext>
              </a:extLst>
            </p:cNvPr>
            <p:cNvSpPr/>
            <p:nvPr/>
          </p:nvSpPr>
          <p:spPr>
            <a:xfrm>
              <a:off x="11874025" y="1223144"/>
              <a:ext cx="330981" cy="318248"/>
            </a:xfrm>
            <a:custGeom>
              <a:avLst/>
              <a:gdLst>
                <a:gd name="connsiteX0" fmla="*/ 122946 w 330981"/>
                <a:gd name="connsiteY0" fmla="*/ 101709 h 318248"/>
                <a:gd name="connsiteX1" fmla="*/ 0 w 330981"/>
                <a:gd name="connsiteY1" fmla="*/ 161810 h 318248"/>
                <a:gd name="connsiteX2" fmla="*/ 163554 w 330981"/>
                <a:gd name="connsiteY2" fmla="*/ 318248 h 318248"/>
                <a:gd name="connsiteX3" fmla="*/ 330982 w 330981"/>
                <a:gd name="connsiteY3" fmla="*/ 235156 h 318248"/>
                <a:gd name="connsiteX4" fmla="*/ 330982 w 330981"/>
                <a:gd name="connsiteY4" fmla="*/ 0 h 318248"/>
                <a:gd name="connsiteX5" fmla="*/ 151685 w 330981"/>
                <a:gd name="connsiteY5" fmla="*/ 87715 h 318248"/>
                <a:gd name="connsiteX6" fmla="*/ 122946 w 330981"/>
                <a:gd name="connsiteY6" fmla="*/ 101709 h 3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981" h="318248">
                  <a:moveTo>
                    <a:pt x="122946" y="101709"/>
                  </a:moveTo>
                  <a:lnTo>
                    <a:pt x="0" y="161810"/>
                  </a:lnTo>
                  <a:lnTo>
                    <a:pt x="163554" y="318248"/>
                  </a:lnTo>
                  <a:lnTo>
                    <a:pt x="330982" y="235156"/>
                  </a:lnTo>
                  <a:lnTo>
                    <a:pt x="330982" y="0"/>
                  </a:lnTo>
                  <a:lnTo>
                    <a:pt x="151685" y="87715"/>
                  </a:lnTo>
                  <a:lnTo>
                    <a:pt x="122946" y="101709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43C99B22-6962-4CFF-8DB9-90BFA49D1CFB}"/>
                </a:ext>
              </a:extLst>
            </p:cNvPr>
            <p:cNvSpPr/>
            <p:nvPr/>
          </p:nvSpPr>
          <p:spPr>
            <a:xfrm>
              <a:off x="12009216" y="1462424"/>
              <a:ext cx="194541" cy="838165"/>
            </a:xfrm>
            <a:custGeom>
              <a:avLst/>
              <a:gdLst>
                <a:gd name="connsiteX0" fmla="*/ 0 w 194541"/>
                <a:gd name="connsiteY0" fmla="*/ 449071 h 838165"/>
                <a:gd name="connsiteX1" fmla="*/ 3248 w 194541"/>
                <a:gd name="connsiteY1" fmla="*/ 452195 h 838165"/>
                <a:gd name="connsiteX2" fmla="*/ 114450 w 194541"/>
                <a:gd name="connsiteY2" fmla="*/ 561276 h 838165"/>
                <a:gd name="connsiteX3" fmla="*/ 114450 w 194541"/>
                <a:gd name="connsiteY3" fmla="*/ 562151 h 838165"/>
                <a:gd name="connsiteX4" fmla="*/ 115575 w 194541"/>
                <a:gd name="connsiteY4" fmla="*/ 563775 h 838165"/>
                <a:gd name="connsiteX5" fmla="*/ 116450 w 194541"/>
                <a:gd name="connsiteY5" fmla="*/ 565525 h 838165"/>
                <a:gd name="connsiteX6" fmla="*/ 116450 w 194541"/>
                <a:gd name="connsiteY6" fmla="*/ 567524 h 838165"/>
                <a:gd name="connsiteX7" fmla="*/ 116450 w 194541"/>
                <a:gd name="connsiteY7" fmla="*/ 569648 h 838165"/>
                <a:gd name="connsiteX8" fmla="*/ 116450 w 194541"/>
                <a:gd name="connsiteY8" fmla="*/ 570772 h 838165"/>
                <a:gd name="connsiteX9" fmla="*/ 101331 w 194541"/>
                <a:gd name="connsiteY9" fmla="*/ 745703 h 838165"/>
                <a:gd name="connsiteX10" fmla="*/ 194541 w 194541"/>
                <a:gd name="connsiteY10" fmla="*/ 838166 h 838165"/>
                <a:gd name="connsiteX11" fmla="*/ 194541 w 194541"/>
                <a:gd name="connsiteY11" fmla="*/ 0 h 838165"/>
                <a:gd name="connsiteX12" fmla="*/ 28362 w 194541"/>
                <a:gd name="connsiteY12" fmla="*/ 82592 h 8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541" h="838165">
                  <a:moveTo>
                    <a:pt x="0" y="449071"/>
                  </a:moveTo>
                  <a:lnTo>
                    <a:pt x="3248" y="452195"/>
                  </a:lnTo>
                  <a:lnTo>
                    <a:pt x="114450" y="561276"/>
                  </a:lnTo>
                  <a:cubicBezTo>
                    <a:pt x="114513" y="561564"/>
                    <a:pt x="114513" y="561864"/>
                    <a:pt x="114450" y="562151"/>
                  </a:cubicBezTo>
                  <a:cubicBezTo>
                    <a:pt x="114938" y="562613"/>
                    <a:pt x="115313" y="563163"/>
                    <a:pt x="115575" y="563775"/>
                  </a:cubicBezTo>
                  <a:lnTo>
                    <a:pt x="116450" y="565525"/>
                  </a:lnTo>
                  <a:cubicBezTo>
                    <a:pt x="116525" y="566187"/>
                    <a:pt x="116525" y="566862"/>
                    <a:pt x="116450" y="567524"/>
                  </a:cubicBezTo>
                  <a:cubicBezTo>
                    <a:pt x="116512" y="568236"/>
                    <a:pt x="116512" y="568936"/>
                    <a:pt x="116450" y="569648"/>
                  </a:cubicBezTo>
                  <a:cubicBezTo>
                    <a:pt x="116450" y="569648"/>
                    <a:pt x="116450" y="570398"/>
                    <a:pt x="116450" y="570772"/>
                  </a:cubicBezTo>
                  <a:lnTo>
                    <a:pt x="101331" y="745703"/>
                  </a:lnTo>
                  <a:lnTo>
                    <a:pt x="194541" y="838166"/>
                  </a:lnTo>
                  <a:lnTo>
                    <a:pt x="194541" y="0"/>
                  </a:lnTo>
                  <a:lnTo>
                    <a:pt x="28362" y="82592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B05B1DD-304A-4481-B880-1C22F83964C0}"/>
                </a:ext>
              </a:extLst>
            </p:cNvPr>
            <p:cNvSpPr/>
            <p:nvPr/>
          </p:nvSpPr>
          <p:spPr>
            <a:xfrm>
              <a:off x="11835041" y="1388453"/>
              <a:ext cx="200538" cy="519792"/>
            </a:xfrm>
            <a:custGeom>
              <a:avLst/>
              <a:gdLst>
                <a:gd name="connsiteX0" fmla="*/ 108953 w 200538"/>
                <a:gd name="connsiteY0" fmla="*/ 464940 h 519792"/>
                <a:gd name="connsiteX1" fmla="*/ 110827 w 200538"/>
                <a:gd name="connsiteY1" fmla="*/ 464940 h 519792"/>
                <a:gd name="connsiteX2" fmla="*/ 112577 w 200538"/>
                <a:gd name="connsiteY2" fmla="*/ 464940 h 519792"/>
                <a:gd name="connsiteX3" fmla="*/ 114200 w 200538"/>
                <a:gd name="connsiteY3" fmla="*/ 464940 h 519792"/>
                <a:gd name="connsiteX4" fmla="*/ 115825 w 200538"/>
                <a:gd name="connsiteY4" fmla="*/ 466064 h 519792"/>
                <a:gd name="connsiteX5" fmla="*/ 116950 w 200538"/>
                <a:gd name="connsiteY5" fmla="*/ 466064 h 519792"/>
                <a:gd name="connsiteX6" fmla="*/ 171301 w 200538"/>
                <a:gd name="connsiteY6" fmla="*/ 519418 h 519792"/>
                <a:gd name="connsiteX7" fmla="*/ 200539 w 200538"/>
                <a:gd name="connsiteY7" fmla="*/ 155813 h 519792"/>
                <a:gd name="connsiteX8" fmla="*/ 37484 w 200538"/>
                <a:gd name="connsiteY8" fmla="*/ 0 h 519792"/>
                <a:gd name="connsiteX9" fmla="*/ 0 w 200538"/>
                <a:gd name="connsiteY9" fmla="*/ 519793 h 519792"/>
                <a:gd name="connsiteX10" fmla="*/ 107953 w 200538"/>
                <a:gd name="connsiteY10" fmla="*/ 465314 h 519792"/>
                <a:gd name="connsiteX11" fmla="*/ 108953 w 200538"/>
                <a:gd name="connsiteY11" fmla="*/ 464940 h 51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538" h="519792">
                  <a:moveTo>
                    <a:pt x="108953" y="464940"/>
                  </a:moveTo>
                  <a:lnTo>
                    <a:pt x="110827" y="464940"/>
                  </a:lnTo>
                  <a:lnTo>
                    <a:pt x="112577" y="464940"/>
                  </a:lnTo>
                  <a:lnTo>
                    <a:pt x="114200" y="464940"/>
                  </a:lnTo>
                  <a:cubicBezTo>
                    <a:pt x="114788" y="465240"/>
                    <a:pt x="115338" y="465614"/>
                    <a:pt x="115825" y="466064"/>
                  </a:cubicBezTo>
                  <a:lnTo>
                    <a:pt x="116950" y="466064"/>
                  </a:lnTo>
                  <a:lnTo>
                    <a:pt x="171301" y="519418"/>
                  </a:lnTo>
                  <a:lnTo>
                    <a:pt x="200539" y="155813"/>
                  </a:lnTo>
                  <a:lnTo>
                    <a:pt x="37484" y="0"/>
                  </a:lnTo>
                  <a:lnTo>
                    <a:pt x="0" y="519793"/>
                  </a:lnTo>
                  <a:lnTo>
                    <a:pt x="107953" y="465314"/>
                  </a:lnTo>
                  <a:cubicBezTo>
                    <a:pt x="108266" y="465140"/>
                    <a:pt x="108603" y="465015"/>
                    <a:pt x="108953" y="464940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5909B800-A66F-4FEF-BE6F-E6DEB1D81710}"/>
                </a:ext>
              </a:extLst>
            </p:cNvPr>
            <p:cNvSpPr/>
            <p:nvPr/>
          </p:nvSpPr>
          <p:spPr>
            <a:xfrm>
              <a:off x="12055571" y="3054789"/>
              <a:ext cx="148560" cy="1860757"/>
            </a:xfrm>
            <a:custGeom>
              <a:avLst/>
              <a:gdLst>
                <a:gd name="connsiteX0" fmla="*/ 103206 w 148560"/>
                <a:gd name="connsiteY0" fmla="*/ 492429 h 1860757"/>
                <a:gd name="connsiteX1" fmla="*/ 96708 w 148560"/>
                <a:gd name="connsiteY1" fmla="*/ 562651 h 1860757"/>
                <a:gd name="connsiteX2" fmla="*/ 0 w 148560"/>
                <a:gd name="connsiteY2" fmla="*/ 1593490 h 1860757"/>
                <a:gd name="connsiteX3" fmla="*/ 116200 w 148560"/>
                <a:gd name="connsiteY3" fmla="*/ 1725687 h 1860757"/>
                <a:gd name="connsiteX4" fmla="*/ 116200 w 148560"/>
                <a:gd name="connsiteY4" fmla="*/ 1726312 h 1860757"/>
                <a:gd name="connsiteX5" fmla="*/ 117324 w 148560"/>
                <a:gd name="connsiteY5" fmla="*/ 1728186 h 1860757"/>
                <a:gd name="connsiteX6" fmla="*/ 118074 w 148560"/>
                <a:gd name="connsiteY6" fmla="*/ 1729935 h 1860757"/>
                <a:gd name="connsiteX7" fmla="*/ 118074 w 148560"/>
                <a:gd name="connsiteY7" fmla="*/ 1731809 h 1860757"/>
                <a:gd name="connsiteX8" fmla="*/ 118074 w 148560"/>
                <a:gd name="connsiteY8" fmla="*/ 1734183 h 1860757"/>
                <a:gd name="connsiteX9" fmla="*/ 118074 w 148560"/>
                <a:gd name="connsiteY9" fmla="*/ 1734933 h 1860757"/>
                <a:gd name="connsiteX10" fmla="*/ 110703 w 148560"/>
                <a:gd name="connsiteY10" fmla="*/ 1808654 h 1860757"/>
                <a:gd name="connsiteX11" fmla="*/ 110703 w 148560"/>
                <a:gd name="connsiteY11" fmla="*/ 1808654 h 1860757"/>
                <a:gd name="connsiteX12" fmla="*/ 109952 w 148560"/>
                <a:gd name="connsiteY12" fmla="*/ 1816651 h 1860757"/>
                <a:gd name="connsiteX13" fmla="*/ 148561 w 148560"/>
                <a:gd name="connsiteY13" fmla="*/ 1860758 h 1860757"/>
                <a:gd name="connsiteX14" fmla="*/ 148561 w 148560"/>
                <a:gd name="connsiteY14" fmla="*/ 0 h 1860757"/>
                <a:gd name="connsiteX15" fmla="*/ 137566 w 148560"/>
                <a:gd name="connsiteY15" fmla="*/ 116703 h 186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60" h="1860757">
                  <a:moveTo>
                    <a:pt x="103206" y="492429"/>
                  </a:moveTo>
                  <a:lnTo>
                    <a:pt x="96708" y="562651"/>
                  </a:lnTo>
                  <a:lnTo>
                    <a:pt x="0" y="1593490"/>
                  </a:lnTo>
                  <a:lnTo>
                    <a:pt x="116200" y="1725687"/>
                  </a:lnTo>
                  <a:cubicBezTo>
                    <a:pt x="116200" y="1725687"/>
                    <a:pt x="116200" y="1725687"/>
                    <a:pt x="116200" y="1726312"/>
                  </a:cubicBezTo>
                  <a:cubicBezTo>
                    <a:pt x="116625" y="1726911"/>
                    <a:pt x="117000" y="1727536"/>
                    <a:pt x="117324" y="1728186"/>
                  </a:cubicBezTo>
                  <a:lnTo>
                    <a:pt x="118074" y="1729935"/>
                  </a:lnTo>
                  <a:lnTo>
                    <a:pt x="118074" y="1731809"/>
                  </a:lnTo>
                  <a:cubicBezTo>
                    <a:pt x="118137" y="1732597"/>
                    <a:pt x="118137" y="1733396"/>
                    <a:pt x="118074" y="1734183"/>
                  </a:cubicBezTo>
                  <a:cubicBezTo>
                    <a:pt x="118074" y="1734183"/>
                    <a:pt x="118074" y="1734183"/>
                    <a:pt x="118074" y="1734933"/>
                  </a:cubicBezTo>
                  <a:lnTo>
                    <a:pt x="110703" y="1808654"/>
                  </a:lnTo>
                  <a:lnTo>
                    <a:pt x="110703" y="1808654"/>
                  </a:lnTo>
                  <a:lnTo>
                    <a:pt x="109952" y="1816651"/>
                  </a:lnTo>
                  <a:lnTo>
                    <a:pt x="148561" y="1860758"/>
                  </a:lnTo>
                  <a:lnTo>
                    <a:pt x="148561" y="0"/>
                  </a:lnTo>
                  <a:lnTo>
                    <a:pt x="137566" y="11670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169ABF29-2DFD-484F-A6B0-82190376EDB6}"/>
                </a:ext>
              </a:extLst>
            </p:cNvPr>
            <p:cNvSpPr/>
            <p:nvPr/>
          </p:nvSpPr>
          <p:spPr>
            <a:xfrm>
              <a:off x="12139660" y="4871439"/>
              <a:ext cx="65346" cy="265019"/>
            </a:xfrm>
            <a:custGeom>
              <a:avLst/>
              <a:gdLst>
                <a:gd name="connsiteX0" fmla="*/ 0 w 65346"/>
                <a:gd name="connsiteY0" fmla="*/ 265019 h 265019"/>
                <a:gd name="connsiteX1" fmla="*/ 65347 w 65346"/>
                <a:gd name="connsiteY1" fmla="*/ 225410 h 265019"/>
                <a:gd name="connsiteX2" fmla="*/ 65347 w 65346"/>
                <a:gd name="connsiteY2" fmla="*/ 44107 h 265019"/>
                <a:gd name="connsiteX3" fmla="*/ 26738 w 65346"/>
                <a:gd name="connsiteY3" fmla="*/ 0 h 265019"/>
                <a:gd name="connsiteX4" fmla="*/ 0 w 65346"/>
                <a:gd name="connsiteY4" fmla="*/ 265019 h 26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6" h="265019">
                  <a:moveTo>
                    <a:pt x="0" y="265019"/>
                  </a:moveTo>
                  <a:lnTo>
                    <a:pt x="65347" y="225410"/>
                  </a:lnTo>
                  <a:lnTo>
                    <a:pt x="65347" y="44107"/>
                  </a:lnTo>
                  <a:lnTo>
                    <a:pt x="26738" y="0"/>
                  </a:lnTo>
                  <a:lnTo>
                    <a:pt x="0" y="2650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27ADD333-FDE0-4DBC-A95B-E1D68DE0011F}"/>
                </a:ext>
              </a:extLst>
            </p:cNvPr>
            <p:cNvSpPr/>
            <p:nvPr/>
          </p:nvSpPr>
          <p:spPr>
            <a:xfrm>
              <a:off x="12122667" y="5101098"/>
              <a:ext cx="82339" cy="204793"/>
            </a:xfrm>
            <a:custGeom>
              <a:avLst/>
              <a:gdLst>
                <a:gd name="connsiteX0" fmla="*/ 16119 w 82339"/>
                <a:gd name="connsiteY0" fmla="*/ 44857 h 204793"/>
                <a:gd name="connsiteX1" fmla="*/ 0 w 82339"/>
                <a:gd name="connsiteY1" fmla="*/ 204793 h 204793"/>
                <a:gd name="connsiteX2" fmla="*/ 82340 w 82339"/>
                <a:gd name="connsiteY2" fmla="*/ 154438 h 204793"/>
                <a:gd name="connsiteX3" fmla="*/ 82340 w 82339"/>
                <a:gd name="connsiteY3" fmla="*/ 0 h 204793"/>
                <a:gd name="connsiteX4" fmla="*/ 16493 w 82339"/>
                <a:gd name="connsiteY4" fmla="*/ 39984 h 204793"/>
                <a:gd name="connsiteX5" fmla="*/ 16119 w 82339"/>
                <a:gd name="connsiteY5" fmla="*/ 44857 h 20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39" h="204793">
                  <a:moveTo>
                    <a:pt x="16119" y="44857"/>
                  </a:moveTo>
                  <a:lnTo>
                    <a:pt x="0" y="204793"/>
                  </a:lnTo>
                  <a:lnTo>
                    <a:pt x="82340" y="154438"/>
                  </a:lnTo>
                  <a:lnTo>
                    <a:pt x="82340" y="0"/>
                  </a:lnTo>
                  <a:lnTo>
                    <a:pt x="16493" y="39984"/>
                  </a:lnTo>
                  <a:lnTo>
                    <a:pt x="16119" y="44857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E651AAE-B35D-4792-BC74-2DDCCA851830}"/>
                </a:ext>
              </a:extLst>
            </p:cNvPr>
            <p:cNvSpPr/>
            <p:nvPr/>
          </p:nvSpPr>
          <p:spPr>
            <a:xfrm>
              <a:off x="12099427" y="5255536"/>
              <a:ext cx="105579" cy="406962"/>
            </a:xfrm>
            <a:custGeom>
              <a:avLst/>
              <a:gdLst>
                <a:gd name="connsiteX0" fmla="*/ 22490 w 105579"/>
                <a:gd name="connsiteY0" fmla="*/ 57602 h 406962"/>
                <a:gd name="connsiteX1" fmla="*/ 500 w 105579"/>
                <a:gd name="connsiteY1" fmla="*/ 275890 h 406962"/>
                <a:gd name="connsiteX2" fmla="*/ 0 w 105579"/>
                <a:gd name="connsiteY2" fmla="*/ 281763 h 406962"/>
                <a:gd name="connsiteX3" fmla="*/ 105580 w 105579"/>
                <a:gd name="connsiteY3" fmla="*/ 406963 h 406962"/>
                <a:gd name="connsiteX4" fmla="*/ 105580 w 105579"/>
                <a:gd name="connsiteY4" fmla="*/ 0 h 406962"/>
                <a:gd name="connsiteX5" fmla="*/ 23240 w 105579"/>
                <a:gd name="connsiteY5" fmla="*/ 50355 h 406962"/>
                <a:gd name="connsiteX6" fmla="*/ 22490 w 105579"/>
                <a:gd name="connsiteY6" fmla="*/ 57602 h 40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79" h="406962">
                  <a:moveTo>
                    <a:pt x="22490" y="57602"/>
                  </a:moveTo>
                  <a:lnTo>
                    <a:pt x="500" y="275890"/>
                  </a:lnTo>
                  <a:lnTo>
                    <a:pt x="0" y="281763"/>
                  </a:lnTo>
                  <a:lnTo>
                    <a:pt x="105580" y="406963"/>
                  </a:lnTo>
                  <a:lnTo>
                    <a:pt x="105580" y="0"/>
                  </a:lnTo>
                  <a:lnTo>
                    <a:pt x="23240" y="50355"/>
                  </a:lnTo>
                  <a:lnTo>
                    <a:pt x="22490" y="5760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753FFF20-B92F-4EC2-A2E0-41219EA1FA3C}"/>
                </a:ext>
              </a:extLst>
            </p:cNvPr>
            <p:cNvSpPr/>
            <p:nvPr/>
          </p:nvSpPr>
          <p:spPr>
            <a:xfrm>
              <a:off x="12028957" y="5652253"/>
              <a:ext cx="176049" cy="584392"/>
            </a:xfrm>
            <a:custGeom>
              <a:avLst/>
              <a:gdLst>
                <a:gd name="connsiteX0" fmla="*/ 0 w 176049"/>
                <a:gd name="connsiteY0" fmla="*/ 584392 h 584392"/>
                <a:gd name="connsiteX1" fmla="*/ 176049 w 176049"/>
                <a:gd name="connsiteY1" fmla="*/ 472062 h 584392"/>
                <a:gd name="connsiteX2" fmla="*/ 176049 w 176049"/>
                <a:gd name="connsiteY2" fmla="*/ 139695 h 584392"/>
                <a:gd name="connsiteX3" fmla="*/ 58850 w 176049"/>
                <a:gd name="connsiteY3" fmla="*/ 0 h 584392"/>
                <a:gd name="connsiteX4" fmla="*/ 0 w 176049"/>
                <a:gd name="connsiteY4" fmla="*/ 584392 h 5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49" h="584392">
                  <a:moveTo>
                    <a:pt x="0" y="584392"/>
                  </a:moveTo>
                  <a:lnTo>
                    <a:pt x="176049" y="472062"/>
                  </a:lnTo>
                  <a:lnTo>
                    <a:pt x="176049" y="139695"/>
                  </a:lnTo>
                  <a:lnTo>
                    <a:pt x="58850" y="0"/>
                  </a:lnTo>
                  <a:lnTo>
                    <a:pt x="0" y="584392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7473FE2F-7FD7-4AA6-8635-8644EEC36DF1}"/>
                </a:ext>
              </a:extLst>
            </p:cNvPr>
            <p:cNvSpPr/>
            <p:nvPr/>
          </p:nvSpPr>
          <p:spPr>
            <a:xfrm>
              <a:off x="12000345" y="6128688"/>
              <a:ext cx="204536" cy="317623"/>
            </a:xfrm>
            <a:custGeom>
              <a:avLst/>
              <a:gdLst>
                <a:gd name="connsiteX0" fmla="*/ 27738 w 204536"/>
                <a:gd name="connsiteY0" fmla="*/ 117828 h 317623"/>
                <a:gd name="connsiteX1" fmla="*/ 19241 w 204536"/>
                <a:gd name="connsiteY1" fmla="*/ 127075 h 317623"/>
                <a:gd name="connsiteX2" fmla="*/ 0 w 204536"/>
                <a:gd name="connsiteY2" fmla="*/ 317624 h 317623"/>
                <a:gd name="connsiteX3" fmla="*/ 204537 w 204536"/>
                <a:gd name="connsiteY3" fmla="*/ 185801 h 317623"/>
                <a:gd name="connsiteX4" fmla="*/ 204537 w 204536"/>
                <a:gd name="connsiteY4" fmla="*/ 0 h 317623"/>
                <a:gd name="connsiteX5" fmla="*/ 28113 w 204536"/>
                <a:gd name="connsiteY5" fmla="*/ 112455 h 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536" h="317623">
                  <a:moveTo>
                    <a:pt x="27738" y="117828"/>
                  </a:moveTo>
                  <a:cubicBezTo>
                    <a:pt x="27488" y="122551"/>
                    <a:pt x="23927" y="126425"/>
                    <a:pt x="19241" y="127075"/>
                  </a:cubicBezTo>
                  <a:lnTo>
                    <a:pt x="0" y="317624"/>
                  </a:lnTo>
                  <a:lnTo>
                    <a:pt x="204537" y="185801"/>
                  </a:lnTo>
                  <a:lnTo>
                    <a:pt x="204537" y="0"/>
                  </a:lnTo>
                  <a:lnTo>
                    <a:pt x="28113" y="112455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57E876B-5CAE-4F92-AD90-80A8FACE77A5}"/>
                </a:ext>
              </a:extLst>
            </p:cNvPr>
            <p:cNvSpPr/>
            <p:nvPr/>
          </p:nvSpPr>
          <p:spPr>
            <a:xfrm>
              <a:off x="12001095" y="6318862"/>
              <a:ext cx="203911" cy="385221"/>
            </a:xfrm>
            <a:custGeom>
              <a:avLst/>
              <a:gdLst>
                <a:gd name="connsiteX0" fmla="*/ 203912 w 203911"/>
                <a:gd name="connsiteY0" fmla="*/ 385222 h 385221"/>
                <a:gd name="connsiteX1" fmla="*/ 203912 w 203911"/>
                <a:gd name="connsiteY1" fmla="*/ 0 h 385221"/>
                <a:gd name="connsiteX2" fmla="*/ 0 w 203911"/>
                <a:gd name="connsiteY2" fmla="*/ 131323 h 385221"/>
                <a:gd name="connsiteX3" fmla="*/ 203912 w 203911"/>
                <a:gd name="connsiteY3" fmla="*/ 385222 h 3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" h="385221">
                  <a:moveTo>
                    <a:pt x="203912" y="385222"/>
                  </a:moveTo>
                  <a:lnTo>
                    <a:pt x="203912" y="0"/>
                  </a:lnTo>
                  <a:lnTo>
                    <a:pt x="0" y="131323"/>
                  </a:lnTo>
                  <a:lnTo>
                    <a:pt x="203912" y="385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D879C136-581C-4611-9F5C-219620D71DD1}"/>
                </a:ext>
              </a:extLst>
            </p:cNvPr>
            <p:cNvSpPr/>
            <p:nvPr/>
          </p:nvSpPr>
          <p:spPr>
            <a:xfrm>
              <a:off x="11957614" y="6453933"/>
              <a:ext cx="247392" cy="418332"/>
            </a:xfrm>
            <a:custGeom>
              <a:avLst/>
              <a:gdLst>
                <a:gd name="connsiteX0" fmla="*/ 0 w 247392"/>
                <a:gd name="connsiteY0" fmla="*/ 418333 h 418332"/>
                <a:gd name="connsiteX1" fmla="*/ 247393 w 247392"/>
                <a:gd name="connsiteY1" fmla="*/ 418333 h 418332"/>
                <a:gd name="connsiteX2" fmla="*/ 247393 w 247392"/>
                <a:gd name="connsiteY2" fmla="*/ 255648 h 418332"/>
                <a:gd name="connsiteX3" fmla="*/ 42107 w 247392"/>
                <a:gd name="connsiteY3" fmla="*/ 0 h 418332"/>
                <a:gd name="connsiteX4" fmla="*/ 0 w 247392"/>
                <a:gd name="connsiteY4" fmla="*/ 418333 h 41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92" h="418332">
                  <a:moveTo>
                    <a:pt x="0" y="418333"/>
                  </a:moveTo>
                  <a:lnTo>
                    <a:pt x="247393" y="418333"/>
                  </a:lnTo>
                  <a:lnTo>
                    <a:pt x="247393" y="255648"/>
                  </a:lnTo>
                  <a:lnTo>
                    <a:pt x="42107" y="0"/>
                  </a:lnTo>
                  <a:lnTo>
                    <a:pt x="0" y="41833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D0CE1535-C772-421C-8924-58391096F057}"/>
                </a:ext>
              </a:extLst>
            </p:cNvPr>
            <p:cNvSpPr/>
            <p:nvPr/>
          </p:nvSpPr>
          <p:spPr>
            <a:xfrm>
              <a:off x="11361371" y="4795969"/>
              <a:ext cx="794406" cy="2060803"/>
            </a:xfrm>
            <a:custGeom>
              <a:avLst/>
              <a:gdLst>
                <a:gd name="connsiteX0" fmla="*/ 489039 w 794406"/>
                <a:gd name="connsiteY0" fmla="*/ 1005349 h 2060803"/>
                <a:gd name="connsiteX1" fmla="*/ 489039 w 794406"/>
                <a:gd name="connsiteY1" fmla="*/ 1005349 h 2060803"/>
                <a:gd name="connsiteX2" fmla="*/ 489039 w 794406"/>
                <a:gd name="connsiteY2" fmla="*/ 1005349 h 2060803"/>
                <a:gd name="connsiteX3" fmla="*/ 489039 w 794406"/>
                <a:gd name="connsiteY3" fmla="*/ 1005349 h 2060803"/>
                <a:gd name="connsiteX4" fmla="*/ 489039 w 794406"/>
                <a:gd name="connsiteY4" fmla="*/ 1005349 h 2060803"/>
                <a:gd name="connsiteX5" fmla="*/ 489039 w 794406"/>
                <a:gd name="connsiteY5" fmla="*/ 1005349 h 2060803"/>
                <a:gd name="connsiteX6" fmla="*/ 51728 w 794406"/>
                <a:gd name="connsiteY6" fmla="*/ 1277116 h 2060803"/>
                <a:gd name="connsiteX7" fmla="*/ 0 w 794406"/>
                <a:gd name="connsiteY7" fmla="*/ 2060803 h 2060803"/>
                <a:gd name="connsiteX8" fmla="*/ 398453 w 794406"/>
                <a:gd name="connsiteY8" fmla="*/ 1804156 h 2060803"/>
                <a:gd name="connsiteX9" fmla="*/ 635850 w 794406"/>
                <a:gd name="connsiteY9" fmla="*/ 1650967 h 2060803"/>
                <a:gd name="connsiteX10" fmla="*/ 655092 w 794406"/>
                <a:gd name="connsiteY10" fmla="*/ 1458918 h 2060803"/>
                <a:gd name="connsiteX11" fmla="*/ 648845 w 794406"/>
                <a:gd name="connsiteY11" fmla="*/ 1447548 h 2060803"/>
                <a:gd name="connsiteX12" fmla="*/ 709693 w 794406"/>
                <a:gd name="connsiteY12" fmla="*/ 842539 h 2060803"/>
                <a:gd name="connsiteX13" fmla="*/ 720814 w 794406"/>
                <a:gd name="connsiteY13" fmla="*/ 732458 h 2060803"/>
                <a:gd name="connsiteX14" fmla="*/ 742679 w 794406"/>
                <a:gd name="connsiteY14" fmla="*/ 514170 h 2060803"/>
                <a:gd name="connsiteX15" fmla="*/ 759547 w 794406"/>
                <a:gd name="connsiteY15" fmla="*/ 346862 h 2060803"/>
                <a:gd name="connsiteX16" fmla="*/ 787910 w 794406"/>
                <a:gd name="connsiteY16" fmla="*/ 64350 h 2060803"/>
                <a:gd name="connsiteX17" fmla="*/ 794407 w 794406"/>
                <a:gd name="connsiteY17" fmla="*/ 0 h 2060803"/>
                <a:gd name="connsiteX18" fmla="*/ 566381 w 794406"/>
                <a:gd name="connsiteY18" fmla="*/ 136071 h 206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4406" h="2060803">
                  <a:moveTo>
                    <a:pt x="489039" y="1005349"/>
                  </a:moveTo>
                  <a:lnTo>
                    <a:pt x="489039" y="1005349"/>
                  </a:lnTo>
                  <a:cubicBezTo>
                    <a:pt x="489039" y="1005349"/>
                    <a:pt x="489039" y="1005349"/>
                    <a:pt x="489039" y="1005349"/>
                  </a:cubicBezTo>
                  <a:lnTo>
                    <a:pt x="489039" y="1005349"/>
                  </a:lnTo>
                  <a:lnTo>
                    <a:pt x="489039" y="1005349"/>
                  </a:lnTo>
                  <a:lnTo>
                    <a:pt x="489039" y="1005349"/>
                  </a:lnTo>
                  <a:lnTo>
                    <a:pt x="51728" y="1277116"/>
                  </a:lnTo>
                  <a:lnTo>
                    <a:pt x="0" y="2060803"/>
                  </a:lnTo>
                  <a:lnTo>
                    <a:pt x="398453" y="1804156"/>
                  </a:lnTo>
                  <a:lnTo>
                    <a:pt x="635850" y="1650967"/>
                  </a:lnTo>
                  <a:lnTo>
                    <a:pt x="655092" y="1458918"/>
                  </a:lnTo>
                  <a:cubicBezTo>
                    <a:pt x="650694" y="1456957"/>
                    <a:pt x="648145" y="1452309"/>
                    <a:pt x="648845" y="1447548"/>
                  </a:cubicBezTo>
                  <a:lnTo>
                    <a:pt x="709693" y="842539"/>
                  </a:lnTo>
                  <a:lnTo>
                    <a:pt x="720814" y="732458"/>
                  </a:lnTo>
                  <a:lnTo>
                    <a:pt x="742679" y="514170"/>
                  </a:lnTo>
                  <a:lnTo>
                    <a:pt x="759547" y="346862"/>
                  </a:lnTo>
                  <a:lnTo>
                    <a:pt x="787910" y="64350"/>
                  </a:lnTo>
                  <a:lnTo>
                    <a:pt x="794407" y="0"/>
                  </a:lnTo>
                  <a:lnTo>
                    <a:pt x="566381" y="136071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0FBCAEBE-DAFE-42FF-9F81-7748A3891264}"/>
                </a:ext>
              </a:extLst>
            </p:cNvPr>
            <p:cNvSpPr/>
            <p:nvPr/>
          </p:nvSpPr>
          <p:spPr>
            <a:xfrm>
              <a:off x="11738083" y="6453184"/>
              <a:ext cx="258513" cy="419082"/>
            </a:xfrm>
            <a:custGeom>
              <a:avLst/>
              <a:gdLst>
                <a:gd name="connsiteX0" fmla="*/ 23490 w 258513"/>
                <a:gd name="connsiteY0" fmla="*/ 151315 h 419082"/>
                <a:gd name="connsiteX1" fmla="*/ 0 w 258513"/>
                <a:gd name="connsiteY1" fmla="*/ 419083 h 419082"/>
                <a:gd name="connsiteX2" fmla="*/ 216282 w 258513"/>
                <a:gd name="connsiteY2" fmla="*/ 419083 h 419082"/>
                <a:gd name="connsiteX3" fmla="*/ 258513 w 258513"/>
                <a:gd name="connsiteY3" fmla="*/ 0 h 419082"/>
                <a:gd name="connsiteX4" fmla="*/ 23490 w 258513"/>
                <a:gd name="connsiteY4" fmla="*/ 151315 h 41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13" h="419082">
                  <a:moveTo>
                    <a:pt x="23490" y="151315"/>
                  </a:moveTo>
                  <a:lnTo>
                    <a:pt x="0" y="419083"/>
                  </a:lnTo>
                  <a:lnTo>
                    <a:pt x="216282" y="419083"/>
                  </a:lnTo>
                  <a:lnTo>
                    <a:pt x="258513" y="0"/>
                  </a:lnTo>
                  <a:lnTo>
                    <a:pt x="23490" y="151315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F9ED4FFA-C5A3-4648-A0C7-9C4B89879537}"/>
                </a:ext>
              </a:extLst>
            </p:cNvPr>
            <p:cNvSpPr/>
            <p:nvPr/>
          </p:nvSpPr>
          <p:spPr>
            <a:xfrm>
              <a:off x="11359872" y="6606747"/>
              <a:ext cx="398327" cy="265518"/>
            </a:xfrm>
            <a:custGeom>
              <a:avLst/>
              <a:gdLst>
                <a:gd name="connsiteX0" fmla="*/ 750 w 398327"/>
                <a:gd name="connsiteY0" fmla="*/ 256023 h 265518"/>
                <a:gd name="connsiteX1" fmla="*/ 0 w 398327"/>
                <a:gd name="connsiteY1" fmla="*/ 265519 h 265518"/>
                <a:gd name="connsiteX2" fmla="*/ 374963 w 398327"/>
                <a:gd name="connsiteY2" fmla="*/ 265519 h 265518"/>
                <a:gd name="connsiteX3" fmla="*/ 398328 w 398327"/>
                <a:gd name="connsiteY3" fmla="*/ 0 h 265518"/>
                <a:gd name="connsiteX4" fmla="*/ 750 w 398327"/>
                <a:gd name="connsiteY4" fmla="*/ 256023 h 2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27" h="265518">
                  <a:moveTo>
                    <a:pt x="750" y="256023"/>
                  </a:moveTo>
                  <a:lnTo>
                    <a:pt x="0" y="265519"/>
                  </a:lnTo>
                  <a:lnTo>
                    <a:pt x="374963" y="265519"/>
                  </a:lnTo>
                  <a:lnTo>
                    <a:pt x="398328" y="0"/>
                  </a:lnTo>
                  <a:lnTo>
                    <a:pt x="750" y="256023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FB744346-709E-4867-A908-07DE2E4D7FA3}"/>
                </a:ext>
              </a:extLst>
            </p:cNvPr>
            <p:cNvSpPr/>
            <p:nvPr/>
          </p:nvSpPr>
          <p:spPr>
            <a:xfrm>
              <a:off x="11407601" y="4197583"/>
              <a:ext cx="748676" cy="732083"/>
            </a:xfrm>
            <a:custGeom>
              <a:avLst/>
              <a:gdLst>
                <a:gd name="connsiteX0" fmla="*/ 226527 w 748676"/>
                <a:gd name="connsiteY0" fmla="*/ 1125 h 732083"/>
                <a:gd name="connsiteX1" fmla="*/ 226527 w 748676"/>
                <a:gd name="connsiteY1" fmla="*/ 1125 h 732083"/>
                <a:gd name="connsiteX2" fmla="*/ 226527 w 748676"/>
                <a:gd name="connsiteY2" fmla="*/ 1125 h 732083"/>
                <a:gd name="connsiteX3" fmla="*/ 225778 w 748676"/>
                <a:gd name="connsiteY3" fmla="*/ 0 h 732083"/>
                <a:gd name="connsiteX4" fmla="*/ 0 w 748676"/>
                <a:gd name="connsiteY4" fmla="*/ 128574 h 732083"/>
                <a:gd name="connsiteX5" fmla="*/ 519526 w 748676"/>
                <a:gd name="connsiteY5" fmla="*/ 732083 h 732083"/>
                <a:gd name="connsiteX6" fmla="*/ 748676 w 748676"/>
                <a:gd name="connsiteY6" fmla="*/ 595262 h 732083"/>
                <a:gd name="connsiteX7" fmla="*/ 632852 w 748676"/>
                <a:gd name="connsiteY7" fmla="*/ 463565 h 732083"/>
                <a:gd name="connsiteX8" fmla="*/ 564381 w 748676"/>
                <a:gd name="connsiteY8" fmla="*/ 385596 h 73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76" h="732083">
                  <a:moveTo>
                    <a:pt x="226527" y="1125"/>
                  </a:moveTo>
                  <a:lnTo>
                    <a:pt x="226527" y="1125"/>
                  </a:lnTo>
                  <a:cubicBezTo>
                    <a:pt x="226527" y="1125"/>
                    <a:pt x="226527" y="1125"/>
                    <a:pt x="226527" y="1125"/>
                  </a:cubicBezTo>
                  <a:cubicBezTo>
                    <a:pt x="226240" y="774"/>
                    <a:pt x="225977" y="400"/>
                    <a:pt x="225778" y="0"/>
                  </a:cubicBezTo>
                  <a:lnTo>
                    <a:pt x="0" y="128574"/>
                  </a:lnTo>
                  <a:lnTo>
                    <a:pt x="519526" y="732083"/>
                  </a:lnTo>
                  <a:lnTo>
                    <a:pt x="748676" y="595262"/>
                  </a:lnTo>
                  <a:lnTo>
                    <a:pt x="632852" y="463565"/>
                  </a:lnTo>
                  <a:lnTo>
                    <a:pt x="564381" y="385596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56C66DE4-CEC3-407A-9B19-3C53037189EB}"/>
                </a:ext>
              </a:extLst>
            </p:cNvPr>
            <p:cNvSpPr/>
            <p:nvPr/>
          </p:nvSpPr>
          <p:spPr>
            <a:xfrm>
              <a:off x="11406102" y="4170844"/>
              <a:ext cx="226277" cy="150940"/>
            </a:xfrm>
            <a:custGeom>
              <a:avLst/>
              <a:gdLst>
                <a:gd name="connsiteX0" fmla="*/ 226277 w 226277"/>
                <a:gd name="connsiteY0" fmla="*/ 0 h 150940"/>
                <a:gd name="connsiteX1" fmla="*/ 1374 w 226277"/>
                <a:gd name="connsiteY1" fmla="*/ 128074 h 150940"/>
                <a:gd name="connsiteX2" fmla="*/ 0 w 226277"/>
                <a:gd name="connsiteY2" fmla="*/ 150940 h 150940"/>
                <a:gd name="connsiteX3" fmla="*/ 224903 w 226277"/>
                <a:gd name="connsiteY3" fmla="*/ 22491 h 150940"/>
                <a:gd name="connsiteX4" fmla="*/ 224903 w 226277"/>
                <a:gd name="connsiteY4" fmla="*/ 21617 h 150940"/>
                <a:gd name="connsiteX5" fmla="*/ 224903 w 226277"/>
                <a:gd name="connsiteY5" fmla="*/ 21617 h 150940"/>
                <a:gd name="connsiteX6" fmla="*/ 224903 w 226277"/>
                <a:gd name="connsiteY6" fmla="*/ 20242 h 150940"/>
                <a:gd name="connsiteX7" fmla="*/ 224903 w 226277"/>
                <a:gd name="connsiteY7" fmla="*/ 18868 h 15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77" h="150940">
                  <a:moveTo>
                    <a:pt x="226277" y="0"/>
                  </a:moveTo>
                  <a:lnTo>
                    <a:pt x="1374" y="128074"/>
                  </a:lnTo>
                  <a:lnTo>
                    <a:pt x="0" y="150940"/>
                  </a:lnTo>
                  <a:lnTo>
                    <a:pt x="224903" y="22491"/>
                  </a:lnTo>
                  <a:cubicBezTo>
                    <a:pt x="224828" y="22204"/>
                    <a:pt x="224828" y="21904"/>
                    <a:pt x="224903" y="21617"/>
                  </a:cubicBezTo>
                  <a:lnTo>
                    <a:pt x="224903" y="21617"/>
                  </a:lnTo>
                  <a:cubicBezTo>
                    <a:pt x="224840" y="21154"/>
                    <a:pt x="224840" y="20704"/>
                    <a:pt x="224903" y="20242"/>
                  </a:cubicBezTo>
                  <a:lnTo>
                    <a:pt x="224903" y="18868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E09DC410-D7CF-4FE6-9913-F1AB31269BE2}"/>
                </a:ext>
              </a:extLst>
            </p:cNvPr>
            <p:cNvSpPr/>
            <p:nvPr/>
          </p:nvSpPr>
          <p:spPr>
            <a:xfrm>
              <a:off x="11578527" y="3499861"/>
              <a:ext cx="236398" cy="672856"/>
            </a:xfrm>
            <a:custGeom>
              <a:avLst/>
              <a:gdLst>
                <a:gd name="connsiteX0" fmla="*/ 4123 w 236398"/>
                <a:gd name="connsiteY0" fmla="*/ 321747 h 672856"/>
                <a:gd name="connsiteX1" fmla="*/ 86713 w 236398"/>
                <a:gd name="connsiteY1" fmla="*/ 414210 h 672856"/>
                <a:gd name="connsiteX2" fmla="*/ 86713 w 236398"/>
                <a:gd name="connsiteY2" fmla="*/ 414210 h 672856"/>
                <a:gd name="connsiteX3" fmla="*/ 87712 w 236398"/>
                <a:gd name="connsiteY3" fmla="*/ 415959 h 672856"/>
                <a:gd name="connsiteX4" fmla="*/ 88587 w 236398"/>
                <a:gd name="connsiteY4" fmla="*/ 417834 h 672856"/>
                <a:gd name="connsiteX5" fmla="*/ 88587 w 236398"/>
                <a:gd name="connsiteY5" fmla="*/ 419583 h 672856"/>
                <a:gd name="connsiteX6" fmla="*/ 88587 w 236398"/>
                <a:gd name="connsiteY6" fmla="*/ 421957 h 672856"/>
                <a:gd name="connsiteX7" fmla="*/ 88587 w 236398"/>
                <a:gd name="connsiteY7" fmla="*/ 422581 h 672856"/>
                <a:gd name="connsiteX8" fmla="*/ 71969 w 236398"/>
                <a:gd name="connsiteY8" fmla="*/ 664360 h 672856"/>
                <a:gd name="connsiteX9" fmla="*/ 71344 w 236398"/>
                <a:gd name="connsiteY9" fmla="*/ 672857 h 672856"/>
                <a:gd name="connsiteX10" fmla="*/ 204787 w 236398"/>
                <a:gd name="connsiteY10" fmla="*/ 596762 h 672856"/>
                <a:gd name="connsiteX11" fmla="*/ 207910 w 236398"/>
                <a:gd name="connsiteY11" fmla="*/ 595013 h 672856"/>
                <a:gd name="connsiteX12" fmla="*/ 236398 w 236398"/>
                <a:gd name="connsiteY12" fmla="*/ 231658 h 672856"/>
                <a:gd name="connsiteX13" fmla="*/ 25489 w 236398"/>
                <a:gd name="connsiteY13" fmla="*/ 0 h 672856"/>
                <a:gd name="connsiteX14" fmla="*/ 23865 w 236398"/>
                <a:gd name="connsiteY14" fmla="*/ 1500 h 672856"/>
                <a:gd name="connsiteX15" fmla="*/ 20991 w 236398"/>
                <a:gd name="connsiteY15" fmla="*/ 2999 h 672856"/>
                <a:gd name="connsiteX16" fmla="*/ 0 w 236398"/>
                <a:gd name="connsiteY16" fmla="*/ 317499 h 67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6398" h="672856">
                  <a:moveTo>
                    <a:pt x="4123" y="321747"/>
                  </a:moveTo>
                  <a:lnTo>
                    <a:pt x="86713" y="414210"/>
                  </a:lnTo>
                  <a:cubicBezTo>
                    <a:pt x="86713" y="414210"/>
                    <a:pt x="86713" y="414210"/>
                    <a:pt x="86713" y="414210"/>
                  </a:cubicBezTo>
                  <a:lnTo>
                    <a:pt x="87712" y="415959"/>
                  </a:lnTo>
                  <a:cubicBezTo>
                    <a:pt x="88049" y="416559"/>
                    <a:pt x="88350" y="417184"/>
                    <a:pt x="88587" y="417834"/>
                  </a:cubicBezTo>
                  <a:cubicBezTo>
                    <a:pt x="88649" y="418421"/>
                    <a:pt x="88649" y="418995"/>
                    <a:pt x="88587" y="419583"/>
                  </a:cubicBezTo>
                  <a:cubicBezTo>
                    <a:pt x="88637" y="420370"/>
                    <a:pt x="88637" y="421170"/>
                    <a:pt x="88587" y="421957"/>
                  </a:cubicBezTo>
                  <a:lnTo>
                    <a:pt x="88587" y="422581"/>
                  </a:lnTo>
                  <a:lnTo>
                    <a:pt x="71969" y="664360"/>
                  </a:lnTo>
                  <a:lnTo>
                    <a:pt x="71344" y="672857"/>
                  </a:lnTo>
                  <a:lnTo>
                    <a:pt x="204787" y="596762"/>
                  </a:lnTo>
                  <a:lnTo>
                    <a:pt x="207910" y="595013"/>
                  </a:lnTo>
                  <a:lnTo>
                    <a:pt x="236398" y="231658"/>
                  </a:lnTo>
                  <a:lnTo>
                    <a:pt x="25489" y="0"/>
                  </a:lnTo>
                  <a:cubicBezTo>
                    <a:pt x="25014" y="562"/>
                    <a:pt x="24465" y="1062"/>
                    <a:pt x="23865" y="1500"/>
                  </a:cubicBezTo>
                  <a:lnTo>
                    <a:pt x="20991" y="2999"/>
                  </a:lnTo>
                  <a:lnTo>
                    <a:pt x="0" y="31749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10570A28-0451-4305-9E4B-0DA420563662}"/>
                </a:ext>
              </a:extLst>
            </p:cNvPr>
            <p:cNvSpPr/>
            <p:nvPr/>
          </p:nvSpPr>
          <p:spPr>
            <a:xfrm>
              <a:off x="11244796" y="3503735"/>
              <a:ext cx="351473" cy="359481"/>
            </a:xfrm>
            <a:custGeom>
              <a:avLst/>
              <a:gdLst>
                <a:gd name="connsiteX0" fmla="*/ 146062 w 351473"/>
                <a:gd name="connsiteY0" fmla="*/ 359482 h 359481"/>
                <a:gd name="connsiteX1" fmla="*/ 293248 w 351473"/>
                <a:gd name="connsiteY1" fmla="*/ 277139 h 359481"/>
                <a:gd name="connsiteX2" fmla="*/ 293248 w 351473"/>
                <a:gd name="connsiteY2" fmla="*/ 277139 h 359481"/>
                <a:gd name="connsiteX3" fmla="*/ 296622 w 351473"/>
                <a:gd name="connsiteY3" fmla="*/ 276140 h 359481"/>
                <a:gd name="connsiteX4" fmla="*/ 297871 w 351473"/>
                <a:gd name="connsiteY4" fmla="*/ 276140 h 359481"/>
                <a:gd name="connsiteX5" fmla="*/ 299996 w 351473"/>
                <a:gd name="connsiteY5" fmla="*/ 276140 h 359481"/>
                <a:gd name="connsiteX6" fmla="*/ 302994 w 351473"/>
                <a:gd name="connsiteY6" fmla="*/ 278389 h 359481"/>
                <a:gd name="connsiteX7" fmla="*/ 302994 w 351473"/>
                <a:gd name="connsiteY7" fmla="*/ 278389 h 359481"/>
                <a:gd name="connsiteX8" fmla="*/ 330732 w 351473"/>
                <a:gd name="connsiteY8" fmla="*/ 309376 h 359481"/>
                <a:gd name="connsiteX9" fmla="*/ 351473 w 351473"/>
                <a:gd name="connsiteY9" fmla="*/ 0 h 359481"/>
                <a:gd name="connsiteX10" fmla="*/ 101581 w 351473"/>
                <a:gd name="connsiteY10" fmla="*/ 137445 h 359481"/>
                <a:gd name="connsiteX11" fmla="*/ 0 w 351473"/>
                <a:gd name="connsiteY11" fmla="*/ 193048 h 35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473" h="359481">
                  <a:moveTo>
                    <a:pt x="146062" y="359482"/>
                  </a:moveTo>
                  <a:lnTo>
                    <a:pt x="293248" y="277139"/>
                  </a:lnTo>
                  <a:lnTo>
                    <a:pt x="293248" y="277139"/>
                  </a:lnTo>
                  <a:cubicBezTo>
                    <a:pt x="294260" y="276502"/>
                    <a:pt x="295423" y="276165"/>
                    <a:pt x="296622" y="276140"/>
                  </a:cubicBezTo>
                  <a:cubicBezTo>
                    <a:pt x="296622" y="276140"/>
                    <a:pt x="297496" y="276140"/>
                    <a:pt x="297871" y="276140"/>
                  </a:cubicBezTo>
                  <a:cubicBezTo>
                    <a:pt x="298571" y="276015"/>
                    <a:pt x="299296" y="276015"/>
                    <a:pt x="299996" y="276140"/>
                  </a:cubicBezTo>
                  <a:cubicBezTo>
                    <a:pt x="301145" y="276665"/>
                    <a:pt x="302169" y="277427"/>
                    <a:pt x="302994" y="278389"/>
                  </a:cubicBezTo>
                  <a:lnTo>
                    <a:pt x="302994" y="278389"/>
                  </a:lnTo>
                  <a:lnTo>
                    <a:pt x="330732" y="309376"/>
                  </a:lnTo>
                  <a:lnTo>
                    <a:pt x="351473" y="0"/>
                  </a:lnTo>
                  <a:lnTo>
                    <a:pt x="101581" y="137445"/>
                  </a:lnTo>
                  <a:lnTo>
                    <a:pt x="0" y="193048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A5451AA1-2635-4624-AF64-997D02AEB4A3}"/>
                </a:ext>
              </a:extLst>
            </p:cNvPr>
            <p:cNvSpPr/>
            <p:nvPr/>
          </p:nvSpPr>
          <p:spPr>
            <a:xfrm>
              <a:off x="11606640" y="3469124"/>
              <a:ext cx="252765" cy="259396"/>
            </a:xfrm>
            <a:custGeom>
              <a:avLst/>
              <a:gdLst>
                <a:gd name="connsiteX0" fmla="*/ 0 w 252765"/>
                <a:gd name="connsiteY0" fmla="*/ 27989 h 259396"/>
                <a:gd name="connsiteX1" fmla="*/ 210659 w 252765"/>
                <a:gd name="connsiteY1" fmla="*/ 259397 h 259396"/>
                <a:gd name="connsiteX2" fmla="*/ 252766 w 252765"/>
                <a:gd name="connsiteY2" fmla="*/ 235906 h 259396"/>
                <a:gd name="connsiteX3" fmla="*/ 37109 w 252765"/>
                <a:gd name="connsiteY3" fmla="*/ 0 h 259396"/>
                <a:gd name="connsiteX4" fmla="*/ 1124 w 252765"/>
                <a:gd name="connsiteY4" fmla="*/ 19742 h 259396"/>
                <a:gd name="connsiteX5" fmla="*/ 0 w 252765"/>
                <a:gd name="connsiteY5" fmla="*/ 27989 h 25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765" h="259396">
                  <a:moveTo>
                    <a:pt x="0" y="27989"/>
                  </a:moveTo>
                  <a:lnTo>
                    <a:pt x="210659" y="259397"/>
                  </a:lnTo>
                  <a:lnTo>
                    <a:pt x="252766" y="235906"/>
                  </a:lnTo>
                  <a:lnTo>
                    <a:pt x="37109" y="0"/>
                  </a:lnTo>
                  <a:lnTo>
                    <a:pt x="1124" y="19742"/>
                  </a:lnTo>
                  <a:cubicBezTo>
                    <a:pt x="1699" y="22541"/>
                    <a:pt x="1312" y="25452"/>
                    <a:pt x="0" y="27989"/>
                  </a:cubicBez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476190D4-6FA7-486B-9EBD-02BAE09F9152}"/>
                </a:ext>
              </a:extLst>
            </p:cNvPr>
            <p:cNvSpPr/>
            <p:nvPr/>
          </p:nvSpPr>
          <p:spPr>
            <a:xfrm>
              <a:off x="11645748" y="3207353"/>
              <a:ext cx="236397" cy="493428"/>
            </a:xfrm>
            <a:custGeom>
              <a:avLst/>
              <a:gdLst>
                <a:gd name="connsiteX0" fmla="*/ 20366 w 236397"/>
                <a:gd name="connsiteY0" fmla="*/ 1874 h 493428"/>
                <a:gd name="connsiteX1" fmla="*/ 19367 w 236397"/>
                <a:gd name="connsiteY1" fmla="*/ 1874 h 493428"/>
                <a:gd name="connsiteX2" fmla="*/ 17617 w 236397"/>
                <a:gd name="connsiteY2" fmla="*/ 1874 h 493428"/>
                <a:gd name="connsiteX3" fmla="*/ 0 w 236397"/>
                <a:gd name="connsiteY3" fmla="*/ 258022 h 493428"/>
                <a:gd name="connsiteX4" fmla="*/ 215157 w 236397"/>
                <a:gd name="connsiteY4" fmla="*/ 493428 h 493428"/>
                <a:gd name="connsiteX5" fmla="*/ 236398 w 236397"/>
                <a:gd name="connsiteY5" fmla="*/ 230283 h 493428"/>
                <a:gd name="connsiteX6" fmla="*/ 22491 w 236397"/>
                <a:gd name="connsiteY6" fmla="*/ 0 h 493428"/>
                <a:gd name="connsiteX7" fmla="*/ 20616 w 236397"/>
                <a:gd name="connsiteY7" fmla="*/ 999 h 493428"/>
                <a:gd name="connsiteX8" fmla="*/ 20616 w 236397"/>
                <a:gd name="connsiteY8" fmla="*/ 999 h 49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97" h="493428">
                  <a:moveTo>
                    <a:pt x="20366" y="1874"/>
                  </a:moveTo>
                  <a:lnTo>
                    <a:pt x="19367" y="1874"/>
                  </a:lnTo>
                  <a:cubicBezTo>
                    <a:pt x="18792" y="1987"/>
                    <a:pt x="18192" y="1987"/>
                    <a:pt x="17617" y="1874"/>
                  </a:cubicBezTo>
                  <a:lnTo>
                    <a:pt x="0" y="258022"/>
                  </a:lnTo>
                  <a:lnTo>
                    <a:pt x="215157" y="493428"/>
                  </a:lnTo>
                  <a:lnTo>
                    <a:pt x="236398" y="230283"/>
                  </a:lnTo>
                  <a:lnTo>
                    <a:pt x="22491" y="0"/>
                  </a:lnTo>
                  <a:lnTo>
                    <a:pt x="20616" y="999"/>
                  </a:lnTo>
                  <a:lnTo>
                    <a:pt x="20616" y="999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954AF317-74D2-43CE-A029-F101160DD5E4}"/>
                </a:ext>
              </a:extLst>
            </p:cNvPr>
            <p:cNvSpPr/>
            <p:nvPr/>
          </p:nvSpPr>
          <p:spPr>
            <a:xfrm>
              <a:off x="11671487" y="3107518"/>
              <a:ext cx="396453" cy="327744"/>
            </a:xfrm>
            <a:custGeom>
              <a:avLst/>
              <a:gdLst>
                <a:gd name="connsiteX0" fmla="*/ 396453 w 396453"/>
                <a:gd name="connsiteY0" fmla="*/ 226285 h 327744"/>
                <a:gd name="connsiteX1" fmla="*/ 337729 w 396453"/>
                <a:gd name="connsiteY1" fmla="*/ 164060 h 327744"/>
                <a:gd name="connsiteX2" fmla="*/ 182671 w 396453"/>
                <a:gd name="connsiteY2" fmla="*/ 0 h 327744"/>
                <a:gd name="connsiteX3" fmla="*/ 8621 w 396453"/>
                <a:gd name="connsiteY3" fmla="*/ 94087 h 327744"/>
                <a:gd name="connsiteX4" fmla="*/ 0 w 396453"/>
                <a:gd name="connsiteY4" fmla="*/ 98836 h 327744"/>
                <a:gd name="connsiteX5" fmla="*/ 212533 w 396453"/>
                <a:gd name="connsiteY5" fmla="*/ 327744 h 327744"/>
                <a:gd name="connsiteX6" fmla="*/ 396453 w 396453"/>
                <a:gd name="connsiteY6" fmla="*/ 226285 h 3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53" h="327744">
                  <a:moveTo>
                    <a:pt x="396453" y="226285"/>
                  </a:moveTo>
                  <a:lnTo>
                    <a:pt x="337729" y="164060"/>
                  </a:lnTo>
                  <a:lnTo>
                    <a:pt x="182671" y="0"/>
                  </a:lnTo>
                  <a:lnTo>
                    <a:pt x="8621" y="94087"/>
                  </a:lnTo>
                  <a:lnTo>
                    <a:pt x="0" y="98836"/>
                  </a:lnTo>
                  <a:lnTo>
                    <a:pt x="212533" y="327744"/>
                  </a:lnTo>
                  <a:lnTo>
                    <a:pt x="396453" y="226285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971E76D3-9E73-427F-8527-55209A29994D}"/>
                </a:ext>
              </a:extLst>
            </p:cNvPr>
            <p:cNvSpPr/>
            <p:nvPr/>
          </p:nvSpPr>
          <p:spPr>
            <a:xfrm>
              <a:off x="11601517" y="3205604"/>
              <a:ext cx="58724" cy="279638"/>
            </a:xfrm>
            <a:custGeom>
              <a:avLst/>
              <a:gdLst>
                <a:gd name="connsiteX0" fmla="*/ 0 w 58724"/>
                <a:gd name="connsiteY0" fmla="*/ 275390 h 279638"/>
                <a:gd name="connsiteX1" fmla="*/ 4873 w 58724"/>
                <a:gd name="connsiteY1" fmla="*/ 279638 h 279638"/>
                <a:gd name="connsiteX2" fmla="*/ 40982 w 58724"/>
                <a:gd name="connsiteY2" fmla="*/ 259896 h 279638"/>
                <a:gd name="connsiteX3" fmla="*/ 58725 w 58724"/>
                <a:gd name="connsiteY3" fmla="*/ 3873 h 279638"/>
                <a:gd name="connsiteX4" fmla="*/ 57975 w 58724"/>
                <a:gd name="connsiteY4" fmla="*/ 3873 h 279638"/>
                <a:gd name="connsiteX5" fmla="*/ 56101 w 58724"/>
                <a:gd name="connsiteY5" fmla="*/ 2499 h 279638"/>
                <a:gd name="connsiteX6" fmla="*/ 54977 w 58724"/>
                <a:gd name="connsiteY6" fmla="*/ 1749 h 279638"/>
                <a:gd name="connsiteX7" fmla="*/ 53352 w 58724"/>
                <a:gd name="connsiteY7" fmla="*/ 0 h 279638"/>
                <a:gd name="connsiteX8" fmla="*/ 17118 w 58724"/>
                <a:gd name="connsiteY8" fmla="*/ 19492 h 27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24" h="279638">
                  <a:moveTo>
                    <a:pt x="0" y="275390"/>
                  </a:moveTo>
                  <a:cubicBezTo>
                    <a:pt x="2099" y="276140"/>
                    <a:pt x="3836" y="277664"/>
                    <a:pt x="4873" y="279638"/>
                  </a:cubicBezTo>
                  <a:lnTo>
                    <a:pt x="40982" y="259896"/>
                  </a:lnTo>
                  <a:lnTo>
                    <a:pt x="58725" y="3873"/>
                  </a:lnTo>
                  <a:lnTo>
                    <a:pt x="57975" y="3873"/>
                  </a:lnTo>
                  <a:cubicBezTo>
                    <a:pt x="57300" y="3486"/>
                    <a:pt x="56676" y="3024"/>
                    <a:pt x="56101" y="2499"/>
                  </a:cubicBezTo>
                  <a:cubicBezTo>
                    <a:pt x="55701" y="2299"/>
                    <a:pt x="55326" y="2037"/>
                    <a:pt x="54977" y="1749"/>
                  </a:cubicBezTo>
                  <a:lnTo>
                    <a:pt x="53352" y="0"/>
                  </a:lnTo>
                  <a:lnTo>
                    <a:pt x="17118" y="19492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A4149803-4A5E-434C-A44E-AF08E5F8108B}"/>
                </a:ext>
              </a:extLst>
            </p:cNvPr>
            <p:cNvSpPr/>
            <p:nvPr/>
          </p:nvSpPr>
          <p:spPr>
            <a:xfrm>
              <a:off x="11388235" y="2955578"/>
              <a:ext cx="264010" cy="266019"/>
            </a:xfrm>
            <a:custGeom>
              <a:avLst/>
              <a:gdLst>
                <a:gd name="connsiteX0" fmla="*/ 34485 w 264010"/>
                <a:gd name="connsiteY0" fmla="*/ 0 h 266019"/>
                <a:gd name="connsiteX1" fmla="*/ 0 w 264010"/>
                <a:gd name="connsiteY1" fmla="*/ 18243 h 266019"/>
                <a:gd name="connsiteX2" fmla="*/ 229151 w 264010"/>
                <a:gd name="connsiteY2" fmla="*/ 266019 h 266019"/>
                <a:gd name="connsiteX3" fmla="*/ 264011 w 264010"/>
                <a:gd name="connsiteY3" fmla="*/ 247151 h 266019"/>
                <a:gd name="connsiteX4" fmla="*/ 203162 w 264010"/>
                <a:gd name="connsiteY4" fmla="*/ 181678 h 266019"/>
                <a:gd name="connsiteX5" fmla="*/ 127820 w 264010"/>
                <a:gd name="connsiteY5" fmla="*/ 100585 h 266019"/>
                <a:gd name="connsiteX6" fmla="*/ 34485 w 264010"/>
                <a:gd name="connsiteY6" fmla="*/ 0 h 26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10" h="266019">
                  <a:moveTo>
                    <a:pt x="34485" y="0"/>
                  </a:moveTo>
                  <a:lnTo>
                    <a:pt x="0" y="18243"/>
                  </a:lnTo>
                  <a:lnTo>
                    <a:pt x="229151" y="266019"/>
                  </a:lnTo>
                  <a:lnTo>
                    <a:pt x="264011" y="247151"/>
                  </a:lnTo>
                  <a:lnTo>
                    <a:pt x="203162" y="181678"/>
                  </a:lnTo>
                  <a:lnTo>
                    <a:pt x="127820" y="100585"/>
                  </a:lnTo>
                  <a:lnTo>
                    <a:pt x="34485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1E1E7B69-A334-4C9D-98F0-E2201C9BBAA6}"/>
                </a:ext>
              </a:extLst>
            </p:cNvPr>
            <p:cNvSpPr/>
            <p:nvPr/>
          </p:nvSpPr>
          <p:spPr>
            <a:xfrm>
              <a:off x="10935055" y="2409671"/>
              <a:ext cx="585497" cy="819423"/>
            </a:xfrm>
            <a:custGeom>
              <a:avLst/>
              <a:gdLst>
                <a:gd name="connsiteX0" fmla="*/ 0 w 585497"/>
                <a:gd name="connsiteY0" fmla="*/ 356733 h 819423"/>
                <a:gd name="connsiteX1" fmla="*/ 81840 w 585497"/>
                <a:gd name="connsiteY1" fmla="*/ 446697 h 819423"/>
                <a:gd name="connsiteX2" fmla="*/ 420818 w 585497"/>
                <a:gd name="connsiteY2" fmla="*/ 819423 h 819423"/>
                <a:gd name="connsiteX3" fmla="*/ 435187 w 585497"/>
                <a:gd name="connsiteY3" fmla="*/ 556278 h 819423"/>
                <a:gd name="connsiteX4" fmla="*/ 435187 w 585497"/>
                <a:gd name="connsiteY4" fmla="*/ 554779 h 819423"/>
                <a:gd name="connsiteX5" fmla="*/ 435187 w 585497"/>
                <a:gd name="connsiteY5" fmla="*/ 552655 h 819423"/>
                <a:gd name="connsiteX6" fmla="*/ 436062 w 585497"/>
                <a:gd name="connsiteY6" fmla="*/ 550905 h 819423"/>
                <a:gd name="connsiteX7" fmla="*/ 437186 w 585497"/>
                <a:gd name="connsiteY7" fmla="*/ 549281 h 819423"/>
                <a:gd name="connsiteX8" fmla="*/ 438561 w 585497"/>
                <a:gd name="connsiteY8" fmla="*/ 548032 h 819423"/>
                <a:gd name="connsiteX9" fmla="*/ 439685 w 585497"/>
                <a:gd name="connsiteY9" fmla="*/ 547032 h 819423"/>
                <a:gd name="connsiteX10" fmla="*/ 484791 w 585497"/>
                <a:gd name="connsiteY10" fmla="*/ 523167 h 819423"/>
                <a:gd name="connsiteX11" fmla="*/ 486040 w 585497"/>
                <a:gd name="connsiteY11" fmla="*/ 523167 h 819423"/>
                <a:gd name="connsiteX12" fmla="*/ 488164 w 585497"/>
                <a:gd name="connsiteY12" fmla="*/ 523167 h 819423"/>
                <a:gd name="connsiteX13" fmla="*/ 489663 w 585497"/>
                <a:gd name="connsiteY13" fmla="*/ 523167 h 819423"/>
                <a:gd name="connsiteX14" fmla="*/ 491538 w 585497"/>
                <a:gd name="connsiteY14" fmla="*/ 523167 h 819423"/>
                <a:gd name="connsiteX15" fmla="*/ 493037 w 585497"/>
                <a:gd name="connsiteY15" fmla="*/ 524291 h 819423"/>
                <a:gd name="connsiteX16" fmla="*/ 494411 w 585497"/>
                <a:gd name="connsiteY16" fmla="*/ 525166 h 819423"/>
                <a:gd name="connsiteX17" fmla="*/ 585497 w 585497"/>
                <a:gd name="connsiteY17" fmla="*/ 623252 h 819423"/>
                <a:gd name="connsiteX18" fmla="*/ 585497 w 585497"/>
                <a:gd name="connsiteY18" fmla="*/ 618379 h 819423"/>
                <a:gd name="connsiteX19" fmla="*/ 10746 w 585497"/>
                <a:gd name="connsiteY19" fmla="*/ 0 h 819423"/>
                <a:gd name="connsiteX20" fmla="*/ 1124 w 585497"/>
                <a:gd name="connsiteY20" fmla="*/ 292508 h 8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5497" h="819423">
                  <a:moveTo>
                    <a:pt x="0" y="356733"/>
                  </a:moveTo>
                  <a:lnTo>
                    <a:pt x="81840" y="446697"/>
                  </a:lnTo>
                  <a:lnTo>
                    <a:pt x="420818" y="819423"/>
                  </a:lnTo>
                  <a:lnTo>
                    <a:pt x="435187" y="556278"/>
                  </a:lnTo>
                  <a:lnTo>
                    <a:pt x="435187" y="554779"/>
                  </a:lnTo>
                  <a:cubicBezTo>
                    <a:pt x="435112" y="554067"/>
                    <a:pt x="435112" y="553367"/>
                    <a:pt x="435187" y="552655"/>
                  </a:cubicBezTo>
                  <a:cubicBezTo>
                    <a:pt x="435187" y="552030"/>
                    <a:pt x="435812" y="551530"/>
                    <a:pt x="436062" y="550905"/>
                  </a:cubicBezTo>
                  <a:cubicBezTo>
                    <a:pt x="436362" y="550318"/>
                    <a:pt x="436736" y="549768"/>
                    <a:pt x="437186" y="549281"/>
                  </a:cubicBezTo>
                  <a:cubicBezTo>
                    <a:pt x="437586" y="548806"/>
                    <a:pt x="438048" y="548381"/>
                    <a:pt x="438561" y="548032"/>
                  </a:cubicBezTo>
                  <a:cubicBezTo>
                    <a:pt x="438561" y="548032"/>
                    <a:pt x="439310" y="547282"/>
                    <a:pt x="439685" y="547032"/>
                  </a:cubicBezTo>
                  <a:lnTo>
                    <a:pt x="484791" y="523167"/>
                  </a:lnTo>
                  <a:lnTo>
                    <a:pt x="486040" y="523167"/>
                  </a:lnTo>
                  <a:cubicBezTo>
                    <a:pt x="486740" y="523054"/>
                    <a:pt x="487464" y="523054"/>
                    <a:pt x="488164" y="523167"/>
                  </a:cubicBezTo>
                  <a:cubicBezTo>
                    <a:pt x="488651" y="523041"/>
                    <a:pt x="489176" y="523041"/>
                    <a:pt x="489663" y="523167"/>
                  </a:cubicBezTo>
                  <a:cubicBezTo>
                    <a:pt x="490288" y="523104"/>
                    <a:pt x="490913" y="523104"/>
                    <a:pt x="491538" y="523167"/>
                  </a:cubicBezTo>
                  <a:cubicBezTo>
                    <a:pt x="492100" y="523454"/>
                    <a:pt x="492600" y="523841"/>
                    <a:pt x="493037" y="524291"/>
                  </a:cubicBezTo>
                  <a:cubicBezTo>
                    <a:pt x="493537" y="524503"/>
                    <a:pt x="493999" y="524803"/>
                    <a:pt x="494411" y="525166"/>
                  </a:cubicBezTo>
                  <a:lnTo>
                    <a:pt x="585497" y="623252"/>
                  </a:lnTo>
                  <a:lnTo>
                    <a:pt x="585497" y="618379"/>
                  </a:lnTo>
                  <a:lnTo>
                    <a:pt x="10746" y="0"/>
                  </a:lnTo>
                  <a:lnTo>
                    <a:pt x="1124" y="29250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429DBDF9-DCBD-476E-BD1E-C0D97077DFE7}"/>
                </a:ext>
              </a:extLst>
            </p:cNvPr>
            <p:cNvSpPr/>
            <p:nvPr/>
          </p:nvSpPr>
          <p:spPr>
            <a:xfrm>
              <a:off x="11374116" y="2978319"/>
              <a:ext cx="241270" cy="504298"/>
            </a:xfrm>
            <a:custGeom>
              <a:avLst/>
              <a:gdLst>
                <a:gd name="connsiteX0" fmla="*/ 219405 w 241270"/>
                <a:gd name="connsiteY0" fmla="*/ 504299 h 504298"/>
                <a:gd name="connsiteX1" fmla="*/ 221404 w 241270"/>
                <a:gd name="connsiteY1" fmla="*/ 503299 h 504298"/>
                <a:gd name="connsiteX2" fmla="*/ 224153 w 241270"/>
                <a:gd name="connsiteY2" fmla="*/ 502425 h 504298"/>
                <a:gd name="connsiteX3" fmla="*/ 241271 w 241270"/>
                <a:gd name="connsiteY3" fmla="*/ 246277 h 504298"/>
                <a:gd name="connsiteX4" fmla="*/ 13994 w 241270"/>
                <a:gd name="connsiteY4" fmla="*/ 0 h 504298"/>
                <a:gd name="connsiteX5" fmla="*/ 0 w 241270"/>
                <a:gd name="connsiteY5" fmla="*/ 256148 h 504298"/>
                <a:gd name="connsiteX6" fmla="*/ 0 w 241270"/>
                <a:gd name="connsiteY6" fmla="*/ 262270 h 50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70" h="504298">
                  <a:moveTo>
                    <a:pt x="219405" y="504299"/>
                  </a:moveTo>
                  <a:lnTo>
                    <a:pt x="221404" y="503299"/>
                  </a:lnTo>
                  <a:cubicBezTo>
                    <a:pt x="222254" y="502837"/>
                    <a:pt x="223191" y="502550"/>
                    <a:pt x="224153" y="502425"/>
                  </a:cubicBezTo>
                  <a:lnTo>
                    <a:pt x="241271" y="246277"/>
                  </a:lnTo>
                  <a:lnTo>
                    <a:pt x="13994" y="0"/>
                  </a:lnTo>
                  <a:lnTo>
                    <a:pt x="0" y="256148"/>
                  </a:lnTo>
                  <a:lnTo>
                    <a:pt x="0" y="26227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6F17DED5-1F2E-4201-B68F-21FD38624391}"/>
                </a:ext>
              </a:extLst>
            </p:cNvPr>
            <p:cNvSpPr/>
            <p:nvPr/>
          </p:nvSpPr>
          <p:spPr>
            <a:xfrm>
              <a:off x="11352750" y="3245588"/>
              <a:ext cx="237647" cy="369102"/>
            </a:xfrm>
            <a:custGeom>
              <a:avLst/>
              <a:gdLst>
                <a:gd name="connsiteX0" fmla="*/ 20241 w 237647"/>
                <a:gd name="connsiteY0" fmla="*/ 0 h 369102"/>
                <a:gd name="connsiteX1" fmla="*/ 19741 w 237647"/>
                <a:gd name="connsiteY1" fmla="*/ 7372 h 369102"/>
                <a:gd name="connsiteX2" fmla="*/ 0 w 237647"/>
                <a:gd name="connsiteY2" fmla="*/ 369103 h 369102"/>
                <a:gd name="connsiteX3" fmla="*/ 237647 w 237647"/>
                <a:gd name="connsiteY3" fmla="*/ 238780 h 369102"/>
                <a:gd name="connsiteX4" fmla="*/ 20241 w 237647"/>
                <a:gd name="connsiteY4" fmla="*/ 0 h 36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47" h="369102">
                  <a:moveTo>
                    <a:pt x="20241" y="0"/>
                  </a:moveTo>
                  <a:lnTo>
                    <a:pt x="19741" y="7372"/>
                  </a:lnTo>
                  <a:lnTo>
                    <a:pt x="0" y="369103"/>
                  </a:lnTo>
                  <a:lnTo>
                    <a:pt x="237647" y="238780"/>
                  </a:lnTo>
                  <a:lnTo>
                    <a:pt x="20241" y="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97290B3F-54FB-44CB-886B-56A025D24C4D}"/>
                </a:ext>
              </a:extLst>
            </p:cNvPr>
            <p:cNvSpPr/>
            <p:nvPr/>
          </p:nvSpPr>
          <p:spPr>
            <a:xfrm>
              <a:off x="11407726" y="3929565"/>
              <a:ext cx="241895" cy="364979"/>
            </a:xfrm>
            <a:custGeom>
              <a:avLst/>
              <a:gdLst>
                <a:gd name="connsiteX0" fmla="*/ 14119 w 241895"/>
                <a:gd name="connsiteY0" fmla="*/ 127949 h 364979"/>
                <a:gd name="connsiteX1" fmla="*/ 1749 w 241895"/>
                <a:gd name="connsiteY1" fmla="*/ 334742 h 364979"/>
                <a:gd name="connsiteX2" fmla="*/ 0 w 241895"/>
                <a:gd name="connsiteY2" fmla="*/ 364979 h 364979"/>
                <a:gd name="connsiteX3" fmla="*/ 225028 w 241895"/>
                <a:gd name="connsiteY3" fmla="*/ 236905 h 364979"/>
                <a:gd name="connsiteX4" fmla="*/ 225278 w 241895"/>
                <a:gd name="connsiteY4" fmla="*/ 232907 h 364979"/>
                <a:gd name="connsiteX5" fmla="*/ 241895 w 241895"/>
                <a:gd name="connsiteY5" fmla="*/ 0 h 364979"/>
                <a:gd name="connsiteX6" fmla="*/ 14119 w 241895"/>
                <a:gd name="connsiteY6" fmla="*/ 127949 h 36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895" h="364979">
                  <a:moveTo>
                    <a:pt x="14119" y="127949"/>
                  </a:moveTo>
                  <a:lnTo>
                    <a:pt x="1749" y="334742"/>
                  </a:lnTo>
                  <a:lnTo>
                    <a:pt x="0" y="364979"/>
                  </a:lnTo>
                  <a:lnTo>
                    <a:pt x="225028" y="236905"/>
                  </a:lnTo>
                  <a:lnTo>
                    <a:pt x="225278" y="232907"/>
                  </a:lnTo>
                  <a:lnTo>
                    <a:pt x="241895" y="0"/>
                  </a:lnTo>
                  <a:lnTo>
                    <a:pt x="14119" y="12794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F9E0CE3B-A32F-449D-8F35-6CA37C78CE8A}"/>
                </a:ext>
              </a:extLst>
            </p:cNvPr>
            <p:cNvSpPr/>
            <p:nvPr/>
          </p:nvSpPr>
          <p:spPr>
            <a:xfrm>
              <a:off x="11312892" y="3803865"/>
              <a:ext cx="336229" cy="250150"/>
            </a:xfrm>
            <a:custGeom>
              <a:avLst/>
              <a:gdLst>
                <a:gd name="connsiteX0" fmla="*/ 0 w 336229"/>
                <a:gd name="connsiteY0" fmla="*/ 126700 h 250150"/>
                <a:gd name="connsiteX1" fmla="*/ 0 w 336229"/>
                <a:gd name="connsiteY1" fmla="*/ 126700 h 250150"/>
                <a:gd name="connsiteX2" fmla="*/ 107828 w 336229"/>
                <a:gd name="connsiteY2" fmla="*/ 250150 h 250150"/>
                <a:gd name="connsiteX3" fmla="*/ 336230 w 336229"/>
                <a:gd name="connsiteY3" fmla="*/ 121701 h 250150"/>
                <a:gd name="connsiteX4" fmla="*/ 257639 w 336229"/>
                <a:gd name="connsiteY4" fmla="*/ 33612 h 250150"/>
                <a:gd name="connsiteX5" fmla="*/ 227652 w 336229"/>
                <a:gd name="connsiteY5" fmla="*/ 0 h 250150"/>
                <a:gd name="connsiteX6" fmla="*/ 79965 w 336229"/>
                <a:gd name="connsiteY6" fmla="*/ 82217 h 250150"/>
                <a:gd name="connsiteX7" fmla="*/ 62848 w 336229"/>
                <a:gd name="connsiteY7" fmla="*/ 91713 h 250150"/>
                <a:gd name="connsiteX8" fmla="*/ 0 w 336229"/>
                <a:gd name="connsiteY8" fmla="*/ 126700 h 25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229" h="250150">
                  <a:moveTo>
                    <a:pt x="0" y="126700"/>
                  </a:moveTo>
                  <a:lnTo>
                    <a:pt x="0" y="126700"/>
                  </a:lnTo>
                  <a:lnTo>
                    <a:pt x="107828" y="250150"/>
                  </a:lnTo>
                  <a:lnTo>
                    <a:pt x="336230" y="121701"/>
                  </a:lnTo>
                  <a:lnTo>
                    <a:pt x="257639" y="33612"/>
                  </a:lnTo>
                  <a:lnTo>
                    <a:pt x="227652" y="0"/>
                  </a:lnTo>
                  <a:lnTo>
                    <a:pt x="79965" y="82217"/>
                  </a:lnTo>
                  <a:lnTo>
                    <a:pt x="62848" y="91713"/>
                  </a:lnTo>
                  <a:lnTo>
                    <a:pt x="0" y="12670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FF965609-B882-4F1E-89CA-1FA25FFEB157}"/>
                </a:ext>
              </a:extLst>
            </p:cNvPr>
            <p:cNvSpPr/>
            <p:nvPr/>
          </p:nvSpPr>
          <p:spPr>
            <a:xfrm>
              <a:off x="11301272" y="3935563"/>
              <a:ext cx="118574" cy="324370"/>
            </a:xfrm>
            <a:custGeom>
              <a:avLst/>
              <a:gdLst>
                <a:gd name="connsiteX0" fmla="*/ 750 w 118574"/>
                <a:gd name="connsiteY0" fmla="*/ 196422 h 324370"/>
                <a:gd name="connsiteX1" fmla="*/ 750 w 118574"/>
                <a:gd name="connsiteY1" fmla="*/ 197796 h 324370"/>
                <a:gd name="connsiteX2" fmla="*/ 750 w 118574"/>
                <a:gd name="connsiteY2" fmla="*/ 200045 h 324370"/>
                <a:gd name="connsiteX3" fmla="*/ 0 w 118574"/>
                <a:gd name="connsiteY3" fmla="*/ 201545 h 324370"/>
                <a:gd name="connsiteX4" fmla="*/ 106079 w 118574"/>
                <a:gd name="connsiteY4" fmla="*/ 324371 h 324370"/>
                <a:gd name="connsiteX5" fmla="*/ 118574 w 118574"/>
                <a:gd name="connsiteY5" fmla="*/ 121452 h 324370"/>
                <a:gd name="connsiteX6" fmla="*/ 11870 w 118574"/>
                <a:gd name="connsiteY6" fmla="*/ 0 h 32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574" h="324370">
                  <a:moveTo>
                    <a:pt x="750" y="196422"/>
                  </a:moveTo>
                  <a:cubicBezTo>
                    <a:pt x="750" y="196422"/>
                    <a:pt x="750" y="197296"/>
                    <a:pt x="750" y="197796"/>
                  </a:cubicBezTo>
                  <a:cubicBezTo>
                    <a:pt x="812" y="198546"/>
                    <a:pt x="812" y="199295"/>
                    <a:pt x="750" y="200045"/>
                  </a:cubicBezTo>
                  <a:lnTo>
                    <a:pt x="0" y="201545"/>
                  </a:lnTo>
                  <a:lnTo>
                    <a:pt x="106079" y="324371"/>
                  </a:lnTo>
                  <a:lnTo>
                    <a:pt x="118574" y="121452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D8C31C-32B5-4E68-8FC2-C40B8F97C79A}"/>
                </a:ext>
              </a:extLst>
            </p:cNvPr>
            <p:cNvSpPr/>
            <p:nvPr/>
          </p:nvSpPr>
          <p:spPr>
            <a:xfrm>
              <a:off x="11394857" y="4288922"/>
              <a:ext cx="9370" cy="31737"/>
            </a:xfrm>
            <a:custGeom>
              <a:avLst/>
              <a:gdLst>
                <a:gd name="connsiteX0" fmla="*/ 375 w 9370"/>
                <a:gd name="connsiteY0" fmla="*/ 15744 h 31737"/>
                <a:gd name="connsiteX1" fmla="*/ 0 w 9370"/>
                <a:gd name="connsiteY1" fmla="*/ 22241 h 31737"/>
                <a:gd name="connsiteX2" fmla="*/ 8121 w 9370"/>
                <a:gd name="connsiteY2" fmla="*/ 31737 h 31737"/>
                <a:gd name="connsiteX3" fmla="*/ 9371 w 9370"/>
                <a:gd name="connsiteY3" fmla="*/ 9496 h 31737"/>
                <a:gd name="connsiteX4" fmla="*/ 1250 w 9370"/>
                <a:gd name="connsiteY4" fmla="*/ 0 h 31737"/>
                <a:gd name="connsiteX5" fmla="*/ 375 w 9370"/>
                <a:gd name="connsiteY5" fmla="*/ 15744 h 3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" h="31737">
                  <a:moveTo>
                    <a:pt x="375" y="15744"/>
                  </a:moveTo>
                  <a:lnTo>
                    <a:pt x="0" y="22241"/>
                  </a:lnTo>
                  <a:lnTo>
                    <a:pt x="8121" y="31737"/>
                  </a:lnTo>
                  <a:lnTo>
                    <a:pt x="9371" y="9496"/>
                  </a:lnTo>
                  <a:lnTo>
                    <a:pt x="1250" y="0"/>
                  </a:lnTo>
                  <a:lnTo>
                    <a:pt x="375" y="15744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3F9D3C6B-75D7-47F0-AFFF-B6A0889727C0}"/>
                </a:ext>
              </a:extLst>
            </p:cNvPr>
            <p:cNvSpPr/>
            <p:nvPr/>
          </p:nvSpPr>
          <p:spPr>
            <a:xfrm>
              <a:off x="11393607" y="4316161"/>
              <a:ext cx="8996" cy="25239"/>
            </a:xfrm>
            <a:custGeom>
              <a:avLst/>
              <a:gdLst>
                <a:gd name="connsiteX0" fmla="*/ 0 w 8996"/>
                <a:gd name="connsiteY0" fmla="*/ 15869 h 25239"/>
                <a:gd name="connsiteX1" fmla="*/ 8121 w 8996"/>
                <a:gd name="connsiteY1" fmla="*/ 25240 h 25239"/>
                <a:gd name="connsiteX2" fmla="*/ 8996 w 8996"/>
                <a:gd name="connsiteY2" fmla="*/ 9496 h 25239"/>
                <a:gd name="connsiteX3" fmla="*/ 875 w 8996"/>
                <a:gd name="connsiteY3" fmla="*/ 0 h 25239"/>
                <a:gd name="connsiteX4" fmla="*/ 0 w 8996"/>
                <a:gd name="connsiteY4" fmla="*/ 15869 h 2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6" h="25239">
                  <a:moveTo>
                    <a:pt x="0" y="15869"/>
                  </a:moveTo>
                  <a:lnTo>
                    <a:pt x="8121" y="25240"/>
                  </a:lnTo>
                  <a:lnTo>
                    <a:pt x="8996" y="9496"/>
                  </a:lnTo>
                  <a:lnTo>
                    <a:pt x="875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0BE063D1-3D61-4A66-AA25-60E77E380A17}"/>
                </a:ext>
              </a:extLst>
            </p:cNvPr>
            <p:cNvSpPr/>
            <p:nvPr/>
          </p:nvSpPr>
          <p:spPr>
            <a:xfrm>
              <a:off x="11294025" y="4140106"/>
              <a:ext cx="112201" cy="153438"/>
            </a:xfrm>
            <a:custGeom>
              <a:avLst/>
              <a:gdLst>
                <a:gd name="connsiteX0" fmla="*/ 3873 w 112201"/>
                <a:gd name="connsiteY0" fmla="*/ 125 h 153438"/>
                <a:gd name="connsiteX1" fmla="*/ 2874 w 112201"/>
                <a:gd name="connsiteY1" fmla="*/ 999 h 153438"/>
                <a:gd name="connsiteX2" fmla="*/ 0 w 112201"/>
                <a:gd name="connsiteY2" fmla="*/ 2624 h 153438"/>
                <a:gd name="connsiteX3" fmla="*/ 0 w 112201"/>
                <a:gd name="connsiteY3" fmla="*/ 11121 h 153438"/>
                <a:gd name="connsiteX4" fmla="*/ 3873 w 112201"/>
                <a:gd name="connsiteY4" fmla="*/ 15744 h 153438"/>
                <a:gd name="connsiteX5" fmla="*/ 100457 w 112201"/>
                <a:gd name="connsiteY5" fmla="*/ 128199 h 153438"/>
                <a:gd name="connsiteX6" fmla="*/ 100457 w 112201"/>
                <a:gd name="connsiteY6" fmla="*/ 128199 h 153438"/>
                <a:gd name="connsiteX7" fmla="*/ 101456 w 112201"/>
                <a:gd name="connsiteY7" fmla="*/ 130073 h 153438"/>
                <a:gd name="connsiteX8" fmla="*/ 102331 w 112201"/>
                <a:gd name="connsiteY8" fmla="*/ 131822 h 153438"/>
                <a:gd name="connsiteX9" fmla="*/ 102331 w 112201"/>
                <a:gd name="connsiteY9" fmla="*/ 133572 h 153438"/>
                <a:gd name="connsiteX10" fmla="*/ 102331 w 112201"/>
                <a:gd name="connsiteY10" fmla="*/ 135946 h 153438"/>
                <a:gd name="connsiteX11" fmla="*/ 102331 w 112201"/>
                <a:gd name="connsiteY11" fmla="*/ 137445 h 153438"/>
                <a:gd name="connsiteX12" fmla="*/ 102331 w 112201"/>
                <a:gd name="connsiteY12" fmla="*/ 143942 h 153438"/>
                <a:gd name="connsiteX13" fmla="*/ 110577 w 112201"/>
                <a:gd name="connsiteY13" fmla="*/ 153439 h 153438"/>
                <a:gd name="connsiteX14" fmla="*/ 112202 w 112201"/>
                <a:gd name="connsiteY14" fmla="*/ 124950 h 153438"/>
                <a:gd name="connsiteX15" fmla="*/ 4248 w 112201"/>
                <a:gd name="connsiteY15" fmla="*/ 0 h 15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201" h="153438">
                  <a:moveTo>
                    <a:pt x="3873" y="125"/>
                  </a:moveTo>
                  <a:lnTo>
                    <a:pt x="2874" y="999"/>
                  </a:lnTo>
                  <a:lnTo>
                    <a:pt x="0" y="2624"/>
                  </a:lnTo>
                  <a:lnTo>
                    <a:pt x="0" y="11121"/>
                  </a:lnTo>
                  <a:lnTo>
                    <a:pt x="3873" y="15744"/>
                  </a:lnTo>
                  <a:lnTo>
                    <a:pt x="100457" y="128199"/>
                  </a:lnTo>
                  <a:lnTo>
                    <a:pt x="100457" y="128199"/>
                  </a:lnTo>
                  <a:cubicBezTo>
                    <a:pt x="100869" y="128786"/>
                    <a:pt x="101194" y="129411"/>
                    <a:pt x="101456" y="130073"/>
                  </a:cubicBezTo>
                  <a:cubicBezTo>
                    <a:pt x="101818" y="130610"/>
                    <a:pt x="102118" y="131210"/>
                    <a:pt x="102331" y="131822"/>
                  </a:cubicBezTo>
                  <a:lnTo>
                    <a:pt x="102331" y="133572"/>
                  </a:lnTo>
                  <a:cubicBezTo>
                    <a:pt x="102393" y="134359"/>
                    <a:pt x="102393" y="135158"/>
                    <a:pt x="102331" y="135946"/>
                  </a:cubicBezTo>
                  <a:lnTo>
                    <a:pt x="102331" y="137445"/>
                  </a:lnTo>
                  <a:lnTo>
                    <a:pt x="102331" y="143942"/>
                  </a:lnTo>
                  <a:lnTo>
                    <a:pt x="110577" y="153439"/>
                  </a:lnTo>
                  <a:lnTo>
                    <a:pt x="112202" y="124950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919CA287-0713-44F5-A413-AC52F133FEB2}"/>
                </a:ext>
              </a:extLst>
            </p:cNvPr>
            <p:cNvSpPr/>
            <p:nvPr/>
          </p:nvSpPr>
          <p:spPr>
            <a:xfrm>
              <a:off x="11288777" y="4144479"/>
              <a:ext cx="1999" cy="3248"/>
            </a:xfrm>
            <a:custGeom>
              <a:avLst/>
              <a:gdLst>
                <a:gd name="connsiteX0" fmla="*/ 1999 w 1999"/>
                <a:gd name="connsiteY0" fmla="*/ 0 h 3248"/>
                <a:gd name="connsiteX1" fmla="*/ 0 w 1999"/>
                <a:gd name="connsiteY1" fmla="*/ 1125 h 3248"/>
                <a:gd name="connsiteX2" fmla="*/ 1874 w 1999"/>
                <a:gd name="connsiteY2" fmla="*/ 3248 h 3248"/>
                <a:gd name="connsiteX3" fmla="*/ 1999 w 1999"/>
                <a:gd name="connsiteY3" fmla="*/ 0 h 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" h="3248">
                  <a:moveTo>
                    <a:pt x="1999" y="0"/>
                  </a:moveTo>
                  <a:lnTo>
                    <a:pt x="0" y="1125"/>
                  </a:lnTo>
                  <a:lnTo>
                    <a:pt x="1874" y="324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EFC33803-0103-464E-B9D4-71DDA43F5802}"/>
                </a:ext>
              </a:extLst>
            </p:cNvPr>
            <p:cNvSpPr/>
            <p:nvPr/>
          </p:nvSpPr>
          <p:spPr>
            <a:xfrm>
              <a:off x="11363120" y="4329156"/>
              <a:ext cx="561132" cy="1466789"/>
            </a:xfrm>
            <a:custGeom>
              <a:avLst/>
              <a:gdLst>
                <a:gd name="connsiteX0" fmla="*/ 45481 w 561132"/>
                <a:gd name="connsiteY0" fmla="*/ 20242 h 1466789"/>
                <a:gd name="connsiteX1" fmla="*/ 48479 w 561132"/>
                <a:gd name="connsiteY1" fmla="*/ 23740 h 1466789"/>
                <a:gd name="connsiteX2" fmla="*/ 48479 w 561132"/>
                <a:gd name="connsiteY2" fmla="*/ 23740 h 1466789"/>
                <a:gd name="connsiteX3" fmla="*/ 49604 w 561132"/>
                <a:gd name="connsiteY3" fmla="*/ 25615 h 1466789"/>
                <a:gd name="connsiteX4" fmla="*/ 50353 w 561132"/>
                <a:gd name="connsiteY4" fmla="*/ 27239 h 1466789"/>
                <a:gd name="connsiteX5" fmla="*/ 50353 w 561132"/>
                <a:gd name="connsiteY5" fmla="*/ 29238 h 1466789"/>
                <a:gd name="connsiteX6" fmla="*/ 50353 w 561132"/>
                <a:gd name="connsiteY6" fmla="*/ 31363 h 1466789"/>
                <a:gd name="connsiteX7" fmla="*/ 50353 w 561132"/>
                <a:gd name="connsiteY7" fmla="*/ 31363 h 1466789"/>
                <a:gd name="connsiteX8" fmla="*/ 42732 w 561132"/>
                <a:gd name="connsiteY8" fmla="*/ 159311 h 1466789"/>
                <a:gd name="connsiteX9" fmla="*/ 0 w 561132"/>
                <a:gd name="connsiteY9" fmla="*/ 870028 h 1466789"/>
                <a:gd name="connsiteX10" fmla="*/ 0 w 561132"/>
                <a:gd name="connsiteY10" fmla="*/ 876900 h 1466789"/>
                <a:gd name="connsiteX11" fmla="*/ 484291 w 561132"/>
                <a:gd name="connsiteY11" fmla="*/ 1466790 h 1466789"/>
                <a:gd name="connsiteX12" fmla="*/ 561132 w 561132"/>
                <a:gd name="connsiteY12" fmla="*/ 602010 h 1466789"/>
                <a:gd name="connsiteX13" fmla="*/ 42482 w 561132"/>
                <a:gd name="connsiteY13" fmla="*/ 0 h 1466789"/>
                <a:gd name="connsiteX14" fmla="*/ 41607 w 561132"/>
                <a:gd name="connsiteY14" fmla="*/ 15744 h 146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132" h="1466789">
                  <a:moveTo>
                    <a:pt x="45481" y="20242"/>
                  </a:moveTo>
                  <a:lnTo>
                    <a:pt x="48479" y="23740"/>
                  </a:lnTo>
                  <a:cubicBezTo>
                    <a:pt x="48479" y="23740"/>
                    <a:pt x="48479" y="23740"/>
                    <a:pt x="48479" y="23740"/>
                  </a:cubicBezTo>
                  <a:cubicBezTo>
                    <a:pt x="48929" y="24315"/>
                    <a:pt x="49304" y="24953"/>
                    <a:pt x="49604" y="25615"/>
                  </a:cubicBezTo>
                  <a:cubicBezTo>
                    <a:pt x="49928" y="26115"/>
                    <a:pt x="50178" y="26664"/>
                    <a:pt x="50353" y="27239"/>
                  </a:cubicBezTo>
                  <a:cubicBezTo>
                    <a:pt x="50416" y="27901"/>
                    <a:pt x="50416" y="28576"/>
                    <a:pt x="50353" y="29238"/>
                  </a:cubicBezTo>
                  <a:cubicBezTo>
                    <a:pt x="50416" y="29951"/>
                    <a:pt x="50416" y="30650"/>
                    <a:pt x="50353" y="31363"/>
                  </a:cubicBezTo>
                  <a:lnTo>
                    <a:pt x="50353" y="31363"/>
                  </a:lnTo>
                  <a:lnTo>
                    <a:pt x="42732" y="159311"/>
                  </a:lnTo>
                  <a:lnTo>
                    <a:pt x="0" y="870028"/>
                  </a:lnTo>
                  <a:lnTo>
                    <a:pt x="0" y="876900"/>
                  </a:lnTo>
                  <a:lnTo>
                    <a:pt x="484291" y="1466790"/>
                  </a:lnTo>
                  <a:lnTo>
                    <a:pt x="561132" y="602010"/>
                  </a:lnTo>
                  <a:lnTo>
                    <a:pt x="42482" y="0"/>
                  </a:lnTo>
                  <a:lnTo>
                    <a:pt x="41607" y="1574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F7B0F491-CBE3-4DB8-AB63-6325B6DD88CE}"/>
                </a:ext>
              </a:extLst>
            </p:cNvPr>
            <p:cNvSpPr/>
            <p:nvPr/>
          </p:nvSpPr>
          <p:spPr>
            <a:xfrm>
              <a:off x="10869084" y="6504788"/>
              <a:ext cx="487914" cy="366853"/>
            </a:xfrm>
            <a:custGeom>
              <a:avLst/>
              <a:gdLst>
                <a:gd name="connsiteX0" fmla="*/ 217281 w 487914"/>
                <a:gd name="connsiteY0" fmla="*/ 0 h 366853"/>
                <a:gd name="connsiteX1" fmla="*/ 216656 w 487914"/>
                <a:gd name="connsiteY1" fmla="*/ 0 h 366853"/>
                <a:gd name="connsiteX2" fmla="*/ 11870 w 487914"/>
                <a:gd name="connsiteY2" fmla="*/ 128699 h 366853"/>
                <a:gd name="connsiteX3" fmla="*/ 8871 w 487914"/>
                <a:gd name="connsiteY3" fmla="*/ 130573 h 366853"/>
                <a:gd name="connsiteX4" fmla="*/ 0 w 487914"/>
                <a:gd name="connsiteY4" fmla="*/ 366854 h 366853"/>
                <a:gd name="connsiteX5" fmla="*/ 487289 w 487914"/>
                <a:gd name="connsiteY5" fmla="*/ 366854 h 366853"/>
                <a:gd name="connsiteX6" fmla="*/ 487914 w 487914"/>
                <a:gd name="connsiteY6" fmla="*/ 356858 h 36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914" h="366853">
                  <a:moveTo>
                    <a:pt x="217281" y="0"/>
                  </a:moveTo>
                  <a:lnTo>
                    <a:pt x="216656" y="0"/>
                  </a:lnTo>
                  <a:lnTo>
                    <a:pt x="11870" y="128699"/>
                  </a:lnTo>
                  <a:lnTo>
                    <a:pt x="8871" y="130573"/>
                  </a:lnTo>
                  <a:lnTo>
                    <a:pt x="0" y="366854"/>
                  </a:lnTo>
                  <a:lnTo>
                    <a:pt x="487289" y="366854"/>
                  </a:lnTo>
                  <a:lnTo>
                    <a:pt x="487914" y="35685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787DF48-60B6-4D68-B75A-018268A4B6FC}"/>
                </a:ext>
              </a:extLst>
            </p:cNvPr>
            <p:cNvSpPr/>
            <p:nvPr/>
          </p:nvSpPr>
          <p:spPr>
            <a:xfrm>
              <a:off x="9654984" y="6536400"/>
              <a:ext cx="34859" cy="335865"/>
            </a:xfrm>
            <a:custGeom>
              <a:avLst/>
              <a:gdLst>
                <a:gd name="connsiteX0" fmla="*/ 24864 w 34859"/>
                <a:gd name="connsiteY0" fmla="*/ 0 h 335865"/>
                <a:gd name="connsiteX1" fmla="*/ 0 w 34859"/>
                <a:gd name="connsiteY1" fmla="*/ 14994 h 335865"/>
                <a:gd name="connsiteX2" fmla="*/ 10245 w 34859"/>
                <a:gd name="connsiteY2" fmla="*/ 335866 h 335865"/>
                <a:gd name="connsiteX3" fmla="*/ 34860 w 34859"/>
                <a:gd name="connsiteY3" fmla="*/ 335866 h 335865"/>
                <a:gd name="connsiteX4" fmla="*/ 25864 w 34859"/>
                <a:gd name="connsiteY4" fmla="*/ 35236 h 335865"/>
                <a:gd name="connsiteX5" fmla="*/ 24864 w 34859"/>
                <a:gd name="connsiteY5" fmla="*/ 0 h 3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9" h="335865">
                  <a:moveTo>
                    <a:pt x="24864" y="0"/>
                  </a:moveTo>
                  <a:lnTo>
                    <a:pt x="0" y="14994"/>
                  </a:lnTo>
                  <a:lnTo>
                    <a:pt x="10245" y="335866"/>
                  </a:lnTo>
                  <a:lnTo>
                    <a:pt x="34860" y="335866"/>
                  </a:lnTo>
                  <a:lnTo>
                    <a:pt x="25864" y="35236"/>
                  </a:lnTo>
                  <a:lnTo>
                    <a:pt x="24864" y="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23B72176-302A-4073-BC40-B36A3AE355C8}"/>
                </a:ext>
              </a:extLst>
            </p:cNvPr>
            <p:cNvSpPr/>
            <p:nvPr/>
          </p:nvSpPr>
          <p:spPr>
            <a:xfrm>
              <a:off x="8932920" y="6120441"/>
              <a:ext cx="746427" cy="695472"/>
            </a:xfrm>
            <a:custGeom>
              <a:avLst/>
              <a:gdLst>
                <a:gd name="connsiteX0" fmla="*/ 598866 w 746427"/>
                <a:gd name="connsiteY0" fmla="*/ 198921 h 695472"/>
                <a:gd name="connsiteX1" fmla="*/ 477918 w 746427"/>
                <a:gd name="connsiteY1" fmla="*/ 24116 h 695472"/>
                <a:gd name="connsiteX2" fmla="*/ 461301 w 746427"/>
                <a:gd name="connsiteY2" fmla="*/ 0 h 695472"/>
                <a:gd name="connsiteX3" fmla="*/ 183171 w 746427"/>
                <a:gd name="connsiteY3" fmla="*/ 163435 h 695472"/>
                <a:gd name="connsiteX4" fmla="*/ 94209 w 746427"/>
                <a:gd name="connsiteY4" fmla="*/ 215789 h 695472"/>
                <a:gd name="connsiteX5" fmla="*/ 0 w 746427"/>
                <a:gd name="connsiteY5" fmla="*/ 271142 h 695472"/>
                <a:gd name="connsiteX6" fmla="*/ 375 w 746427"/>
                <a:gd name="connsiteY6" fmla="*/ 276515 h 695472"/>
                <a:gd name="connsiteX7" fmla="*/ 277255 w 746427"/>
                <a:gd name="connsiteY7" fmla="*/ 695473 h 695472"/>
                <a:gd name="connsiteX8" fmla="*/ 719689 w 746427"/>
                <a:gd name="connsiteY8" fmla="*/ 428079 h 695472"/>
                <a:gd name="connsiteX9" fmla="*/ 746427 w 746427"/>
                <a:gd name="connsiteY9" fmla="*/ 411961 h 695472"/>
                <a:gd name="connsiteX10" fmla="*/ 664838 w 746427"/>
                <a:gd name="connsiteY10" fmla="*/ 294258 h 695472"/>
                <a:gd name="connsiteX11" fmla="*/ 598866 w 746427"/>
                <a:gd name="connsiteY11" fmla="*/ 198921 h 69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427" h="695472">
                  <a:moveTo>
                    <a:pt x="598866" y="198921"/>
                  </a:moveTo>
                  <a:lnTo>
                    <a:pt x="477918" y="24116"/>
                  </a:lnTo>
                  <a:lnTo>
                    <a:pt x="461301" y="0"/>
                  </a:lnTo>
                  <a:lnTo>
                    <a:pt x="183171" y="163435"/>
                  </a:lnTo>
                  <a:lnTo>
                    <a:pt x="94209" y="215789"/>
                  </a:lnTo>
                  <a:lnTo>
                    <a:pt x="0" y="271142"/>
                  </a:lnTo>
                  <a:lnTo>
                    <a:pt x="375" y="276515"/>
                  </a:lnTo>
                  <a:lnTo>
                    <a:pt x="277255" y="695473"/>
                  </a:lnTo>
                  <a:lnTo>
                    <a:pt x="719689" y="428079"/>
                  </a:lnTo>
                  <a:lnTo>
                    <a:pt x="746427" y="411961"/>
                  </a:lnTo>
                  <a:lnTo>
                    <a:pt x="664838" y="294258"/>
                  </a:lnTo>
                  <a:lnTo>
                    <a:pt x="598866" y="198921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2B70680-58D7-47BD-B4BD-E8EB76666A40}"/>
                </a:ext>
              </a:extLst>
            </p:cNvPr>
            <p:cNvSpPr/>
            <p:nvPr/>
          </p:nvSpPr>
          <p:spPr>
            <a:xfrm>
              <a:off x="9210425" y="6862895"/>
              <a:ext cx="999" cy="8996"/>
            </a:xfrm>
            <a:custGeom>
              <a:avLst/>
              <a:gdLst>
                <a:gd name="connsiteX0" fmla="*/ 0 w 999"/>
                <a:gd name="connsiteY0" fmla="*/ 750 h 8996"/>
                <a:gd name="connsiteX1" fmla="*/ 0 w 999"/>
                <a:gd name="connsiteY1" fmla="*/ 750 h 8996"/>
                <a:gd name="connsiteX2" fmla="*/ 0 w 999"/>
                <a:gd name="connsiteY2" fmla="*/ 8997 h 8996"/>
                <a:gd name="connsiteX3" fmla="*/ 1000 w 999"/>
                <a:gd name="connsiteY3" fmla="*/ 8997 h 8996"/>
                <a:gd name="connsiteX4" fmla="*/ 1000 w 999"/>
                <a:gd name="connsiteY4" fmla="*/ 0 h 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" h="8996">
                  <a:moveTo>
                    <a:pt x="0" y="750"/>
                  </a:moveTo>
                  <a:lnTo>
                    <a:pt x="0" y="750"/>
                  </a:lnTo>
                  <a:lnTo>
                    <a:pt x="0" y="8997"/>
                  </a:lnTo>
                  <a:lnTo>
                    <a:pt x="1000" y="8997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A601D6A0-CF82-4FD6-8330-8FBD5056B9A8}"/>
                </a:ext>
              </a:extLst>
            </p:cNvPr>
            <p:cNvSpPr/>
            <p:nvPr/>
          </p:nvSpPr>
          <p:spPr>
            <a:xfrm>
              <a:off x="8932046" y="6403828"/>
              <a:ext cx="278004" cy="456692"/>
            </a:xfrm>
            <a:custGeom>
              <a:avLst/>
              <a:gdLst>
                <a:gd name="connsiteX0" fmla="*/ 3374 w 278004"/>
                <a:gd name="connsiteY0" fmla="*/ 22241 h 456692"/>
                <a:gd name="connsiteX1" fmla="*/ 3374 w 278004"/>
                <a:gd name="connsiteY1" fmla="*/ 22241 h 456692"/>
                <a:gd name="connsiteX2" fmla="*/ 3374 w 278004"/>
                <a:gd name="connsiteY2" fmla="*/ 22241 h 456692"/>
                <a:gd name="connsiteX3" fmla="*/ 3374 w 278004"/>
                <a:gd name="connsiteY3" fmla="*/ 27989 h 456692"/>
                <a:gd name="connsiteX4" fmla="*/ 0 w 278004"/>
                <a:gd name="connsiteY4" fmla="*/ 37360 h 456692"/>
                <a:gd name="connsiteX5" fmla="*/ 108953 w 278004"/>
                <a:gd name="connsiteY5" fmla="*/ 202544 h 456692"/>
                <a:gd name="connsiteX6" fmla="*/ 108953 w 278004"/>
                <a:gd name="connsiteY6" fmla="*/ 202544 h 456692"/>
                <a:gd name="connsiteX7" fmla="*/ 111077 w 278004"/>
                <a:gd name="connsiteY7" fmla="*/ 203419 h 456692"/>
                <a:gd name="connsiteX8" fmla="*/ 111077 w 278004"/>
                <a:gd name="connsiteY8" fmla="*/ 205668 h 456692"/>
                <a:gd name="connsiteX9" fmla="*/ 173550 w 278004"/>
                <a:gd name="connsiteY9" fmla="*/ 300755 h 456692"/>
                <a:gd name="connsiteX10" fmla="*/ 173550 w 278004"/>
                <a:gd name="connsiteY10" fmla="*/ 300755 h 456692"/>
                <a:gd name="connsiteX11" fmla="*/ 175624 w 278004"/>
                <a:gd name="connsiteY11" fmla="*/ 301217 h 456692"/>
                <a:gd name="connsiteX12" fmla="*/ 175799 w 278004"/>
                <a:gd name="connsiteY12" fmla="*/ 301630 h 456692"/>
                <a:gd name="connsiteX13" fmla="*/ 175799 w 278004"/>
                <a:gd name="connsiteY13" fmla="*/ 303879 h 456692"/>
                <a:gd name="connsiteX14" fmla="*/ 276506 w 278004"/>
                <a:gd name="connsiteY14" fmla="*/ 456692 h 456692"/>
                <a:gd name="connsiteX15" fmla="*/ 276506 w 278004"/>
                <a:gd name="connsiteY15" fmla="*/ 456692 h 456692"/>
                <a:gd name="connsiteX16" fmla="*/ 278005 w 278004"/>
                <a:gd name="connsiteY16" fmla="*/ 456692 h 456692"/>
                <a:gd name="connsiteX17" fmla="*/ 275631 w 278004"/>
                <a:gd name="connsiteY17" fmla="*/ 415334 h 456692"/>
                <a:gd name="connsiteX18" fmla="*/ 750 w 278004"/>
                <a:gd name="connsiteY18" fmla="*/ 0 h 45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8004" h="456692">
                  <a:moveTo>
                    <a:pt x="3374" y="22241"/>
                  </a:moveTo>
                  <a:lnTo>
                    <a:pt x="3374" y="22241"/>
                  </a:lnTo>
                  <a:lnTo>
                    <a:pt x="3374" y="22241"/>
                  </a:lnTo>
                  <a:lnTo>
                    <a:pt x="3374" y="27989"/>
                  </a:lnTo>
                  <a:cubicBezTo>
                    <a:pt x="3711" y="31462"/>
                    <a:pt x="2474" y="34899"/>
                    <a:pt x="0" y="37360"/>
                  </a:cubicBezTo>
                  <a:lnTo>
                    <a:pt x="108953" y="202544"/>
                  </a:lnTo>
                  <a:lnTo>
                    <a:pt x="108953" y="202544"/>
                  </a:lnTo>
                  <a:cubicBezTo>
                    <a:pt x="109778" y="202194"/>
                    <a:pt x="110727" y="202594"/>
                    <a:pt x="111077" y="203419"/>
                  </a:cubicBezTo>
                  <a:cubicBezTo>
                    <a:pt x="111577" y="204081"/>
                    <a:pt x="111577" y="205006"/>
                    <a:pt x="111077" y="205668"/>
                  </a:cubicBezTo>
                  <a:lnTo>
                    <a:pt x="173550" y="300755"/>
                  </a:lnTo>
                  <a:lnTo>
                    <a:pt x="173550" y="300755"/>
                  </a:lnTo>
                  <a:cubicBezTo>
                    <a:pt x="174250" y="300317"/>
                    <a:pt x="175175" y="300518"/>
                    <a:pt x="175624" y="301217"/>
                  </a:cubicBezTo>
                  <a:cubicBezTo>
                    <a:pt x="175699" y="301342"/>
                    <a:pt x="175762" y="301480"/>
                    <a:pt x="175799" y="301630"/>
                  </a:cubicBezTo>
                  <a:cubicBezTo>
                    <a:pt x="176161" y="302342"/>
                    <a:pt x="176161" y="303167"/>
                    <a:pt x="175799" y="303879"/>
                  </a:cubicBezTo>
                  <a:lnTo>
                    <a:pt x="276506" y="456692"/>
                  </a:lnTo>
                  <a:lnTo>
                    <a:pt x="276506" y="456692"/>
                  </a:lnTo>
                  <a:cubicBezTo>
                    <a:pt x="276930" y="456306"/>
                    <a:pt x="277580" y="456306"/>
                    <a:pt x="278005" y="456692"/>
                  </a:cubicBezTo>
                  <a:lnTo>
                    <a:pt x="275631" y="41533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D771EAB5-798E-46D7-8EA1-D4606C16CA09}"/>
                </a:ext>
              </a:extLst>
            </p:cNvPr>
            <p:cNvSpPr/>
            <p:nvPr/>
          </p:nvSpPr>
          <p:spPr>
            <a:xfrm>
              <a:off x="9196182" y="6864020"/>
              <a:ext cx="14118" cy="8246"/>
            </a:xfrm>
            <a:custGeom>
              <a:avLst/>
              <a:gdLst>
                <a:gd name="connsiteX0" fmla="*/ 0 w 14118"/>
                <a:gd name="connsiteY0" fmla="*/ 8246 h 8246"/>
                <a:gd name="connsiteX1" fmla="*/ 14119 w 14118"/>
                <a:gd name="connsiteY1" fmla="*/ 8246 h 8246"/>
                <a:gd name="connsiteX2" fmla="*/ 13744 w 14118"/>
                <a:gd name="connsiteY2" fmla="*/ 0 h 8246"/>
                <a:gd name="connsiteX3" fmla="*/ 0 w 14118"/>
                <a:gd name="connsiteY3" fmla="*/ 8246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" h="8246">
                  <a:moveTo>
                    <a:pt x="0" y="8246"/>
                  </a:moveTo>
                  <a:lnTo>
                    <a:pt x="14119" y="8246"/>
                  </a:lnTo>
                  <a:lnTo>
                    <a:pt x="13744" y="0"/>
                  </a:lnTo>
                  <a:lnTo>
                    <a:pt x="0" y="8246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BA2D0868-9E73-42A9-B271-787CA5E79879}"/>
                </a:ext>
              </a:extLst>
            </p:cNvPr>
            <p:cNvSpPr/>
            <p:nvPr/>
          </p:nvSpPr>
          <p:spPr>
            <a:xfrm>
              <a:off x="8833089" y="6707582"/>
              <a:ext cx="375587" cy="164434"/>
            </a:xfrm>
            <a:custGeom>
              <a:avLst/>
              <a:gdLst>
                <a:gd name="connsiteX0" fmla="*/ 274881 w 375587"/>
                <a:gd name="connsiteY0" fmla="*/ 0 h 164434"/>
                <a:gd name="connsiteX1" fmla="*/ 274881 w 375587"/>
                <a:gd name="connsiteY1" fmla="*/ 0 h 164434"/>
                <a:gd name="connsiteX2" fmla="*/ 0 w 375587"/>
                <a:gd name="connsiteY2" fmla="*/ 164434 h 164434"/>
                <a:gd name="connsiteX3" fmla="*/ 355971 w 375587"/>
                <a:gd name="connsiteY3" fmla="*/ 164434 h 164434"/>
                <a:gd name="connsiteX4" fmla="*/ 375588 w 375587"/>
                <a:gd name="connsiteY4" fmla="*/ 152564 h 16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87" h="164434">
                  <a:moveTo>
                    <a:pt x="274881" y="0"/>
                  </a:moveTo>
                  <a:lnTo>
                    <a:pt x="274881" y="0"/>
                  </a:lnTo>
                  <a:lnTo>
                    <a:pt x="0" y="164434"/>
                  </a:lnTo>
                  <a:lnTo>
                    <a:pt x="355971" y="164434"/>
                  </a:lnTo>
                  <a:lnTo>
                    <a:pt x="375588" y="152564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170BB9D0-1EB0-4F2B-93AA-D14653EB6C36}"/>
                </a:ext>
              </a:extLst>
            </p:cNvPr>
            <p:cNvSpPr/>
            <p:nvPr/>
          </p:nvSpPr>
          <p:spPr>
            <a:xfrm>
              <a:off x="8605312" y="6609496"/>
              <a:ext cx="500658" cy="262395"/>
            </a:xfrm>
            <a:custGeom>
              <a:avLst/>
              <a:gdLst>
                <a:gd name="connsiteX0" fmla="*/ 437936 w 500658"/>
                <a:gd name="connsiteY0" fmla="*/ 0 h 262395"/>
                <a:gd name="connsiteX1" fmla="*/ 437936 w 500658"/>
                <a:gd name="connsiteY1" fmla="*/ 0 h 262395"/>
                <a:gd name="connsiteX2" fmla="*/ 0 w 500658"/>
                <a:gd name="connsiteY2" fmla="*/ 260896 h 262395"/>
                <a:gd name="connsiteX3" fmla="*/ 0 w 500658"/>
                <a:gd name="connsiteY3" fmla="*/ 262395 h 262395"/>
                <a:gd name="connsiteX4" fmla="*/ 221404 w 500658"/>
                <a:gd name="connsiteY4" fmla="*/ 262395 h 262395"/>
                <a:gd name="connsiteX5" fmla="*/ 500659 w 500658"/>
                <a:gd name="connsiteY5" fmla="*/ 95212 h 26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658" h="262395">
                  <a:moveTo>
                    <a:pt x="437936" y="0"/>
                  </a:moveTo>
                  <a:lnTo>
                    <a:pt x="437936" y="0"/>
                  </a:lnTo>
                  <a:lnTo>
                    <a:pt x="0" y="260896"/>
                  </a:lnTo>
                  <a:lnTo>
                    <a:pt x="0" y="262395"/>
                  </a:lnTo>
                  <a:lnTo>
                    <a:pt x="221404" y="262395"/>
                  </a:lnTo>
                  <a:lnTo>
                    <a:pt x="500659" y="95212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C9E3411-5C2A-4E08-90AD-EBB60AE8DF5F}"/>
                </a:ext>
              </a:extLst>
            </p:cNvPr>
            <p:cNvSpPr/>
            <p:nvPr/>
          </p:nvSpPr>
          <p:spPr>
            <a:xfrm>
              <a:off x="8583571" y="6441438"/>
              <a:ext cx="458427" cy="425705"/>
            </a:xfrm>
            <a:custGeom>
              <a:avLst/>
              <a:gdLst>
                <a:gd name="connsiteX0" fmla="*/ 348849 w 458427"/>
                <a:gd name="connsiteY0" fmla="*/ 0 h 425705"/>
                <a:gd name="connsiteX1" fmla="*/ 344101 w 458427"/>
                <a:gd name="connsiteY1" fmla="*/ 2374 h 425705"/>
                <a:gd name="connsiteX2" fmla="*/ 338229 w 458427"/>
                <a:gd name="connsiteY2" fmla="*/ 375 h 425705"/>
                <a:gd name="connsiteX3" fmla="*/ 194291 w 458427"/>
                <a:gd name="connsiteY3" fmla="*/ 85091 h 425705"/>
                <a:gd name="connsiteX4" fmla="*/ 132693 w 458427"/>
                <a:gd name="connsiteY4" fmla="*/ 121327 h 425705"/>
                <a:gd name="connsiteX5" fmla="*/ 0 w 458427"/>
                <a:gd name="connsiteY5" fmla="*/ 199545 h 425705"/>
                <a:gd name="connsiteX6" fmla="*/ 21116 w 458427"/>
                <a:gd name="connsiteY6" fmla="*/ 425705 h 425705"/>
                <a:gd name="connsiteX7" fmla="*/ 458427 w 458427"/>
                <a:gd name="connsiteY7" fmla="*/ 165559 h 42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8427" h="425705">
                  <a:moveTo>
                    <a:pt x="348849" y="0"/>
                  </a:moveTo>
                  <a:cubicBezTo>
                    <a:pt x="347588" y="1312"/>
                    <a:pt x="345913" y="2162"/>
                    <a:pt x="344101" y="2374"/>
                  </a:cubicBezTo>
                  <a:cubicBezTo>
                    <a:pt x="341952" y="2549"/>
                    <a:pt x="339828" y="1824"/>
                    <a:pt x="338229" y="375"/>
                  </a:cubicBezTo>
                  <a:lnTo>
                    <a:pt x="194291" y="85091"/>
                  </a:lnTo>
                  <a:lnTo>
                    <a:pt x="132693" y="121327"/>
                  </a:lnTo>
                  <a:lnTo>
                    <a:pt x="0" y="199545"/>
                  </a:lnTo>
                  <a:lnTo>
                    <a:pt x="21116" y="425705"/>
                  </a:lnTo>
                  <a:lnTo>
                    <a:pt x="458427" y="1655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3CF57AC3-D721-490F-BE65-D0554AE7ADAC}"/>
                </a:ext>
              </a:extLst>
            </p:cNvPr>
            <p:cNvSpPr/>
            <p:nvPr/>
          </p:nvSpPr>
          <p:spPr>
            <a:xfrm>
              <a:off x="9211425" y="6553269"/>
              <a:ext cx="450679" cy="318997"/>
            </a:xfrm>
            <a:custGeom>
              <a:avLst/>
              <a:gdLst>
                <a:gd name="connsiteX0" fmla="*/ 0 w 450679"/>
                <a:gd name="connsiteY0" fmla="*/ 266269 h 318997"/>
                <a:gd name="connsiteX1" fmla="*/ 2999 w 450679"/>
                <a:gd name="connsiteY1" fmla="*/ 318997 h 318997"/>
                <a:gd name="connsiteX2" fmla="*/ 450680 w 450679"/>
                <a:gd name="connsiteY2" fmla="*/ 318997 h 318997"/>
                <a:gd name="connsiteX3" fmla="*/ 440435 w 450679"/>
                <a:gd name="connsiteY3" fmla="*/ 0 h 318997"/>
                <a:gd name="connsiteX4" fmla="*/ 0 w 450679"/>
                <a:gd name="connsiteY4" fmla="*/ 266269 h 3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79" h="318997">
                  <a:moveTo>
                    <a:pt x="0" y="266269"/>
                  </a:moveTo>
                  <a:lnTo>
                    <a:pt x="2999" y="318997"/>
                  </a:lnTo>
                  <a:lnTo>
                    <a:pt x="450680" y="318997"/>
                  </a:lnTo>
                  <a:lnTo>
                    <a:pt x="440435" y="0"/>
                  </a:lnTo>
                  <a:lnTo>
                    <a:pt x="0" y="26626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21E43B51-4104-4F16-92A1-779289D0BF5D}"/>
                </a:ext>
              </a:extLst>
            </p:cNvPr>
            <p:cNvSpPr/>
            <p:nvPr/>
          </p:nvSpPr>
          <p:spPr>
            <a:xfrm>
              <a:off x="10501617" y="6637985"/>
              <a:ext cx="373088" cy="234281"/>
            </a:xfrm>
            <a:custGeom>
              <a:avLst/>
              <a:gdLst>
                <a:gd name="connsiteX0" fmla="*/ 0 w 373088"/>
                <a:gd name="connsiteY0" fmla="*/ 234281 h 234281"/>
                <a:gd name="connsiteX1" fmla="*/ 364218 w 373088"/>
                <a:gd name="connsiteY1" fmla="*/ 234281 h 234281"/>
                <a:gd name="connsiteX2" fmla="*/ 373089 w 373088"/>
                <a:gd name="connsiteY2" fmla="*/ 0 h 234281"/>
                <a:gd name="connsiteX3" fmla="*/ 0 w 373088"/>
                <a:gd name="connsiteY3" fmla="*/ 234281 h 23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088" h="234281">
                  <a:moveTo>
                    <a:pt x="0" y="234281"/>
                  </a:moveTo>
                  <a:lnTo>
                    <a:pt x="364218" y="234281"/>
                  </a:lnTo>
                  <a:lnTo>
                    <a:pt x="373089" y="0"/>
                  </a:lnTo>
                  <a:lnTo>
                    <a:pt x="0" y="23428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97124921-399B-4F74-A702-50E7671A062C}"/>
                </a:ext>
              </a:extLst>
            </p:cNvPr>
            <p:cNvSpPr/>
            <p:nvPr/>
          </p:nvSpPr>
          <p:spPr>
            <a:xfrm>
              <a:off x="10943302" y="5212054"/>
              <a:ext cx="902984" cy="858907"/>
            </a:xfrm>
            <a:custGeom>
              <a:avLst/>
              <a:gdLst>
                <a:gd name="connsiteX0" fmla="*/ 418694 w 902984"/>
                <a:gd name="connsiteY0" fmla="*/ 20367 h 858907"/>
                <a:gd name="connsiteX1" fmla="*/ 409074 w 902984"/>
                <a:gd name="connsiteY1" fmla="*/ 30363 h 858907"/>
                <a:gd name="connsiteX2" fmla="*/ 402576 w 902984"/>
                <a:gd name="connsiteY2" fmla="*/ 25989 h 858907"/>
                <a:gd name="connsiteX3" fmla="*/ 0 w 902984"/>
                <a:gd name="connsiteY3" fmla="*/ 265769 h 858907"/>
                <a:gd name="connsiteX4" fmla="*/ 67846 w 902984"/>
                <a:gd name="connsiteY4" fmla="*/ 351860 h 858907"/>
                <a:gd name="connsiteX5" fmla="*/ 178173 w 902984"/>
                <a:gd name="connsiteY5" fmla="*/ 491554 h 858907"/>
                <a:gd name="connsiteX6" fmla="*/ 468048 w 902984"/>
                <a:gd name="connsiteY6" fmla="*/ 858907 h 858907"/>
                <a:gd name="connsiteX7" fmla="*/ 902985 w 902984"/>
                <a:gd name="connsiteY7" fmla="*/ 588515 h 858907"/>
                <a:gd name="connsiteX8" fmla="*/ 419819 w 902984"/>
                <a:gd name="connsiteY8" fmla="*/ 0 h 85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984" h="858907">
                  <a:moveTo>
                    <a:pt x="418694" y="20367"/>
                  </a:moveTo>
                  <a:cubicBezTo>
                    <a:pt x="418769" y="25777"/>
                    <a:pt x="414471" y="30226"/>
                    <a:pt x="409074" y="30363"/>
                  </a:cubicBezTo>
                  <a:cubicBezTo>
                    <a:pt x="406337" y="30013"/>
                    <a:pt x="403938" y="28389"/>
                    <a:pt x="402576" y="25989"/>
                  </a:cubicBezTo>
                  <a:lnTo>
                    <a:pt x="0" y="265769"/>
                  </a:lnTo>
                  <a:lnTo>
                    <a:pt x="67846" y="351860"/>
                  </a:lnTo>
                  <a:lnTo>
                    <a:pt x="178173" y="491554"/>
                  </a:lnTo>
                  <a:lnTo>
                    <a:pt x="468048" y="858907"/>
                  </a:lnTo>
                  <a:lnTo>
                    <a:pt x="902985" y="588515"/>
                  </a:lnTo>
                  <a:lnTo>
                    <a:pt x="419819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629DAEBF-44A6-4805-BCC6-5BBE8FD29F67}"/>
                </a:ext>
              </a:extLst>
            </p:cNvPr>
            <p:cNvSpPr/>
            <p:nvPr/>
          </p:nvSpPr>
          <p:spPr>
            <a:xfrm>
              <a:off x="10942302" y="4496089"/>
              <a:ext cx="445807" cy="977985"/>
            </a:xfrm>
            <a:custGeom>
              <a:avLst/>
              <a:gdLst>
                <a:gd name="connsiteX0" fmla="*/ 28612 w 445807"/>
                <a:gd name="connsiteY0" fmla="*/ 239655 h 977985"/>
                <a:gd name="connsiteX1" fmla="*/ 0 w 445807"/>
                <a:gd name="connsiteY1" fmla="*/ 977985 h 977985"/>
                <a:gd name="connsiteX2" fmla="*/ 402201 w 445807"/>
                <a:gd name="connsiteY2" fmla="*/ 738456 h 977985"/>
                <a:gd name="connsiteX3" fmla="*/ 402201 w 445807"/>
                <a:gd name="connsiteY3" fmla="*/ 734707 h 977985"/>
                <a:gd name="connsiteX4" fmla="*/ 404200 w 445807"/>
                <a:gd name="connsiteY4" fmla="*/ 702470 h 977985"/>
                <a:gd name="connsiteX5" fmla="*/ 445807 w 445807"/>
                <a:gd name="connsiteY5" fmla="*/ 0 h 97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07" h="977985">
                  <a:moveTo>
                    <a:pt x="28612" y="239655"/>
                  </a:moveTo>
                  <a:lnTo>
                    <a:pt x="0" y="977985"/>
                  </a:lnTo>
                  <a:lnTo>
                    <a:pt x="402201" y="738456"/>
                  </a:lnTo>
                  <a:cubicBezTo>
                    <a:pt x="402014" y="737219"/>
                    <a:pt x="402014" y="735944"/>
                    <a:pt x="402201" y="734707"/>
                  </a:cubicBezTo>
                  <a:lnTo>
                    <a:pt x="404200" y="702470"/>
                  </a:lnTo>
                  <a:lnTo>
                    <a:pt x="44580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87497C99-7E72-4A11-8B2B-B9974E8EEF74}"/>
                </a:ext>
              </a:extLst>
            </p:cNvPr>
            <p:cNvSpPr/>
            <p:nvPr/>
          </p:nvSpPr>
          <p:spPr>
            <a:xfrm>
              <a:off x="11834666" y="3337801"/>
              <a:ext cx="233899" cy="729958"/>
            </a:xfrm>
            <a:custGeom>
              <a:avLst/>
              <a:gdLst>
                <a:gd name="connsiteX0" fmla="*/ 0 w 233899"/>
                <a:gd name="connsiteY0" fmla="*/ 729959 h 729958"/>
                <a:gd name="connsiteX1" fmla="*/ 177674 w 233899"/>
                <a:gd name="connsiteY1" fmla="*/ 628625 h 729958"/>
                <a:gd name="connsiteX2" fmla="*/ 204411 w 233899"/>
                <a:gd name="connsiteY2" fmla="*/ 330743 h 729958"/>
                <a:gd name="connsiteX3" fmla="*/ 210659 w 233899"/>
                <a:gd name="connsiteY3" fmla="*/ 260521 h 729958"/>
                <a:gd name="connsiteX4" fmla="*/ 233899 w 233899"/>
                <a:gd name="connsiteY4" fmla="*/ 0 h 729958"/>
                <a:gd name="connsiteX5" fmla="*/ 50603 w 233899"/>
                <a:gd name="connsiteY5" fmla="*/ 101085 h 729958"/>
                <a:gd name="connsiteX6" fmla="*/ 29113 w 233899"/>
                <a:gd name="connsiteY6" fmla="*/ 367854 h 729958"/>
                <a:gd name="connsiteX7" fmla="*/ 0 w 233899"/>
                <a:gd name="connsiteY7" fmla="*/ 729959 h 7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99" h="729958">
                  <a:moveTo>
                    <a:pt x="0" y="729959"/>
                  </a:moveTo>
                  <a:lnTo>
                    <a:pt x="177674" y="628625"/>
                  </a:lnTo>
                  <a:lnTo>
                    <a:pt x="204411" y="330743"/>
                  </a:lnTo>
                  <a:lnTo>
                    <a:pt x="210659" y="260521"/>
                  </a:lnTo>
                  <a:lnTo>
                    <a:pt x="233899" y="0"/>
                  </a:lnTo>
                  <a:lnTo>
                    <a:pt x="50603" y="101085"/>
                  </a:lnTo>
                  <a:lnTo>
                    <a:pt x="29113" y="367854"/>
                  </a:lnTo>
                  <a:lnTo>
                    <a:pt x="0" y="729959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FA0A1500-C87C-497A-86CD-C94CB51E719A}"/>
                </a:ext>
              </a:extLst>
            </p:cNvPr>
            <p:cNvSpPr/>
            <p:nvPr/>
          </p:nvSpPr>
          <p:spPr>
            <a:xfrm>
              <a:off x="11790311" y="3708653"/>
              <a:ext cx="70094" cy="384346"/>
            </a:xfrm>
            <a:custGeom>
              <a:avLst/>
              <a:gdLst>
                <a:gd name="connsiteX0" fmla="*/ 37859 w 70094"/>
                <a:gd name="connsiteY0" fmla="*/ 362730 h 384346"/>
                <a:gd name="connsiteX1" fmla="*/ 40982 w 70094"/>
                <a:gd name="connsiteY1" fmla="*/ 360981 h 384346"/>
                <a:gd name="connsiteX2" fmla="*/ 70095 w 70094"/>
                <a:gd name="connsiteY2" fmla="*/ 0 h 384346"/>
                <a:gd name="connsiteX3" fmla="*/ 28238 w 70094"/>
                <a:gd name="connsiteY3" fmla="*/ 23366 h 384346"/>
                <a:gd name="connsiteX4" fmla="*/ 0 w 70094"/>
                <a:gd name="connsiteY4" fmla="*/ 384347 h 384346"/>
                <a:gd name="connsiteX5" fmla="*/ 37859 w 70094"/>
                <a:gd name="connsiteY5" fmla="*/ 362730 h 38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94" h="384346">
                  <a:moveTo>
                    <a:pt x="37859" y="362730"/>
                  </a:moveTo>
                  <a:lnTo>
                    <a:pt x="40982" y="360981"/>
                  </a:lnTo>
                  <a:lnTo>
                    <a:pt x="70095" y="0"/>
                  </a:lnTo>
                  <a:lnTo>
                    <a:pt x="28238" y="23366"/>
                  </a:lnTo>
                  <a:lnTo>
                    <a:pt x="0" y="384347"/>
                  </a:lnTo>
                  <a:lnTo>
                    <a:pt x="37859" y="36273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51A27297-2D6E-4A62-A383-E1E14A6A5A7C}"/>
                </a:ext>
              </a:extLst>
            </p:cNvPr>
            <p:cNvSpPr/>
            <p:nvPr/>
          </p:nvSpPr>
          <p:spPr>
            <a:xfrm>
              <a:off x="12088307" y="5542047"/>
              <a:ext cx="116699" cy="244527"/>
            </a:xfrm>
            <a:custGeom>
              <a:avLst/>
              <a:gdLst>
                <a:gd name="connsiteX0" fmla="*/ 625 w 116699"/>
                <a:gd name="connsiteY0" fmla="*/ 99460 h 244527"/>
                <a:gd name="connsiteX1" fmla="*/ 0 w 116699"/>
                <a:gd name="connsiteY1" fmla="*/ 105333 h 244527"/>
                <a:gd name="connsiteX2" fmla="*/ 116700 w 116699"/>
                <a:gd name="connsiteY2" fmla="*/ 244527 h 244527"/>
                <a:gd name="connsiteX3" fmla="*/ 116700 w 116699"/>
                <a:gd name="connsiteY3" fmla="*/ 125825 h 244527"/>
                <a:gd name="connsiteX4" fmla="*/ 10621 w 116699"/>
                <a:gd name="connsiteY4" fmla="*/ 0 h 244527"/>
                <a:gd name="connsiteX5" fmla="*/ 625 w 116699"/>
                <a:gd name="connsiteY5" fmla="*/ 99460 h 2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99" h="244527">
                  <a:moveTo>
                    <a:pt x="625" y="99460"/>
                  </a:moveTo>
                  <a:lnTo>
                    <a:pt x="0" y="105333"/>
                  </a:lnTo>
                  <a:lnTo>
                    <a:pt x="116700" y="244527"/>
                  </a:lnTo>
                  <a:lnTo>
                    <a:pt x="116700" y="125825"/>
                  </a:lnTo>
                  <a:lnTo>
                    <a:pt x="10621" y="0"/>
                  </a:lnTo>
                  <a:lnTo>
                    <a:pt x="625" y="9946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E1987A8-2507-4622-8596-08BF974D7AC4}"/>
                </a:ext>
              </a:extLst>
            </p:cNvPr>
            <p:cNvSpPr/>
            <p:nvPr/>
          </p:nvSpPr>
          <p:spPr>
            <a:xfrm>
              <a:off x="9698715" y="5708231"/>
              <a:ext cx="1419886" cy="1164035"/>
            </a:xfrm>
            <a:custGeom>
              <a:avLst/>
              <a:gdLst>
                <a:gd name="connsiteX0" fmla="*/ 1378779 w 1419886"/>
                <a:gd name="connsiteY0" fmla="*/ 777940 h 1164035"/>
                <a:gd name="connsiteX1" fmla="*/ 1381778 w 1419886"/>
                <a:gd name="connsiteY1" fmla="*/ 776940 h 1164035"/>
                <a:gd name="connsiteX2" fmla="*/ 1419886 w 1419886"/>
                <a:gd name="connsiteY2" fmla="*/ 0 h 1164035"/>
                <a:gd name="connsiteX3" fmla="*/ 0 w 1419886"/>
                <a:gd name="connsiteY3" fmla="*/ 859782 h 1164035"/>
                <a:gd name="connsiteX4" fmla="*/ 0 w 1419886"/>
                <a:gd name="connsiteY4" fmla="*/ 862656 h 1164035"/>
                <a:gd name="connsiteX5" fmla="*/ 8996 w 1419886"/>
                <a:gd name="connsiteY5" fmla="*/ 1164036 h 1164035"/>
                <a:gd name="connsiteX6" fmla="*/ 763920 w 1419886"/>
                <a:gd name="connsiteY6" fmla="*/ 1164036 h 1164035"/>
                <a:gd name="connsiteX7" fmla="*/ 1173743 w 1419886"/>
                <a:gd name="connsiteY7" fmla="*/ 906638 h 11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886" h="1164035">
                  <a:moveTo>
                    <a:pt x="1378779" y="777940"/>
                  </a:moveTo>
                  <a:cubicBezTo>
                    <a:pt x="1379691" y="777390"/>
                    <a:pt x="1380716" y="777040"/>
                    <a:pt x="1381778" y="776940"/>
                  </a:cubicBezTo>
                  <a:lnTo>
                    <a:pt x="1419886" y="0"/>
                  </a:lnTo>
                  <a:lnTo>
                    <a:pt x="0" y="859782"/>
                  </a:lnTo>
                  <a:lnTo>
                    <a:pt x="0" y="862656"/>
                  </a:lnTo>
                  <a:lnTo>
                    <a:pt x="8996" y="1164036"/>
                  </a:lnTo>
                  <a:lnTo>
                    <a:pt x="763920" y="1164036"/>
                  </a:lnTo>
                  <a:lnTo>
                    <a:pt x="1173743" y="906638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B9827CB-A335-4C10-ABD3-07E5BE20EA16}"/>
                </a:ext>
              </a:extLst>
            </p:cNvPr>
            <p:cNvSpPr/>
            <p:nvPr/>
          </p:nvSpPr>
          <p:spPr>
            <a:xfrm>
              <a:off x="8137514" y="6332107"/>
              <a:ext cx="62473" cy="539659"/>
            </a:xfrm>
            <a:custGeom>
              <a:avLst/>
              <a:gdLst>
                <a:gd name="connsiteX0" fmla="*/ 4248 w 62473"/>
                <a:gd name="connsiteY0" fmla="*/ 22741 h 539659"/>
                <a:gd name="connsiteX1" fmla="*/ 4248 w 62473"/>
                <a:gd name="connsiteY1" fmla="*/ 20492 h 539659"/>
                <a:gd name="connsiteX2" fmla="*/ 4248 w 62473"/>
                <a:gd name="connsiteY2" fmla="*/ 18618 h 539659"/>
                <a:gd name="connsiteX3" fmla="*/ 4998 w 62473"/>
                <a:gd name="connsiteY3" fmla="*/ 16743 h 539659"/>
                <a:gd name="connsiteX4" fmla="*/ 5872 w 62473"/>
                <a:gd name="connsiteY4" fmla="*/ 14994 h 539659"/>
                <a:gd name="connsiteX5" fmla="*/ 5872 w 62473"/>
                <a:gd name="connsiteY5" fmla="*/ 14119 h 539659"/>
                <a:gd name="connsiteX6" fmla="*/ 4998 w 62473"/>
                <a:gd name="connsiteY6" fmla="*/ 5873 h 539659"/>
                <a:gd name="connsiteX7" fmla="*/ 1250 w 62473"/>
                <a:gd name="connsiteY7" fmla="*/ 0 h 539659"/>
                <a:gd name="connsiteX8" fmla="*/ 0 w 62473"/>
                <a:gd name="connsiteY8" fmla="*/ 0 h 539659"/>
                <a:gd name="connsiteX9" fmla="*/ 62473 w 62473"/>
                <a:gd name="connsiteY9" fmla="*/ 539660 h 539659"/>
                <a:gd name="connsiteX10" fmla="*/ 62473 w 62473"/>
                <a:gd name="connsiteY10" fmla="*/ 539660 h 539659"/>
                <a:gd name="connsiteX11" fmla="*/ 4248 w 62473"/>
                <a:gd name="connsiteY11" fmla="*/ 22741 h 5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73" h="539659">
                  <a:moveTo>
                    <a:pt x="4248" y="22741"/>
                  </a:moveTo>
                  <a:cubicBezTo>
                    <a:pt x="4186" y="21991"/>
                    <a:pt x="4186" y="21242"/>
                    <a:pt x="4248" y="20492"/>
                  </a:cubicBezTo>
                  <a:cubicBezTo>
                    <a:pt x="4248" y="19867"/>
                    <a:pt x="4248" y="19242"/>
                    <a:pt x="4248" y="18618"/>
                  </a:cubicBezTo>
                  <a:cubicBezTo>
                    <a:pt x="4398" y="17955"/>
                    <a:pt x="4648" y="17331"/>
                    <a:pt x="4998" y="16743"/>
                  </a:cubicBezTo>
                  <a:cubicBezTo>
                    <a:pt x="5210" y="16131"/>
                    <a:pt x="5510" y="15531"/>
                    <a:pt x="5872" y="14994"/>
                  </a:cubicBezTo>
                  <a:lnTo>
                    <a:pt x="5872" y="14119"/>
                  </a:lnTo>
                  <a:lnTo>
                    <a:pt x="4998" y="5873"/>
                  </a:lnTo>
                  <a:lnTo>
                    <a:pt x="1250" y="0"/>
                  </a:lnTo>
                  <a:lnTo>
                    <a:pt x="0" y="0"/>
                  </a:lnTo>
                  <a:lnTo>
                    <a:pt x="62473" y="539660"/>
                  </a:lnTo>
                  <a:lnTo>
                    <a:pt x="62473" y="539660"/>
                  </a:lnTo>
                  <a:lnTo>
                    <a:pt x="4248" y="22741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7254FDE-3735-4ED6-A879-AA90603E357A}"/>
                </a:ext>
              </a:extLst>
            </p:cNvPr>
            <p:cNvSpPr/>
            <p:nvPr/>
          </p:nvSpPr>
          <p:spPr>
            <a:xfrm>
              <a:off x="7865132" y="6363719"/>
              <a:ext cx="247518" cy="508546"/>
            </a:xfrm>
            <a:custGeom>
              <a:avLst/>
              <a:gdLst>
                <a:gd name="connsiteX0" fmla="*/ 0 w 247518"/>
                <a:gd name="connsiteY0" fmla="*/ 106582 h 508546"/>
                <a:gd name="connsiteX1" fmla="*/ 53477 w 247518"/>
                <a:gd name="connsiteY1" fmla="*/ 508547 h 508546"/>
                <a:gd name="connsiteX2" fmla="*/ 247518 w 247518"/>
                <a:gd name="connsiteY2" fmla="*/ 508547 h 508546"/>
                <a:gd name="connsiteX3" fmla="*/ 185920 w 247518"/>
                <a:gd name="connsiteY3" fmla="*/ 0 h 508546"/>
                <a:gd name="connsiteX4" fmla="*/ 0 w 247518"/>
                <a:gd name="connsiteY4" fmla="*/ 106582 h 50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18" h="508546">
                  <a:moveTo>
                    <a:pt x="0" y="106582"/>
                  </a:moveTo>
                  <a:lnTo>
                    <a:pt x="53477" y="508547"/>
                  </a:lnTo>
                  <a:lnTo>
                    <a:pt x="247518" y="508547"/>
                  </a:lnTo>
                  <a:lnTo>
                    <a:pt x="185920" y="0"/>
                  </a:lnTo>
                  <a:lnTo>
                    <a:pt x="0" y="106582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959BD77-8DF6-40D6-8B03-67A816AADC86}"/>
                </a:ext>
              </a:extLst>
            </p:cNvPr>
            <p:cNvSpPr/>
            <p:nvPr/>
          </p:nvSpPr>
          <p:spPr>
            <a:xfrm>
              <a:off x="7682336" y="6174920"/>
              <a:ext cx="233024" cy="697346"/>
            </a:xfrm>
            <a:custGeom>
              <a:avLst/>
              <a:gdLst>
                <a:gd name="connsiteX0" fmla="*/ 0 w 233024"/>
                <a:gd name="connsiteY0" fmla="*/ 0 h 697346"/>
                <a:gd name="connsiteX1" fmla="*/ 34985 w 233024"/>
                <a:gd name="connsiteY1" fmla="*/ 247651 h 697346"/>
                <a:gd name="connsiteX2" fmla="*/ 37859 w 233024"/>
                <a:gd name="connsiteY2" fmla="*/ 267518 h 697346"/>
                <a:gd name="connsiteX3" fmla="*/ 76842 w 233024"/>
                <a:gd name="connsiteY3" fmla="*/ 543908 h 697346"/>
                <a:gd name="connsiteX4" fmla="*/ 98582 w 233024"/>
                <a:gd name="connsiteY4" fmla="*/ 697347 h 697346"/>
                <a:gd name="connsiteX5" fmla="*/ 233024 w 233024"/>
                <a:gd name="connsiteY5" fmla="*/ 697347 h 697346"/>
                <a:gd name="connsiteX6" fmla="*/ 179547 w 233024"/>
                <a:gd name="connsiteY6" fmla="*/ 295007 h 697346"/>
                <a:gd name="connsiteX7" fmla="*/ 0 w 233024"/>
                <a:gd name="connsiteY7" fmla="*/ 0 h 6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4" h="697346">
                  <a:moveTo>
                    <a:pt x="0" y="0"/>
                  </a:moveTo>
                  <a:lnTo>
                    <a:pt x="34985" y="247651"/>
                  </a:lnTo>
                  <a:lnTo>
                    <a:pt x="37859" y="267518"/>
                  </a:lnTo>
                  <a:lnTo>
                    <a:pt x="76842" y="543908"/>
                  </a:lnTo>
                  <a:lnTo>
                    <a:pt x="98582" y="697347"/>
                  </a:lnTo>
                  <a:lnTo>
                    <a:pt x="233024" y="697347"/>
                  </a:lnTo>
                  <a:lnTo>
                    <a:pt x="179547" y="295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AF3F7A73-F11B-4EB4-BF83-1136588527EA}"/>
                </a:ext>
              </a:extLst>
            </p:cNvPr>
            <p:cNvSpPr/>
            <p:nvPr/>
          </p:nvSpPr>
          <p:spPr>
            <a:xfrm>
              <a:off x="7679962" y="5997366"/>
              <a:ext cx="370589" cy="469312"/>
            </a:xfrm>
            <a:custGeom>
              <a:avLst/>
              <a:gdLst>
                <a:gd name="connsiteX0" fmla="*/ 336729 w 370589"/>
                <a:gd name="connsiteY0" fmla="*/ 82592 h 469312"/>
                <a:gd name="connsiteX1" fmla="*/ 284877 w 370589"/>
                <a:gd name="connsiteY1" fmla="*/ 0 h 469312"/>
                <a:gd name="connsiteX2" fmla="*/ 0 w 370589"/>
                <a:gd name="connsiteY2" fmla="*/ 160186 h 469312"/>
                <a:gd name="connsiteX3" fmla="*/ 1250 w 370589"/>
                <a:gd name="connsiteY3" fmla="*/ 169058 h 469312"/>
                <a:gd name="connsiteX4" fmla="*/ 183921 w 370589"/>
                <a:gd name="connsiteY4" fmla="*/ 469313 h 469312"/>
                <a:gd name="connsiteX5" fmla="*/ 370590 w 370589"/>
                <a:gd name="connsiteY5" fmla="*/ 362356 h 469312"/>
                <a:gd name="connsiteX6" fmla="*/ 370465 w 370589"/>
                <a:gd name="connsiteY6" fmla="*/ 360981 h 469312"/>
                <a:gd name="connsiteX7" fmla="*/ 346975 w 370589"/>
                <a:gd name="connsiteY7" fmla="*/ 166933 h 469312"/>
                <a:gd name="connsiteX8" fmla="*/ 336729 w 370589"/>
                <a:gd name="connsiteY8" fmla="*/ 82592 h 4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89" h="469312">
                  <a:moveTo>
                    <a:pt x="336729" y="82592"/>
                  </a:moveTo>
                  <a:lnTo>
                    <a:pt x="284877" y="0"/>
                  </a:lnTo>
                  <a:lnTo>
                    <a:pt x="0" y="160186"/>
                  </a:lnTo>
                  <a:lnTo>
                    <a:pt x="1250" y="169058"/>
                  </a:lnTo>
                  <a:lnTo>
                    <a:pt x="183921" y="469313"/>
                  </a:lnTo>
                  <a:lnTo>
                    <a:pt x="370590" y="362356"/>
                  </a:lnTo>
                  <a:lnTo>
                    <a:pt x="370465" y="360981"/>
                  </a:lnTo>
                  <a:lnTo>
                    <a:pt x="346975" y="166933"/>
                  </a:lnTo>
                  <a:lnTo>
                    <a:pt x="336729" y="82592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6130A25-3A03-4E40-BE51-0E462CBF8382}"/>
                </a:ext>
              </a:extLst>
            </p:cNvPr>
            <p:cNvSpPr/>
            <p:nvPr/>
          </p:nvSpPr>
          <p:spPr>
            <a:xfrm>
              <a:off x="6974642" y="4975773"/>
              <a:ext cx="1131635" cy="1464540"/>
            </a:xfrm>
            <a:custGeom>
              <a:avLst/>
              <a:gdLst>
                <a:gd name="connsiteX0" fmla="*/ 989198 w 1131635"/>
                <a:gd name="connsiteY0" fmla="*/ 998352 h 1464540"/>
                <a:gd name="connsiteX1" fmla="*/ 990072 w 1131635"/>
                <a:gd name="connsiteY1" fmla="*/ 998352 h 1464540"/>
                <a:gd name="connsiteX2" fmla="*/ 991821 w 1131635"/>
                <a:gd name="connsiteY2" fmla="*/ 998352 h 1464540"/>
                <a:gd name="connsiteX3" fmla="*/ 993446 w 1131635"/>
                <a:gd name="connsiteY3" fmla="*/ 998352 h 1464540"/>
                <a:gd name="connsiteX4" fmla="*/ 995195 w 1131635"/>
                <a:gd name="connsiteY4" fmla="*/ 998352 h 1464540"/>
                <a:gd name="connsiteX5" fmla="*/ 996819 w 1131635"/>
                <a:gd name="connsiteY5" fmla="*/ 999102 h 1464540"/>
                <a:gd name="connsiteX6" fmla="*/ 998194 w 1131635"/>
                <a:gd name="connsiteY6" fmla="*/ 1000101 h 1464540"/>
                <a:gd name="connsiteX7" fmla="*/ 999568 w 1131635"/>
                <a:gd name="connsiteY7" fmla="*/ 1001601 h 1464540"/>
                <a:gd name="connsiteX8" fmla="*/ 999568 w 1131635"/>
                <a:gd name="connsiteY8" fmla="*/ 1002225 h 1464540"/>
                <a:gd name="connsiteX9" fmla="*/ 1036177 w 1131635"/>
                <a:gd name="connsiteY9" fmla="*/ 1060577 h 1464540"/>
                <a:gd name="connsiteX10" fmla="*/ 1036177 w 1131635"/>
                <a:gd name="connsiteY10" fmla="*/ 1059203 h 1464540"/>
                <a:gd name="connsiteX11" fmla="*/ 1036177 w 1131635"/>
                <a:gd name="connsiteY11" fmla="*/ 1057203 h 1464540"/>
                <a:gd name="connsiteX12" fmla="*/ 1036802 w 1131635"/>
                <a:gd name="connsiteY12" fmla="*/ 1055329 h 1464540"/>
                <a:gd name="connsiteX13" fmla="*/ 1037677 w 1131635"/>
                <a:gd name="connsiteY13" fmla="*/ 1053580 h 1464540"/>
                <a:gd name="connsiteX14" fmla="*/ 1039051 w 1131635"/>
                <a:gd name="connsiteY14" fmla="*/ 1052205 h 1464540"/>
                <a:gd name="connsiteX15" fmla="*/ 1040425 w 1131635"/>
                <a:gd name="connsiteY15" fmla="*/ 1050956 h 1464540"/>
                <a:gd name="connsiteX16" fmla="*/ 1040425 w 1131635"/>
                <a:gd name="connsiteY16" fmla="*/ 1050956 h 1464540"/>
                <a:gd name="connsiteX17" fmla="*/ 1131636 w 1131635"/>
                <a:gd name="connsiteY17" fmla="*/ 999601 h 1464540"/>
                <a:gd name="connsiteX18" fmla="*/ 497160 w 1131635"/>
                <a:gd name="connsiteY18" fmla="*/ 0 h 1464540"/>
                <a:gd name="connsiteX19" fmla="*/ 497160 w 1131635"/>
                <a:gd name="connsiteY19" fmla="*/ 0 h 1464540"/>
                <a:gd name="connsiteX20" fmla="*/ 0 w 1131635"/>
                <a:gd name="connsiteY20" fmla="*/ 262395 h 1464540"/>
                <a:gd name="connsiteX21" fmla="*/ 1874 w 1131635"/>
                <a:gd name="connsiteY21" fmla="*/ 272766 h 1464540"/>
                <a:gd name="connsiteX22" fmla="*/ 718440 w 1131635"/>
                <a:gd name="connsiteY22" fmla="*/ 1464541 h 1464540"/>
                <a:gd name="connsiteX23" fmla="*/ 717190 w 1131635"/>
                <a:gd name="connsiteY23" fmla="*/ 1455045 h 1464540"/>
                <a:gd name="connsiteX24" fmla="*/ 717190 w 1131635"/>
                <a:gd name="connsiteY24" fmla="*/ 1454045 h 1464540"/>
                <a:gd name="connsiteX25" fmla="*/ 717190 w 1131635"/>
                <a:gd name="connsiteY25" fmla="*/ 1451921 h 1464540"/>
                <a:gd name="connsiteX26" fmla="*/ 717190 w 1131635"/>
                <a:gd name="connsiteY26" fmla="*/ 1449922 h 1464540"/>
                <a:gd name="connsiteX27" fmla="*/ 717940 w 1131635"/>
                <a:gd name="connsiteY27" fmla="*/ 1448047 h 1464540"/>
                <a:gd name="connsiteX28" fmla="*/ 718814 w 1131635"/>
                <a:gd name="connsiteY28" fmla="*/ 1446298 h 1464540"/>
                <a:gd name="connsiteX29" fmla="*/ 720064 w 1131635"/>
                <a:gd name="connsiteY29" fmla="*/ 1444924 h 1464540"/>
                <a:gd name="connsiteX30" fmla="*/ 721438 w 1131635"/>
                <a:gd name="connsiteY30" fmla="*/ 1443549 h 1464540"/>
                <a:gd name="connsiteX31" fmla="*/ 721438 w 1131635"/>
                <a:gd name="connsiteY31" fmla="*/ 1443549 h 1464540"/>
                <a:gd name="connsiteX32" fmla="*/ 721438 w 1131635"/>
                <a:gd name="connsiteY32" fmla="*/ 1443549 h 1464540"/>
                <a:gd name="connsiteX33" fmla="*/ 683954 w 1131635"/>
                <a:gd name="connsiteY33" fmla="*/ 1178530 h 1464540"/>
                <a:gd name="connsiteX34" fmla="*/ 683954 w 1131635"/>
                <a:gd name="connsiteY34" fmla="*/ 1177781 h 1464540"/>
                <a:gd name="connsiteX35" fmla="*/ 683954 w 1131635"/>
                <a:gd name="connsiteY35" fmla="*/ 1175531 h 1464540"/>
                <a:gd name="connsiteX36" fmla="*/ 683954 w 1131635"/>
                <a:gd name="connsiteY36" fmla="*/ 1173532 h 1464540"/>
                <a:gd name="connsiteX37" fmla="*/ 684704 w 1131635"/>
                <a:gd name="connsiteY37" fmla="*/ 1171658 h 1464540"/>
                <a:gd name="connsiteX38" fmla="*/ 685579 w 1131635"/>
                <a:gd name="connsiteY38" fmla="*/ 1169909 h 1464540"/>
                <a:gd name="connsiteX39" fmla="*/ 686828 w 1131635"/>
                <a:gd name="connsiteY39" fmla="*/ 1168534 h 1464540"/>
                <a:gd name="connsiteX40" fmla="*/ 688203 w 1131635"/>
                <a:gd name="connsiteY40" fmla="*/ 1167284 h 1464540"/>
                <a:gd name="connsiteX41" fmla="*/ 688203 w 1131635"/>
                <a:gd name="connsiteY41" fmla="*/ 1167284 h 146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1635" h="1464540">
                  <a:moveTo>
                    <a:pt x="989198" y="998352"/>
                  </a:moveTo>
                  <a:lnTo>
                    <a:pt x="990072" y="998352"/>
                  </a:lnTo>
                  <a:lnTo>
                    <a:pt x="991821" y="998352"/>
                  </a:lnTo>
                  <a:lnTo>
                    <a:pt x="993446" y="998352"/>
                  </a:lnTo>
                  <a:lnTo>
                    <a:pt x="995195" y="998352"/>
                  </a:lnTo>
                  <a:lnTo>
                    <a:pt x="996819" y="999102"/>
                  </a:lnTo>
                  <a:lnTo>
                    <a:pt x="998194" y="1000101"/>
                  </a:lnTo>
                  <a:lnTo>
                    <a:pt x="999568" y="1001601"/>
                  </a:lnTo>
                  <a:cubicBezTo>
                    <a:pt x="999568" y="1001601"/>
                    <a:pt x="999568" y="1001601"/>
                    <a:pt x="999568" y="1002225"/>
                  </a:cubicBezTo>
                  <a:lnTo>
                    <a:pt x="1036177" y="1060577"/>
                  </a:lnTo>
                  <a:cubicBezTo>
                    <a:pt x="1036177" y="1060577"/>
                    <a:pt x="1036177" y="1059702"/>
                    <a:pt x="1036177" y="1059203"/>
                  </a:cubicBezTo>
                  <a:cubicBezTo>
                    <a:pt x="1036102" y="1058540"/>
                    <a:pt x="1036102" y="1057866"/>
                    <a:pt x="1036177" y="1057203"/>
                  </a:cubicBezTo>
                  <a:cubicBezTo>
                    <a:pt x="1036327" y="1056566"/>
                    <a:pt x="1036540" y="1055929"/>
                    <a:pt x="1036802" y="1055329"/>
                  </a:cubicBezTo>
                  <a:cubicBezTo>
                    <a:pt x="1036802" y="1054705"/>
                    <a:pt x="1036802" y="1054080"/>
                    <a:pt x="1037677" y="1053580"/>
                  </a:cubicBezTo>
                  <a:lnTo>
                    <a:pt x="1039051" y="1052205"/>
                  </a:lnTo>
                  <a:cubicBezTo>
                    <a:pt x="1039451" y="1051731"/>
                    <a:pt x="1039913" y="1051306"/>
                    <a:pt x="1040425" y="1050956"/>
                  </a:cubicBezTo>
                  <a:lnTo>
                    <a:pt x="1040425" y="1050956"/>
                  </a:lnTo>
                  <a:lnTo>
                    <a:pt x="1131636" y="999601"/>
                  </a:lnTo>
                  <a:lnTo>
                    <a:pt x="497160" y="0"/>
                  </a:lnTo>
                  <a:cubicBezTo>
                    <a:pt x="497160" y="0"/>
                    <a:pt x="497160" y="0"/>
                    <a:pt x="497160" y="0"/>
                  </a:cubicBezTo>
                  <a:lnTo>
                    <a:pt x="0" y="262395"/>
                  </a:lnTo>
                  <a:lnTo>
                    <a:pt x="1874" y="272766"/>
                  </a:lnTo>
                  <a:lnTo>
                    <a:pt x="718440" y="1464541"/>
                  </a:lnTo>
                  <a:lnTo>
                    <a:pt x="717190" y="1455045"/>
                  </a:lnTo>
                  <a:lnTo>
                    <a:pt x="717190" y="1454045"/>
                  </a:lnTo>
                  <a:cubicBezTo>
                    <a:pt x="717128" y="1453333"/>
                    <a:pt x="717128" y="1452633"/>
                    <a:pt x="717190" y="1451921"/>
                  </a:cubicBezTo>
                  <a:cubicBezTo>
                    <a:pt x="717190" y="1451296"/>
                    <a:pt x="717190" y="1450547"/>
                    <a:pt x="717190" y="1449922"/>
                  </a:cubicBezTo>
                  <a:lnTo>
                    <a:pt x="717940" y="1448047"/>
                  </a:lnTo>
                  <a:cubicBezTo>
                    <a:pt x="718152" y="1447435"/>
                    <a:pt x="718452" y="1446836"/>
                    <a:pt x="718814" y="1446298"/>
                  </a:cubicBezTo>
                  <a:lnTo>
                    <a:pt x="720064" y="1444924"/>
                  </a:lnTo>
                  <a:cubicBezTo>
                    <a:pt x="720451" y="1444399"/>
                    <a:pt x="720914" y="1443937"/>
                    <a:pt x="721438" y="1443549"/>
                  </a:cubicBezTo>
                  <a:cubicBezTo>
                    <a:pt x="721438" y="1443549"/>
                    <a:pt x="721438" y="1443549"/>
                    <a:pt x="721438" y="1443549"/>
                  </a:cubicBezTo>
                  <a:lnTo>
                    <a:pt x="721438" y="1443549"/>
                  </a:lnTo>
                  <a:lnTo>
                    <a:pt x="683954" y="1178530"/>
                  </a:lnTo>
                  <a:cubicBezTo>
                    <a:pt x="683954" y="1178530"/>
                    <a:pt x="683954" y="1178530"/>
                    <a:pt x="683954" y="1177781"/>
                  </a:cubicBezTo>
                  <a:cubicBezTo>
                    <a:pt x="683892" y="1177030"/>
                    <a:pt x="683892" y="1176281"/>
                    <a:pt x="683954" y="1175531"/>
                  </a:cubicBezTo>
                  <a:cubicBezTo>
                    <a:pt x="683954" y="1174907"/>
                    <a:pt x="683954" y="1174157"/>
                    <a:pt x="683954" y="1173532"/>
                  </a:cubicBezTo>
                  <a:lnTo>
                    <a:pt x="684704" y="1171658"/>
                  </a:lnTo>
                  <a:cubicBezTo>
                    <a:pt x="684942" y="1171046"/>
                    <a:pt x="685242" y="1170471"/>
                    <a:pt x="685579" y="1169909"/>
                  </a:cubicBezTo>
                  <a:lnTo>
                    <a:pt x="686828" y="1168534"/>
                  </a:lnTo>
                  <a:cubicBezTo>
                    <a:pt x="687228" y="1168059"/>
                    <a:pt x="687690" y="1167634"/>
                    <a:pt x="688203" y="1167284"/>
                  </a:cubicBezTo>
                  <a:lnTo>
                    <a:pt x="688203" y="1167284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8962E02-49F7-4AA8-89CA-B7F9BC07198E}"/>
                </a:ext>
              </a:extLst>
            </p:cNvPr>
            <p:cNvSpPr/>
            <p:nvPr/>
          </p:nvSpPr>
          <p:spPr>
            <a:xfrm>
              <a:off x="7482797" y="6716828"/>
              <a:ext cx="279878" cy="155437"/>
            </a:xfrm>
            <a:custGeom>
              <a:avLst/>
              <a:gdLst>
                <a:gd name="connsiteX0" fmla="*/ 257889 w 279878"/>
                <a:gd name="connsiteY0" fmla="*/ 0 h 155437"/>
                <a:gd name="connsiteX1" fmla="*/ 254890 w 279878"/>
                <a:gd name="connsiteY1" fmla="*/ 1749 h 155437"/>
                <a:gd name="connsiteX2" fmla="*/ 0 w 279878"/>
                <a:gd name="connsiteY2" fmla="*/ 148941 h 155437"/>
                <a:gd name="connsiteX3" fmla="*/ 1000 w 279878"/>
                <a:gd name="connsiteY3" fmla="*/ 155438 h 155437"/>
                <a:gd name="connsiteX4" fmla="*/ 279879 w 279878"/>
                <a:gd name="connsiteY4" fmla="*/ 155438 h 155437"/>
                <a:gd name="connsiteX5" fmla="*/ 258763 w 279878"/>
                <a:gd name="connsiteY5" fmla="*/ 5748 h 155437"/>
                <a:gd name="connsiteX6" fmla="*/ 257889 w 279878"/>
                <a:gd name="connsiteY6" fmla="*/ 0 h 15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78" h="155437">
                  <a:moveTo>
                    <a:pt x="257889" y="0"/>
                  </a:moveTo>
                  <a:lnTo>
                    <a:pt x="254890" y="1749"/>
                  </a:lnTo>
                  <a:lnTo>
                    <a:pt x="0" y="148941"/>
                  </a:lnTo>
                  <a:lnTo>
                    <a:pt x="1000" y="155438"/>
                  </a:lnTo>
                  <a:lnTo>
                    <a:pt x="279879" y="155438"/>
                  </a:lnTo>
                  <a:lnTo>
                    <a:pt x="258763" y="5748"/>
                  </a:lnTo>
                  <a:lnTo>
                    <a:pt x="25788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E71AD40C-C21C-4C18-BC97-8B6410B77813}"/>
                </a:ext>
              </a:extLst>
            </p:cNvPr>
            <p:cNvSpPr/>
            <p:nvPr/>
          </p:nvSpPr>
          <p:spPr>
            <a:xfrm>
              <a:off x="7014999" y="3814861"/>
              <a:ext cx="1252583" cy="2157764"/>
            </a:xfrm>
            <a:custGeom>
              <a:avLst/>
              <a:gdLst>
                <a:gd name="connsiteX0" fmla="*/ 1095652 w 1252583"/>
                <a:gd name="connsiteY0" fmla="*/ 2157765 h 2157764"/>
                <a:gd name="connsiteX1" fmla="*/ 1095652 w 1252583"/>
                <a:gd name="connsiteY1" fmla="*/ 2157765 h 2157764"/>
                <a:gd name="connsiteX2" fmla="*/ 1252584 w 1252583"/>
                <a:gd name="connsiteY2" fmla="*/ 2069175 h 2157764"/>
                <a:gd name="connsiteX3" fmla="*/ 1234217 w 1252583"/>
                <a:gd name="connsiteY3" fmla="*/ 1895994 h 2157764"/>
                <a:gd name="connsiteX4" fmla="*/ 1233092 w 1252583"/>
                <a:gd name="connsiteY4" fmla="*/ 1895994 h 2157764"/>
                <a:gd name="connsiteX5" fmla="*/ 1231593 w 1252583"/>
                <a:gd name="connsiteY5" fmla="*/ 1894869 h 2157764"/>
                <a:gd name="connsiteX6" fmla="*/ 1230343 w 1252583"/>
                <a:gd name="connsiteY6" fmla="*/ 1893495 h 2157764"/>
                <a:gd name="connsiteX7" fmla="*/ 1229719 w 1252583"/>
                <a:gd name="connsiteY7" fmla="*/ 1893495 h 2157764"/>
                <a:gd name="connsiteX8" fmla="*/ 1094652 w 1252583"/>
                <a:gd name="connsiteY8" fmla="*/ 1684079 h 2157764"/>
                <a:gd name="connsiteX9" fmla="*/ 778664 w 1252583"/>
                <a:gd name="connsiteY9" fmla="*/ 1197772 h 2157764"/>
                <a:gd name="connsiteX10" fmla="*/ 674708 w 1252583"/>
                <a:gd name="connsiteY10" fmla="*/ 1037461 h 2157764"/>
                <a:gd name="connsiteX11" fmla="*/ 503782 w 1252583"/>
                <a:gd name="connsiteY11" fmla="*/ 775066 h 2157764"/>
                <a:gd name="connsiteX12" fmla="*/ 427690 w 1252583"/>
                <a:gd name="connsiteY12" fmla="*/ 657988 h 2157764"/>
                <a:gd name="connsiteX13" fmla="*/ 0 w 1252583"/>
                <a:gd name="connsiteY13" fmla="*/ 0 h 2157764"/>
                <a:gd name="connsiteX14" fmla="*/ 78466 w 1252583"/>
                <a:gd name="connsiteY14" fmla="*/ 498176 h 2157764"/>
                <a:gd name="connsiteX15" fmla="*/ 127445 w 1252583"/>
                <a:gd name="connsiteY15" fmla="*/ 808303 h 2157764"/>
                <a:gd name="connsiteX16" fmla="*/ 317863 w 1252583"/>
                <a:gd name="connsiteY16" fmla="*/ 1111182 h 2157764"/>
                <a:gd name="connsiteX17" fmla="*/ 287376 w 1252583"/>
                <a:gd name="connsiteY17" fmla="*/ 904514 h 2157764"/>
                <a:gd name="connsiteX18" fmla="*/ 278880 w 1252583"/>
                <a:gd name="connsiteY18" fmla="*/ 891145 h 2157764"/>
                <a:gd name="connsiteX19" fmla="*/ 280504 w 1252583"/>
                <a:gd name="connsiteY19" fmla="*/ 875901 h 2157764"/>
                <a:gd name="connsiteX20" fmla="*/ 291811 w 1252583"/>
                <a:gd name="connsiteY20" fmla="*/ 876251 h 2157764"/>
                <a:gd name="connsiteX21" fmla="*/ 292998 w 1252583"/>
                <a:gd name="connsiteY21" fmla="*/ 877900 h 2157764"/>
                <a:gd name="connsiteX22" fmla="*/ 423317 w 1252583"/>
                <a:gd name="connsiteY22" fmla="*/ 1083068 h 2157764"/>
                <a:gd name="connsiteX23" fmla="*/ 461925 w 1252583"/>
                <a:gd name="connsiteY23" fmla="*/ 1143919 h 2157764"/>
                <a:gd name="connsiteX24" fmla="*/ 461925 w 1252583"/>
                <a:gd name="connsiteY24" fmla="*/ 1145043 h 2157764"/>
                <a:gd name="connsiteX25" fmla="*/ 462675 w 1252583"/>
                <a:gd name="connsiteY25" fmla="*/ 1146168 h 2157764"/>
                <a:gd name="connsiteX26" fmla="*/ 462675 w 1252583"/>
                <a:gd name="connsiteY26" fmla="*/ 1147043 h 2157764"/>
                <a:gd name="connsiteX27" fmla="*/ 462675 w 1252583"/>
                <a:gd name="connsiteY27" fmla="*/ 1149167 h 2157764"/>
                <a:gd name="connsiteX28" fmla="*/ 462675 w 1252583"/>
                <a:gd name="connsiteY28" fmla="*/ 1151166 h 2157764"/>
                <a:gd name="connsiteX29" fmla="*/ 462675 w 1252583"/>
                <a:gd name="connsiteY29" fmla="*/ 1153165 h 2157764"/>
                <a:gd name="connsiteX30" fmla="*/ 462675 w 1252583"/>
                <a:gd name="connsiteY30" fmla="*/ 1155165 h 2157764"/>
                <a:gd name="connsiteX31" fmla="*/ 461801 w 1252583"/>
                <a:gd name="connsiteY31" fmla="*/ 1156789 h 2157764"/>
                <a:gd name="connsiteX32" fmla="*/ 461801 w 1252583"/>
                <a:gd name="connsiteY32" fmla="*/ 1157788 h 215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52583" h="2157764">
                  <a:moveTo>
                    <a:pt x="1095652" y="2157765"/>
                  </a:moveTo>
                  <a:lnTo>
                    <a:pt x="1095652" y="2157765"/>
                  </a:lnTo>
                  <a:lnTo>
                    <a:pt x="1252584" y="2069175"/>
                  </a:lnTo>
                  <a:lnTo>
                    <a:pt x="1234217" y="1895994"/>
                  </a:lnTo>
                  <a:lnTo>
                    <a:pt x="1233092" y="1895994"/>
                  </a:lnTo>
                  <a:lnTo>
                    <a:pt x="1231593" y="1894869"/>
                  </a:lnTo>
                  <a:cubicBezTo>
                    <a:pt x="1231118" y="1894470"/>
                    <a:pt x="1230693" y="1894007"/>
                    <a:pt x="1230343" y="1893495"/>
                  </a:cubicBezTo>
                  <a:lnTo>
                    <a:pt x="1229719" y="1893495"/>
                  </a:lnTo>
                  <a:lnTo>
                    <a:pt x="1094652" y="1684079"/>
                  </a:lnTo>
                  <a:lnTo>
                    <a:pt x="778664" y="1197772"/>
                  </a:lnTo>
                  <a:lnTo>
                    <a:pt x="674708" y="1037461"/>
                  </a:lnTo>
                  <a:lnTo>
                    <a:pt x="503782" y="775066"/>
                  </a:lnTo>
                  <a:lnTo>
                    <a:pt x="427690" y="657988"/>
                  </a:lnTo>
                  <a:lnTo>
                    <a:pt x="0" y="0"/>
                  </a:lnTo>
                  <a:lnTo>
                    <a:pt x="78466" y="498176"/>
                  </a:lnTo>
                  <a:lnTo>
                    <a:pt x="127445" y="808303"/>
                  </a:lnTo>
                  <a:lnTo>
                    <a:pt x="317863" y="1111182"/>
                  </a:lnTo>
                  <a:lnTo>
                    <a:pt x="287376" y="904514"/>
                  </a:lnTo>
                  <a:lnTo>
                    <a:pt x="278880" y="891145"/>
                  </a:lnTo>
                  <a:cubicBezTo>
                    <a:pt x="275868" y="886284"/>
                    <a:pt x="276543" y="880011"/>
                    <a:pt x="280504" y="875901"/>
                  </a:cubicBezTo>
                  <a:cubicBezTo>
                    <a:pt x="283727" y="872877"/>
                    <a:pt x="288788" y="873039"/>
                    <a:pt x="291811" y="876251"/>
                  </a:cubicBezTo>
                  <a:cubicBezTo>
                    <a:pt x="292274" y="876750"/>
                    <a:pt x="292673" y="877300"/>
                    <a:pt x="292998" y="877900"/>
                  </a:cubicBezTo>
                  <a:lnTo>
                    <a:pt x="423317" y="1083068"/>
                  </a:lnTo>
                  <a:lnTo>
                    <a:pt x="461925" y="1143919"/>
                  </a:lnTo>
                  <a:cubicBezTo>
                    <a:pt x="461975" y="1144294"/>
                    <a:pt x="461975" y="1144668"/>
                    <a:pt x="461925" y="1145043"/>
                  </a:cubicBezTo>
                  <a:lnTo>
                    <a:pt x="462675" y="1146168"/>
                  </a:lnTo>
                  <a:cubicBezTo>
                    <a:pt x="462613" y="1146455"/>
                    <a:pt x="462613" y="1146755"/>
                    <a:pt x="462675" y="1147043"/>
                  </a:cubicBezTo>
                  <a:lnTo>
                    <a:pt x="462675" y="1149167"/>
                  </a:lnTo>
                  <a:cubicBezTo>
                    <a:pt x="462675" y="1149791"/>
                    <a:pt x="462675" y="1150541"/>
                    <a:pt x="462675" y="1151166"/>
                  </a:cubicBezTo>
                  <a:lnTo>
                    <a:pt x="462675" y="1153165"/>
                  </a:lnTo>
                  <a:cubicBezTo>
                    <a:pt x="462738" y="1153827"/>
                    <a:pt x="462738" y="1154502"/>
                    <a:pt x="462675" y="1155165"/>
                  </a:cubicBezTo>
                  <a:cubicBezTo>
                    <a:pt x="462675" y="1155789"/>
                    <a:pt x="462050" y="1156289"/>
                    <a:pt x="461801" y="1156789"/>
                  </a:cubicBezTo>
                  <a:cubicBezTo>
                    <a:pt x="461738" y="1157114"/>
                    <a:pt x="461738" y="1157464"/>
                    <a:pt x="461801" y="1157788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647682-3F89-43E7-BD9B-AD8917E41326}"/>
                </a:ext>
              </a:extLst>
            </p:cNvPr>
            <p:cNvSpPr/>
            <p:nvPr/>
          </p:nvSpPr>
          <p:spPr>
            <a:xfrm>
              <a:off x="6217719" y="4322158"/>
              <a:ext cx="1502600" cy="2550107"/>
            </a:xfrm>
            <a:custGeom>
              <a:avLst/>
              <a:gdLst>
                <a:gd name="connsiteX0" fmla="*/ 1246087 w 1502600"/>
                <a:gd name="connsiteY0" fmla="*/ 2538738 h 2550107"/>
                <a:gd name="connsiteX1" fmla="*/ 1246087 w 1502600"/>
                <a:gd name="connsiteY1" fmla="*/ 2536489 h 2550107"/>
                <a:gd name="connsiteX2" fmla="*/ 1246087 w 1502600"/>
                <a:gd name="connsiteY2" fmla="*/ 2534489 h 2550107"/>
                <a:gd name="connsiteX3" fmla="*/ 1247086 w 1502600"/>
                <a:gd name="connsiteY3" fmla="*/ 2532490 h 2550107"/>
                <a:gd name="connsiteX4" fmla="*/ 1247961 w 1502600"/>
                <a:gd name="connsiteY4" fmla="*/ 2530741 h 2550107"/>
                <a:gd name="connsiteX5" fmla="*/ 1249085 w 1502600"/>
                <a:gd name="connsiteY5" fmla="*/ 2529366 h 2550107"/>
                <a:gd name="connsiteX6" fmla="*/ 1250585 w 1502600"/>
                <a:gd name="connsiteY6" fmla="*/ 2527992 h 2550107"/>
                <a:gd name="connsiteX7" fmla="*/ 1250585 w 1502600"/>
                <a:gd name="connsiteY7" fmla="*/ 2527992 h 2550107"/>
                <a:gd name="connsiteX8" fmla="*/ 1502601 w 1502600"/>
                <a:gd name="connsiteY8" fmla="*/ 2382550 h 2550107"/>
                <a:gd name="connsiteX9" fmla="*/ 785786 w 1502600"/>
                <a:gd name="connsiteY9" fmla="*/ 1179530 h 2550107"/>
                <a:gd name="connsiteX10" fmla="*/ 785786 w 1502600"/>
                <a:gd name="connsiteY10" fmla="*/ 1179530 h 2550107"/>
                <a:gd name="connsiteX11" fmla="*/ 785036 w 1502600"/>
                <a:gd name="connsiteY11" fmla="*/ 1177655 h 2550107"/>
                <a:gd name="connsiteX12" fmla="*/ 784286 w 1502600"/>
                <a:gd name="connsiteY12" fmla="*/ 1175656 h 2550107"/>
                <a:gd name="connsiteX13" fmla="*/ 784286 w 1502600"/>
                <a:gd name="connsiteY13" fmla="*/ 1175656 h 2550107"/>
                <a:gd name="connsiteX14" fmla="*/ 738931 w 1502600"/>
                <a:gd name="connsiteY14" fmla="*/ 911387 h 2550107"/>
                <a:gd name="connsiteX15" fmla="*/ 738931 w 1502600"/>
                <a:gd name="connsiteY15" fmla="*/ 910387 h 2550107"/>
                <a:gd name="connsiteX16" fmla="*/ 738931 w 1502600"/>
                <a:gd name="connsiteY16" fmla="*/ 908138 h 2550107"/>
                <a:gd name="connsiteX17" fmla="*/ 738931 w 1502600"/>
                <a:gd name="connsiteY17" fmla="*/ 906264 h 2550107"/>
                <a:gd name="connsiteX18" fmla="*/ 739555 w 1502600"/>
                <a:gd name="connsiteY18" fmla="*/ 904264 h 2550107"/>
                <a:gd name="connsiteX19" fmla="*/ 740555 w 1502600"/>
                <a:gd name="connsiteY19" fmla="*/ 902515 h 2550107"/>
                <a:gd name="connsiteX20" fmla="*/ 741680 w 1502600"/>
                <a:gd name="connsiteY20" fmla="*/ 901141 h 2550107"/>
                <a:gd name="connsiteX21" fmla="*/ 743179 w 1502600"/>
                <a:gd name="connsiteY21" fmla="*/ 899891 h 2550107"/>
                <a:gd name="connsiteX22" fmla="*/ 743179 w 1502600"/>
                <a:gd name="connsiteY22" fmla="*/ 899266 h 2550107"/>
                <a:gd name="connsiteX23" fmla="*/ 1236591 w 1502600"/>
                <a:gd name="connsiteY23" fmla="*/ 639245 h 2550107"/>
                <a:gd name="connsiteX24" fmla="*/ 1209602 w 1502600"/>
                <a:gd name="connsiteY24" fmla="*/ 595762 h 2550107"/>
                <a:gd name="connsiteX25" fmla="*/ 1123765 w 1502600"/>
                <a:gd name="connsiteY25" fmla="*/ 640869 h 2550107"/>
                <a:gd name="connsiteX26" fmla="*/ 1123015 w 1502600"/>
                <a:gd name="connsiteY26" fmla="*/ 640869 h 2550107"/>
                <a:gd name="connsiteX27" fmla="*/ 1121265 w 1502600"/>
                <a:gd name="connsiteY27" fmla="*/ 640869 h 2550107"/>
                <a:gd name="connsiteX28" fmla="*/ 1119641 w 1502600"/>
                <a:gd name="connsiteY28" fmla="*/ 640869 h 2550107"/>
                <a:gd name="connsiteX29" fmla="*/ 1117892 w 1502600"/>
                <a:gd name="connsiteY29" fmla="*/ 640869 h 2550107"/>
                <a:gd name="connsiteX30" fmla="*/ 1116393 w 1502600"/>
                <a:gd name="connsiteY30" fmla="*/ 640245 h 2550107"/>
                <a:gd name="connsiteX31" fmla="*/ 1114893 w 1502600"/>
                <a:gd name="connsiteY31" fmla="*/ 639120 h 2550107"/>
                <a:gd name="connsiteX32" fmla="*/ 1113519 w 1502600"/>
                <a:gd name="connsiteY32" fmla="*/ 637745 h 2550107"/>
                <a:gd name="connsiteX33" fmla="*/ 1113519 w 1502600"/>
                <a:gd name="connsiteY33" fmla="*/ 637121 h 2550107"/>
                <a:gd name="connsiteX34" fmla="*/ 908982 w 1502600"/>
                <a:gd name="connsiteY34" fmla="*/ 312250 h 2550107"/>
                <a:gd name="connsiteX35" fmla="*/ 908982 w 1502600"/>
                <a:gd name="connsiteY35" fmla="*/ 312250 h 2550107"/>
                <a:gd name="connsiteX36" fmla="*/ 908233 w 1502600"/>
                <a:gd name="connsiteY36" fmla="*/ 310251 h 2550107"/>
                <a:gd name="connsiteX37" fmla="*/ 907608 w 1502600"/>
                <a:gd name="connsiteY37" fmla="*/ 308377 h 2550107"/>
                <a:gd name="connsiteX38" fmla="*/ 907608 w 1502600"/>
                <a:gd name="connsiteY38" fmla="*/ 308377 h 2550107"/>
                <a:gd name="connsiteX39" fmla="*/ 859004 w 1502600"/>
                <a:gd name="connsiteY39" fmla="*/ 0 h 2550107"/>
                <a:gd name="connsiteX40" fmla="*/ 0 w 1502600"/>
                <a:gd name="connsiteY40" fmla="*/ 432452 h 2550107"/>
                <a:gd name="connsiteX41" fmla="*/ 65097 w 1502600"/>
                <a:gd name="connsiteY41" fmla="*/ 747452 h 2550107"/>
                <a:gd name="connsiteX42" fmla="*/ 1095277 w 1502600"/>
                <a:gd name="connsiteY42" fmla="*/ 2550108 h 2550107"/>
                <a:gd name="connsiteX43" fmla="*/ 1247836 w 1502600"/>
                <a:gd name="connsiteY43" fmla="*/ 2550108 h 2550107"/>
                <a:gd name="connsiteX44" fmla="*/ 1246087 w 1502600"/>
                <a:gd name="connsiteY44" fmla="*/ 2539487 h 2550107"/>
                <a:gd name="connsiteX45" fmla="*/ 1246087 w 1502600"/>
                <a:gd name="connsiteY45" fmla="*/ 2538738 h 255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02600" h="2550107">
                  <a:moveTo>
                    <a:pt x="1246087" y="2538738"/>
                  </a:moveTo>
                  <a:cubicBezTo>
                    <a:pt x="1246024" y="2537988"/>
                    <a:pt x="1246024" y="2537238"/>
                    <a:pt x="1246087" y="2536489"/>
                  </a:cubicBezTo>
                  <a:cubicBezTo>
                    <a:pt x="1245962" y="2535827"/>
                    <a:pt x="1245962" y="2535152"/>
                    <a:pt x="1246087" y="2534489"/>
                  </a:cubicBezTo>
                  <a:cubicBezTo>
                    <a:pt x="1246349" y="2533790"/>
                    <a:pt x="1246686" y="2533128"/>
                    <a:pt x="1247086" y="2532490"/>
                  </a:cubicBezTo>
                  <a:cubicBezTo>
                    <a:pt x="1247299" y="2531878"/>
                    <a:pt x="1247598" y="2531291"/>
                    <a:pt x="1247961" y="2530741"/>
                  </a:cubicBezTo>
                  <a:lnTo>
                    <a:pt x="1249085" y="2529366"/>
                  </a:lnTo>
                  <a:lnTo>
                    <a:pt x="1250585" y="2527992"/>
                  </a:lnTo>
                  <a:lnTo>
                    <a:pt x="1250585" y="2527992"/>
                  </a:lnTo>
                  <a:lnTo>
                    <a:pt x="1502601" y="2382550"/>
                  </a:lnTo>
                  <a:lnTo>
                    <a:pt x="785786" y="1179530"/>
                  </a:lnTo>
                  <a:lnTo>
                    <a:pt x="785786" y="1179530"/>
                  </a:lnTo>
                  <a:cubicBezTo>
                    <a:pt x="785461" y="1178942"/>
                    <a:pt x="785211" y="1178305"/>
                    <a:pt x="785036" y="1177655"/>
                  </a:cubicBezTo>
                  <a:cubicBezTo>
                    <a:pt x="784748" y="1177006"/>
                    <a:pt x="784499" y="1176331"/>
                    <a:pt x="784286" y="1175656"/>
                  </a:cubicBezTo>
                  <a:lnTo>
                    <a:pt x="784286" y="1175656"/>
                  </a:lnTo>
                  <a:lnTo>
                    <a:pt x="738931" y="911387"/>
                  </a:lnTo>
                  <a:cubicBezTo>
                    <a:pt x="738931" y="911387"/>
                    <a:pt x="738931" y="910762"/>
                    <a:pt x="738931" y="910387"/>
                  </a:cubicBezTo>
                  <a:cubicBezTo>
                    <a:pt x="738806" y="909637"/>
                    <a:pt x="738806" y="908887"/>
                    <a:pt x="738931" y="908138"/>
                  </a:cubicBezTo>
                  <a:cubicBezTo>
                    <a:pt x="738868" y="907513"/>
                    <a:pt x="738868" y="906888"/>
                    <a:pt x="738931" y="906264"/>
                  </a:cubicBezTo>
                  <a:cubicBezTo>
                    <a:pt x="739068" y="905577"/>
                    <a:pt x="739268" y="904902"/>
                    <a:pt x="739555" y="904264"/>
                  </a:cubicBezTo>
                  <a:cubicBezTo>
                    <a:pt x="739843" y="903652"/>
                    <a:pt x="740180" y="903065"/>
                    <a:pt x="740555" y="902515"/>
                  </a:cubicBezTo>
                  <a:cubicBezTo>
                    <a:pt x="740855" y="902003"/>
                    <a:pt x="741230" y="901540"/>
                    <a:pt x="741680" y="901141"/>
                  </a:cubicBezTo>
                  <a:cubicBezTo>
                    <a:pt x="742117" y="900653"/>
                    <a:pt x="742629" y="900241"/>
                    <a:pt x="743179" y="899891"/>
                  </a:cubicBezTo>
                  <a:lnTo>
                    <a:pt x="743179" y="899266"/>
                  </a:lnTo>
                  <a:lnTo>
                    <a:pt x="1236591" y="639245"/>
                  </a:lnTo>
                  <a:lnTo>
                    <a:pt x="1209602" y="595762"/>
                  </a:lnTo>
                  <a:lnTo>
                    <a:pt x="1123765" y="640869"/>
                  </a:lnTo>
                  <a:lnTo>
                    <a:pt x="1123015" y="640869"/>
                  </a:lnTo>
                  <a:cubicBezTo>
                    <a:pt x="1122440" y="640982"/>
                    <a:pt x="1121840" y="640982"/>
                    <a:pt x="1121265" y="640869"/>
                  </a:cubicBezTo>
                  <a:cubicBezTo>
                    <a:pt x="1120728" y="640982"/>
                    <a:pt x="1120179" y="640982"/>
                    <a:pt x="1119641" y="640869"/>
                  </a:cubicBezTo>
                  <a:cubicBezTo>
                    <a:pt x="1119066" y="640982"/>
                    <a:pt x="1118467" y="640982"/>
                    <a:pt x="1117892" y="640869"/>
                  </a:cubicBezTo>
                  <a:lnTo>
                    <a:pt x="1116393" y="640245"/>
                  </a:lnTo>
                  <a:cubicBezTo>
                    <a:pt x="1115818" y="639982"/>
                    <a:pt x="1115306" y="639607"/>
                    <a:pt x="1114893" y="639120"/>
                  </a:cubicBezTo>
                  <a:lnTo>
                    <a:pt x="1113519" y="637745"/>
                  </a:lnTo>
                  <a:lnTo>
                    <a:pt x="1113519" y="637121"/>
                  </a:lnTo>
                  <a:lnTo>
                    <a:pt x="908982" y="312250"/>
                  </a:lnTo>
                  <a:lnTo>
                    <a:pt x="908982" y="312250"/>
                  </a:lnTo>
                  <a:lnTo>
                    <a:pt x="908233" y="310251"/>
                  </a:lnTo>
                  <a:cubicBezTo>
                    <a:pt x="907970" y="309651"/>
                    <a:pt x="907758" y="309014"/>
                    <a:pt x="907608" y="308377"/>
                  </a:cubicBezTo>
                  <a:lnTo>
                    <a:pt x="907608" y="308377"/>
                  </a:lnTo>
                  <a:lnTo>
                    <a:pt x="859004" y="0"/>
                  </a:lnTo>
                  <a:lnTo>
                    <a:pt x="0" y="432452"/>
                  </a:lnTo>
                  <a:lnTo>
                    <a:pt x="65097" y="747452"/>
                  </a:lnTo>
                  <a:lnTo>
                    <a:pt x="1095277" y="2550108"/>
                  </a:lnTo>
                  <a:lnTo>
                    <a:pt x="1247836" y="2550108"/>
                  </a:lnTo>
                  <a:lnTo>
                    <a:pt x="1246087" y="2539487"/>
                  </a:lnTo>
                  <a:cubicBezTo>
                    <a:pt x="1246087" y="2539487"/>
                    <a:pt x="1246211" y="2538988"/>
                    <a:pt x="1246087" y="2538738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8A2AF3B-D0CF-4E2A-B175-DD5C1FFC22BD}"/>
                </a:ext>
              </a:extLst>
            </p:cNvPr>
            <p:cNvSpPr/>
            <p:nvPr/>
          </p:nvSpPr>
          <p:spPr>
            <a:xfrm>
              <a:off x="7305998" y="4725997"/>
              <a:ext cx="110577" cy="213664"/>
            </a:xfrm>
            <a:custGeom>
              <a:avLst/>
              <a:gdLst>
                <a:gd name="connsiteX0" fmla="*/ 30987 w 110577"/>
                <a:gd name="connsiteY0" fmla="*/ 206792 h 213664"/>
                <a:gd name="connsiteX1" fmla="*/ 35235 w 110577"/>
                <a:gd name="connsiteY1" fmla="*/ 213665 h 213664"/>
                <a:gd name="connsiteX2" fmla="*/ 110577 w 110577"/>
                <a:gd name="connsiteY2" fmla="*/ 174180 h 213664"/>
                <a:gd name="connsiteX3" fmla="*/ 0 w 110577"/>
                <a:gd name="connsiteY3" fmla="*/ 0 h 213664"/>
                <a:gd name="connsiteX4" fmla="*/ 30987 w 110577"/>
                <a:gd name="connsiteY4" fmla="*/ 206792 h 21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7" h="213664">
                  <a:moveTo>
                    <a:pt x="30987" y="206792"/>
                  </a:moveTo>
                  <a:lnTo>
                    <a:pt x="35235" y="213665"/>
                  </a:lnTo>
                  <a:lnTo>
                    <a:pt x="110577" y="174180"/>
                  </a:lnTo>
                  <a:lnTo>
                    <a:pt x="0" y="0"/>
                  </a:lnTo>
                  <a:lnTo>
                    <a:pt x="30987" y="20679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1135371-C48D-40E0-AF1B-1345F337F1A8}"/>
                </a:ext>
              </a:extLst>
            </p:cNvPr>
            <p:cNvSpPr/>
            <p:nvPr/>
          </p:nvSpPr>
          <p:spPr>
            <a:xfrm>
              <a:off x="8126144" y="5414223"/>
              <a:ext cx="420568" cy="536286"/>
            </a:xfrm>
            <a:custGeom>
              <a:avLst/>
              <a:gdLst>
                <a:gd name="connsiteX0" fmla="*/ 0 w 420568"/>
                <a:gd name="connsiteY0" fmla="*/ 74845 h 536286"/>
                <a:gd name="connsiteX1" fmla="*/ 128819 w 420568"/>
                <a:gd name="connsiteY1" fmla="*/ 273016 h 536286"/>
                <a:gd name="connsiteX2" fmla="*/ 129944 w 420568"/>
                <a:gd name="connsiteY2" fmla="*/ 273016 h 536286"/>
                <a:gd name="connsiteX3" fmla="*/ 129944 w 420568"/>
                <a:gd name="connsiteY3" fmla="*/ 273016 h 536286"/>
                <a:gd name="connsiteX4" fmla="*/ 131818 w 420568"/>
                <a:gd name="connsiteY4" fmla="*/ 273016 h 536286"/>
                <a:gd name="connsiteX5" fmla="*/ 133318 w 420568"/>
                <a:gd name="connsiteY5" fmla="*/ 273016 h 536286"/>
                <a:gd name="connsiteX6" fmla="*/ 134942 w 420568"/>
                <a:gd name="connsiteY6" fmla="*/ 273891 h 536286"/>
                <a:gd name="connsiteX7" fmla="*/ 137441 w 420568"/>
                <a:gd name="connsiteY7" fmla="*/ 276390 h 536286"/>
                <a:gd name="connsiteX8" fmla="*/ 138565 w 420568"/>
                <a:gd name="connsiteY8" fmla="*/ 278264 h 536286"/>
                <a:gd name="connsiteX9" fmla="*/ 138565 w 420568"/>
                <a:gd name="connsiteY9" fmla="*/ 278264 h 536286"/>
                <a:gd name="connsiteX10" fmla="*/ 138565 w 420568"/>
                <a:gd name="connsiteY10" fmla="*/ 279888 h 536286"/>
                <a:gd name="connsiteX11" fmla="*/ 138565 w 420568"/>
                <a:gd name="connsiteY11" fmla="*/ 281513 h 536286"/>
                <a:gd name="connsiteX12" fmla="*/ 157432 w 420568"/>
                <a:gd name="connsiteY12" fmla="*/ 459567 h 536286"/>
                <a:gd name="connsiteX13" fmla="*/ 209410 w 420568"/>
                <a:gd name="connsiteY13" fmla="*/ 430328 h 536286"/>
                <a:gd name="connsiteX14" fmla="*/ 210159 w 420568"/>
                <a:gd name="connsiteY14" fmla="*/ 430328 h 536286"/>
                <a:gd name="connsiteX15" fmla="*/ 212033 w 420568"/>
                <a:gd name="connsiteY15" fmla="*/ 430328 h 536286"/>
                <a:gd name="connsiteX16" fmla="*/ 213658 w 420568"/>
                <a:gd name="connsiteY16" fmla="*/ 430328 h 536286"/>
                <a:gd name="connsiteX17" fmla="*/ 215282 w 420568"/>
                <a:gd name="connsiteY17" fmla="*/ 430328 h 536286"/>
                <a:gd name="connsiteX18" fmla="*/ 216906 w 420568"/>
                <a:gd name="connsiteY18" fmla="*/ 430953 h 536286"/>
                <a:gd name="connsiteX19" fmla="*/ 218406 w 420568"/>
                <a:gd name="connsiteY19" fmla="*/ 431953 h 536286"/>
                <a:gd name="connsiteX20" fmla="*/ 219780 w 420568"/>
                <a:gd name="connsiteY20" fmla="*/ 433452 h 536286"/>
                <a:gd name="connsiteX21" fmla="*/ 219780 w 420568"/>
                <a:gd name="connsiteY21" fmla="*/ 434077 h 536286"/>
                <a:gd name="connsiteX22" fmla="*/ 286251 w 420568"/>
                <a:gd name="connsiteY22" fmla="*/ 536286 h 536286"/>
                <a:gd name="connsiteX23" fmla="*/ 286251 w 420568"/>
                <a:gd name="connsiteY23" fmla="*/ 536286 h 536286"/>
                <a:gd name="connsiteX24" fmla="*/ 420568 w 420568"/>
                <a:gd name="connsiteY24" fmla="*/ 460067 h 536286"/>
                <a:gd name="connsiteX25" fmla="*/ 420568 w 420568"/>
                <a:gd name="connsiteY25" fmla="*/ 458442 h 536286"/>
                <a:gd name="connsiteX26" fmla="*/ 419694 w 420568"/>
                <a:gd name="connsiteY26" fmla="*/ 448696 h 536286"/>
                <a:gd name="connsiteX27" fmla="*/ 418069 w 420568"/>
                <a:gd name="connsiteY27" fmla="*/ 431703 h 536286"/>
                <a:gd name="connsiteX28" fmla="*/ 133318 w 420568"/>
                <a:gd name="connsiteY28" fmla="*/ 0 h 536286"/>
                <a:gd name="connsiteX29" fmla="*/ 133318 w 420568"/>
                <a:gd name="connsiteY29" fmla="*/ 0 h 53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568" h="536286">
                  <a:moveTo>
                    <a:pt x="0" y="74845"/>
                  </a:moveTo>
                  <a:lnTo>
                    <a:pt x="128819" y="273016"/>
                  </a:lnTo>
                  <a:lnTo>
                    <a:pt x="129944" y="273016"/>
                  </a:lnTo>
                  <a:cubicBezTo>
                    <a:pt x="129944" y="273016"/>
                    <a:pt x="129944" y="273016"/>
                    <a:pt x="129944" y="273016"/>
                  </a:cubicBezTo>
                  <a:cubicBezTo>
                    <a:pt x="130569" y="272891"/>
                    <a:pt x="131193" y="272891"/>
                    <a:pt x="131818" y="273016"/>
                  </a:cubicBezTo>
                  <a:lnTo>
                    <a:pt x="133318" y="273016"/>
                  </a:lnTo>
                  <a:cubicBezTo>
                    <a:pt x="133892" y="273229"/>
                    <a:pt x="134442" y="273528"/>
                    <a:pt x="134942" y="273891"/>
                  </a:cubicBezTo>
                  <a:cubicBezTo>
                    <a:pt x="135929" y="274553"/>
                    <a:pt x="136778" y="275403"/>
                    <a:pt x="137441" y="276390"/>
                  </a:cubicBezTo>
                  <a:lnTo>
                    <a:pt x="138565" y="278264"/>
                  </a:lnTo>
                  <a:lnTo>
                    <a:pt x="138565" y="278264"/>
                  </a:lnTo>
                  <a:cubicBezTo>
                    <a:pt x="138565" y="278264"/>
                    <a:pt x="138565" y="279388"/>
                    <a:pt x="138565" y="279888"/>
                  </a:cubicBezTo>
                  <a:cubicBezTo>
                    <a:pt x="138565" y="280388"/>
                    <a:pt x="138565" y="280888"/>
                    <a:pt x="138565" y="281513"/>
                  </a:cubicBezTo>
                  <a:lnTo>
                    <a:pt x="157432" y="459567"/>
                  </a:lnTo>
                  <a:lnTo>
                    <a:pt x="209410" y="430328"/>
                  </a:lnTo>
                  <a:cubicBezTo>
                    <a:pt x="209410" y="430328"/>
                    <a:pt x="209410" y="430328"/>
                    <a:pt x="210159" y="430328"/>
                  </a:cubicBezTo>
                  <a:cubicBezTo>
                    <a:pt x="210784" y="430216"/>
                    <a:pt x="211409" y="430216"/>
                    <a:pt x="212033" y="430328"/>
                  </a:cubicBezTo>
                  <a:lnTo>
                    <a:pt x="213658" y="430328"/>
                  </a:lnTo>
                  <a:lnTo>
                    <a:pt x="215282" y="430328"/>
                  </a:lnTo>
                  <a:lnTo>
                    <a:pt x="216906" y="430953"/>
                  </a:lnTo>
                  <a:lnTo>
                    <a:pt x="218406" y="431953"/>
                  </a:lnTo>
                  <a:lnTo>
                    <a:pt x="219780" y="433452"/>
                  </a:lnTo>
                  <a:lnTo>
                    <a:pt x="219780" y="434077"/>
                  </a:lnTo>
                  <a:lnTo>
                    <a:pt x="286251" y="536286"/>
                  </a:lnTo>
                  <a:lnTo>
                    <a:pt x="286251" y="536286"/>
                  </a:lnTo>
                  <a:lnTo>
                    <a:pt x="420568" y="460067"/>
                  </a:lnTo>
                  <a:cubicBezTo>
                    <a:pt x="420506" y="459529"/>
                    <a:pt x="420506" y="458980"/>
                    <a:pt x="420568" y="458442"/>
                  </a:cubicBezTo>
                  <a:lnTo>
                    <a:pt x="419694" y="448696"/>
                  </a:lnTo>
                  <a:lnTo>
                    <a:pt x="418069" y="431703"/>
                  </a:lnTo>
                  <a:lnTo>
                    <a:pt x="133318" y="0"/>
                  </a:lnTo>
                  <a:lnTo>
                    <a:pt x="13331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9697EE5B-A76B-40C8-BFDF-8CD2521CE026}"/>
                </a:ext>
              </a:extLst>
            </p:cNvPr>
            <p:cNvSpPr/>
            <p:nvPr/>
          </p:nvSpPr>
          <p:spPr>
            <a:xfrm>
              <a:off x="7523155" y="4048267"/>
              <a:ext cx="1024307" cy="1797533"/>
            </a:xfrm>
            <a:custGeom>
              <a:avLst/>
              <a:gdLst>
                <a:gd name="connsiteX0" fmla="*/ 372839 w 1024307"/>
                <a:gd name="connsiteY0" fmla="*/ 894643 h 1797533"/>
                <a:gd name="connsiteX1" fmla="*/ 415321 w 1024307"/>
                <a:gd name="connsiteY1" fmla="*/ 872027 h 1797533"/>
                <a:gd name="connsiteX2" fmla="*/ 426903 w 1024307"/>
                <a:gd name="connsiteY2" fmla="*/ 875238 h 1797533"/>
                <a:gd name="connsiteX3" fmla="*/ 427815 w 1024307"/>
                <a:gd name="connsiteY3" fmla="*/ 877650 h 1797533"/>
                <a:gd name="connsiteX4" fmla="*/ 425066 w 1024307"/>
                <a:gd name="connsiteY4" fmla="*/ 890145 h 1797533"/>
                <a:gd name="connsiteX5" fmla="*/ 737431 w 1024307"/>
                <a:gd name="connsiteY5" fmla="*/ 1362707 h 1797533"/>
                <a:gd name="connsiteX6" fmla="*/ 737431 w 1024307"/>
                <a:gd name="connsiteY6" fmla="*/ 1362707 h 1797533"/>
                <a:gd name="connsiteX7" fmla="*/ 739555 w 1024307"/>
                <a:gd name="connsiteY7" fmla="*/ 1363706 h 1797533"/>
                <a:gd name="connsiteX8" fmla="*/ 739555 w 1024307"/>
                <a:gd name="connsiteY8" fmla="*/ 1365830 h 1797533"/>
                <a:gd name="connsiteX9" fmla="*/ 1024307 w 1024307"/>
                <a:gd name="connsiteY9" fmla="*/ 1797533 h 1797533"/>
                <a:gd name="connsiteX10" fmla="*/ 997444 w 1024307"/>
                <a:gd name="connsiteY10" fmla="*/ 1501152 h 1797533"/>
                <a:gd name="connsiteX11" fmla="*/ 997444 w 1024307"/>
                <a:gd name="connsiteY11" fmla="*/ 1501152 h 1797533"/>
                <a:gd name="connsiteX12" fmla="*/ 997444 w 1024307"/>
                <a:gd name="connsiteY12" fmla="*/ 1497528 h 1797533"/>
                <a:gd name="connsiteX13" fmla="*/ 997444 w 1024307"/>
                <a:gd name="connsiteY13" fmla="*/ 1495779 h 1797533"/>
                <a:gd name="connsiteX14" fmla="*/ 997444 w 1024307"/>
                <a:gd name="connsiteY14" fmla="*/ 1494529 h 1797533"/>
                <a:gd name="connsiteX15" fmla="*/ 997444 w 1024307"/>
                <a:gd name="connsiteY15" fmla="*/ 1493529 h 1797533"/>
                <a:gd name="connsiteX16" fmla="*/ 998194 w 1024307"/>
                <a:gd name="connsiteY16" fmla="*/ 1492030 h 1797533"/>
                <a:gd name="connsiteX17" fmla="*/ 998194 w 1024307"/>
                <a:gd name="connsiteY17" fmla="*/ 1492030 h 1797533"/>
                <a:gd name="connsiteX18" fmla="*/ 0 w 1024307"/>
                <a:gd name="connsiteY18" fmla="*/ 0 h 1797533"/>
                <a:gd name="connsiteX19" fmla="*/ 55351 w 1024307"/>
                <a:gd name="connsiteY19" fmla="*/ 412961 h 1797533"/>
                <a:gd name="connsiteX20" fmla="*/ 372214 w 1024307"/>
                <a:gd name="connsiteY20" fmla="*/ 895393 h 179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4307" h="1797533">
                  <a:moveTo>
                    <a:pt x="372839" y="894643"/>
                  </a:moveTo>
                  <a:lnTo>
                    <a:pt x="415321" y="872027"/>
                  </a:lnTo>
                  <a:cubicBezTo>
                    <a:pt x="419406" y="869716"/>
                    <a:pt x="424591" y="871153"/>
                    <a:pt x="426903" y="875238"/>
                  </a:cubicBezTo>
                  <a:cubicBezTo>
                    <a:pt x="427328" y="875988"/>
                    <a:pt x="427640" y="876800"/>
                    <a:pt x="427815" y="877650"/>
                  </a:cubicBezTo>
                  <a:cubicBezTo>
                    <a:pt x="429265" y="881998"/>
                    <a:pt x="428202" y="886797"/>
                    <a:pt x="425066" y="890145"/>
                  </a:cubicBezTo>
                  <a:lnTo>
                    <a:pt x="737431" y="1362707"/>
                  </a:lnTo>
                  <a:lnTo>
                    <a:pt x="737431" y="1362707"/>
                  </a:lnTo>
                  <a:cubicBezTo>
                    <a:pt x="738306" y="1362707"/>
                    <a:pt x="739181" y="1362707"/>
                    <a:pt x="739555" y="1363706"/>
                  </a:cubicBezTo>
                  <a:cubicBezTo>
                    <a:pt x="740030" y="1364331"/>
                    <a:pt x="740030" y="1365206"/>
                    <a:pt x="739555" y="1365830"/>
                  </a:cubicBezTo>
                  <a:lnTo>
                    <a:pt x="1024307" y="1797533"/>
                  </a:lnTo>
                  <a:lnTo>
                    <a:pt x="997444" y="1501152"/>
                  </a:lnTo>
                  <a:lnTo>
                    <a:pt x="997444" y="1501152"/>
                  </a:lnTo>
                  <a:lnTo>
                    <a:pt x="997444" y="1497528"/>
                  </a:lnTo>
                  <a:cubicBezTo>
                    <a:pt x="997382" y="1496941"/>
                    <a:pt x="997382" y="1496366"/>
                    <a:pt x="997444" y="1495779"/>
                  </a:cubicBezTo>
                  <a:cubicBezTo>
                    <a:pt x="997382" y="1495366"/>
                    <a:pt x="997382" y="1494942"/>
                    <a:pt x="997444" y="1494529"/>
                  </a:cubicBezTo>
                  <a:lnTo>
                    <a:pt x="997444" y="1493529"/>
                  </a:lnTo>
                  <a:lnTo>
                    <a:pt x="998194" y="1492030"/>
                  </a:lnTo>
                  <a:lnTo>
                    <a:pt x="998194" y="1492030"/>
                  </a:lnTo>
                  <a:lnTo>
                    <a:pt x="0" y="0"/>
                  </a:lnTo>
                  <a:lnTo>
                    <a:pt x="55351" y="412961"/>
                  </a:lnTo>
                  <a:lnTo>
                    <a:pt x="372214" y="89539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FF3FD335-8DB5-4909-91F8-C411B2C42262}"/>
                </a:ext>
              </a:extLst>
            </p:cNvPr>
            <p:cNvSpPr/>
            <p:nvPr/>
          </p:nvSpPr>
          <p:spPr>
            <a:xfrm>
              <a:off x="7814904" y="4937538"/>
              <a:ext cx="444183" cy="547531"/>
            </a:xfrm>
            <a:custGeom>
              <a:avLst/>
              <a:gdLst>
                <a:gd name="connsiteX0" fmla="*/ 88337 w 444183"/>
                <a:gd name="connsiteY0" fmla="*/ 25615 h 547531"/>
                <a:gd name="connsiteX1" fmla="*/ 21866 w 444183"/>
                <a:gd name="connsiteY1" fmla="*/ 61100 h 547531"/>
                <a:gd name="connsiteX2" fmla="*/ 0 w 444183"/>
                <a:gd name="connsiteY2" fmla="*/ 72721 h 547531"/>
                <a:gd name="connsiteX3" fmla="*/ 308867 w 444183"/>
                <a:gd name="connsiteY3" fmla="*/ 547532 h 547531"/>
                <a:gd name="connsiteX4" fmla="*/ 308867 w 444183"/>
                <a:gd name="connsiteY4" fmla="*/ 547532 h 547531"/>
                <a:gd name="connsiteX5" fmla="*/ 444183 w 444183"/>
                <a:gd name="connsiteY5" fmla="*/ 472562 h 547531"/>
                <a:gd name="connsiteX6" fmla="*/ 131818 w 444183"/>
                <a:gd name="connsiteY6" fmla="*/ 0 h 547531"/>
                <a:gd name="connsiteX7" fmla="*/ 129944 w 444183"/>
                <a:gd name="connsiteY7" fmla="*/ 1624 h 54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183" h="547531">
                  <a:moveTo>
                    <a:pt x="88337" y="25615"/>
                  </a:moveTo>
                  <a:lnTo>
                    <a:pt x="21866" y="61100"/>
                  </a:lnTo>
                  <a:lnTo>
                    <a:pt x="0" y="72721"/>
                  </a:lnTo>
                  <a:lnTo>
                    <a:pt x="308867" y="547532"/>
                  </a:lnTo>
                  <a:lnTo>
                    <a:pt x="308867" y="547532"/>
                  </a:lnTo>
                  <a:lnTo>
                    <a:pt x="444183" y="472562"/>
                  </a:lnTo>
                  <a:lnTo>
                    <a:pt x="131818" y="0"/>
                  </a:lnTo>
                  <a:cubicBezTo>
                    <a:pt x="131281" y="637"/>
                    <a:pt x="130656" y="1187"/>
                    <a:pt x="129944" y="1624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D7C1652-2B69-4154-9A5F-8FE82415BA63}"/>
                </a:ext>
              </a:extLst>
            </p:cNvPr>
            <p:cNvSpPr/>
            <p:nvPr/>
          </p:nvSpPr>
          <p:spPr>
            <a:xfrm>
              <a:off x="7145568" y="2343947"/>
              <a:ext cx="451055" cy="2279341"/>
            </a:xfrm>
            <a:custGeom>
              <a:avLst/>
              <a:gdLst>
                <a:gd name="connsiteX0" fmla="*/ 179422 w 451055"/>
                <a:gd name="connsiteY0" fmla="*/ 1272243 h 2279341"/>
                <a:gd name="connsiteX1" fmla="*/ 283253 w 451055"/>
                <a:gd name="connsiteY1" fmla="*/ 2007450 h 2279341"/>
                <a:gd name="connsiteX2" fmla="*/ 342727 w 451055"/>
                <a:gd name="connsiteY2" fmla="*/ 2098663 h 2279341"/>
                <a:gd name="connsiteX3" fmla="*/ 419069 w 451055"/>
                <a:gd name="connsiteY3" fmla="*/ 2215617 h 2279341"/>
                <a:gd name="connsiteX4" fmla="*/ 419069 w 451055"/>
                <a:gd name="connsiteY4" fmla="*/ 2216866 h 2279341"/>
                <a:gd name="connsiteX5" fmla="*/ 419694 w 451055"/>
                <a:gd name="connsiteY5" fmla="*/ 2217991 h 2279341"/>
                <a:gd name="connsiteX6" fmla="*/ 419694 w 451055"/>
                <a:gd name="connsiteY6" fmla="*/ 2218740 h 2279341"/>
                <a:gd name="connsiteX7" fmla="*/ 419694 w 451055"/>
                <a:gd name="connsiteY7" fmla="*/ 2220864 h 2279341"/>
                <a:gd name="connsiteX8" fmla="*/ 419694 w 451055"/>
                <a:gd name="connsiteY8" fmla="*/ 2222864 h 2279341"/>
                <a:gd name="connsiteX9" fmla="*/ 419694 w 451055"/>
                <a:gd name="connsiteY9" fmla="*/ 2224863 h 2279341"/>
                <a:gd name="connsiteX10" fmla="*/ 419069 w 451055"/>
                <a:gd name="connsiteY10" fmla="*/ 2226862 h 2279341"/>
                <a:gd name="connsiteX11" fmla="*/ 418194 w 451055"/>
                <a:gd name="connsiteY11" fmla="*/ 2228487 h 2279341"/>
                <a:gd name="connsiteX12" fmla="*/ 418194 w 451055"/>
                <a:gd name="connsiteY12" fmla="*/ 2229361 h 2279341"/>
                <a:gd name="connsiteX13" fmla="*/ 451055 w 451055"/>
                <a:gd name="connsiteY13" fmla="*/ 2279341 h 2279341"/>
                <a:gd name="connsiteX14" fmla="*/ 429440 w 451055"/>
                <a:gd name="connsiteY14" fmla="*/ 2118031 h 2279341"/>
                <a:gd name="connsiteX15" fmla="*/ 373214 w 451055"/>
                <a:gd name="connsiteY15" fmla="*/ 1697323 h 2279341"/>
                <a:gd name="connsiteX16" fmla="*/ 180047 w 451055"/>
                <a:gd name="connsiteY16" fmla="*/ 253024 h 2279341"/>
                <a:gd name="connsiteX17" fmla="*/ 0 w 451055"/>
                <a:gd name="connsiteY17" fmla="*/ 0 h 2279341"/>
                <a:gd name="connsiteX18" fmla="*/ 49978 w 451055"/>
                <a:gd name="connsiteY18" fmla="*/ 349861 h 2279341"/>
                <a:gd name="connsiteX19" fmla="*/ 69345 w 451055"/>
                <a:gd name="connsiteY19" fmla="*/ 487306 h 2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1055" h="2279341">
                  <a:moveTo>
                    <a:pt x="179422" y="1272243"/>
                  </a:moveTo>
                  <a:lnTo>
                    <a:pt x="283253" y="2007450"/>
                  </a:lnTo>
                  <a:lnTo>
                    <a:pt x="342727" y="2098663"/>
                  </a:lnTo>
                  <a:lnTo>
                    <a:pt x="419069" y="2215617"/>
                  </a:lnTo>
                  <a:cubicBezTo>
                    <a:pt x="419094" y="2216029"/>
                    <a:pt x="419094" y="2216454"/>
                    <a:pt x="419069" y="2216866"/>
                  </a:cubicBezTo>
                  <a:cubicBezTo>
                    <a:pt x="419069" y="2216866"/>
                    <a:pt x="419069" y="2217491"/>
                    <a:pt x="419694" y="2217991"/>
                  </a:cubicBezTo>
                  <a:cubicBezTo>
                    <a:pt x="419756" y="2218241"/>
                    <a:pt x="419756" y="2218490"/>
                    <a:pt x="419694" y="2218740"/>
                  </a:cubicBezTo>
                  <a:cubicBezTo>
                    <a:pt x="419756" y="2219453"/>
                    <a:pt x="419756" y="2220153"/>
                    <a:pt x="419694" y="2220864"/>
                  </a:cubicBezTo>
                  <a:cubicBezTo>
                    <a:pt x="419756" y="2221527"/>
                    <a:pt x="419756" y="2222201"/>
                    <a:pt x="419694" y="2222864"/>
                  </a:cubicBezTo>
                  <a:cubicBezTo>
                    <a:pt x="419756" y="2223526"/>
                    <a:pt x="419756" y="2224201"/>
                    <a:pt x="419694" y="2224863"/>
                  </a:cubicBezTo>
                  <a:cubicBezTo>
                    <a:pt x="419694" y="2225488"/>
                    <a:pt x="419694" y="2226238"/>
                    <a:pt x="419069" y="2226862"/>
                  </a:cubicBezTo>
                  <a:cubicBezTo>
                    <a:pt x="418857" y="2227437"/>
                    <a:pt x="418557" y="2227987"/>
                    <a:pt x="418194" y="2228487"/>
                  </a:cubicBezTo>
                  <a:cubicBezTo>
                    <a:pt x="418257" y="2228774"/>
                    <a:pt x="418257" y="2229074"/>
                    <a:pt x="418194" y="2229361"/>
                  </a:cubicBezTo>
                  <a:lnTo>
                    <a:pt x="451055" y="2279341"/>
                  </a:lnTo>
                  <a:lnTo>
                    <a:pt x="429440" y="2118031"/>
                  </a:lnTo>
                  <a:lnTo>
                    <a:pt x="373214" y="1697323"/>
                  </a:lnTo>
                  <a:lnTo>
                    <a:pt x="180047" y="253024"/>
                  </a:lnTo>
                  <a:lnTo>
                    <a:pt x="0" y="0"/>
                  </a:lnTo>
                  <a:lnTo>
                    <a:pt x="49978" y="349861"/>
                  </a:lnTo>
                  <a:lnTo>
                    <a:pt x="69345" y="487306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FC17CED-D88A-476D-A41B-CAB662B860F9}"/>
                </a:ext>
              </a:extLst>
            </p:cNvPr>
            <p:cNvSpPr/>
            <p:nvPr/>
          </p:nvSpPr>
          <p:spPr>
            <a:xfrm>
              <a:off x="7539772" y="4575682"/>
              <a:ext cx="186044" cy="263895"/>
            </a:xfrm>
            <a:custGeom>
              <a:avLst/>
              <a:gdLst>
                <a:gd name="connsiteX0" fmla="*/ 0 w 186044"/>
                <a:gd name="connsiteY0" fmla="*/ 11496 h 263895"/>
                <a:gd name="connsiteX1" fmla="*/ 163679 w 186044"/>
                <a:gd name="connsiteY1" fmla="*/ 263270 h 263895"/>
                <a:gd name="connsiteX2" fmla="*/ 163679 w 186044"/>
                <a:gd name="connsiteY2" fmla="*/ 263895 h 263895"/>
                <a:gd name="connsiteX3" fmla="*/ 186045 w 186044"/>
                <a:gd name="connsiteY3" fmla="*/ 252150 h 263895"/>
                <a:gd name="connsiteX4" fmla="*/ 58225 w 186044"/>
                <a:gd name="connsiteY4" fmla="*/ 56228 h 263895"/>
                <a:gd name="connsiteX5" fmla="*/ 21491 w 186044"/>
                <a:gd name="connsiteY5" fmla="*/ 0 h 263895"/>
                <a:gd name="connsiteX6" fmla="*/ 20866 w 186044"/>
                <a:gd name="connsiteY6" fmla="*/ 0 h 2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44" h="263895">
                  <a:moveTo>
                    <a:pt x="0" y="11496"/>
                  </a:moveTo>
                  <a:lnTo>
                    <a:pt x="163679" y="263270"/>
                  </a:lnTo>
                  <a:lnTo>
                    <a:pt x="163679" y="263895"/>
                  </a:lnTo>
                  <a:lnTo>
                    <a:pt x="186045" y="252150"/>
                  </a:lnTo>
                  <a:lnTo>
                    <a:pt x="58225" y="56228"/>
                  </a:lnTo>
                  <a:lnTo>
                    <a:pt x="21491" y="0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33C828-71CB-48A4-9024-3C2DCADE712A}"/>
                </a:ext>
              </a:extLst>
            </p:cNvPr>
            <p:cNvSpPr/>
            <p:nvPr/>
          </p:nvSpPr>
          <p:spPr>
            <a:xfrm>
              <a:off x="7458932" y="4455230"/>
              <a:ext cx="84338" cy="114329"/>
            </a:xfrm>
            <a:custGeom>
              <a:avLst/>
              <a:gdLst>
                <a:gd name="connsiteX0" fmla="*/ 69345 w 84338"/>
                <a:gd name="connsiteY0" fmla="*/ 114329 h 114329"/>
                <a:gd name="connsiteX1" fmla="*/ 84339 w 84338"/>
                <a:gd name="connsiteY1" fmla="*/ 106582 h 114329"/>
                <a:gd name="connsiteX2" fmla="*/ 15243 w 84338"/>
                <a:gd name="connsiteY2" fmla="*/ 750 h 114329"/>
                <a:gd name="connsiteX3" fmla="*/ 14744 w 84338"/>
                <a:gd name="connsiteY3" fmla="*/ 0 h 114329"/>
                <a:gd name="connsiteX4" fmla="*/ 0 w 84338"/>
                <a:gd name="connsiteY4" fmla="*/ 7622 h 114329"/>
                <a:gd name="connsiteX5" fmla="*/ 69345 w 84338"/>
                <a:gd name="connsiteY5" fmla="*/ 114329 h 1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38" h="114329">
                  <a:moveTo>
                    <a:pt x="69345" y="114329"/>
                  </a:moveTo>
                  <a:lnTo>
                    <a:pt x="84339" y="106582"/>
                  </a:lnTo>
                  <a:lnTo>
                    <a:pt x="15243" y="750"/>
                  </a:lnTo>
                  <a:lnTo>
                    <a:pt x="14744" y="0"/>
                  </a:lnTo>
                  <a:lnTo>
                    <a:pt x="0" y="7622"/>
                  </a:lnTo>
                  <a:lnTo>
                    <a:pt x="69345" y="114329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8CC4452-02B2-418F-9DEF-552B02E57354}"/>
                </a:ext>
              </a:extLst>
            </p:cNvPr>
            <p:cNvSpPr/>
            <p:nvPr/>
          </p:nvSpPr>
          <p:spPr>
            <a:xfrm>
              <a:off x="7014000" y="3634058"/>
              <a:ext cx="457177" cy="825670"/>
            </a:xfrm>
            <a:custGeom>
              <a:avLst/>
              <a:gdLst>
                <a:gd name="connsiteX0" fmla="*/ 442434 w 457177"/>
                <a:gd name="connsiteY0" fmla="*/ 824921 h 825670"/>
                <a:gd name="connsiteX1" fmla="*/ 442434 w 457177"/>
                <a:gd name="connsiteY1" fmla="*/ 825671 h 825670"/>
                <a:gd name="connsiteX2" fmla="*/ 457177 w 457177"/>
                <a:gd name="connsiteY2" fmla="*/ 818049 h 825670"/>
                <a:gd name="connsiteX3" fmla="*/ 398828 w 457177"/>
                <a:gd name="connsiteY3" fmla="*/ 728584 h 825670"/>
                <a:gd name="connsiteX4" fmla="*/ 398828 w 457177"/>
                <a:gd name="connsiteY4" fmla="*/ 728584 h 825670"/>
                <a:gd name="connsiteX5" fmla="*/ 397953 w 457177"/>
                <a:gd name="connsiteY5" fmla="*/ 726585 h 825670"/>
                <a:gd name="connsiteX6" fmla="*/ 397953 w 457177"/>
                <a:gd name="connsiteY6" fmla="*/ 724711 h 825670"/>
                <a:gd name="connsiteX7" fmla="*/ 397953 w 457177"/>
                <a:gd name="connsiteY7" fmla="*/ 724711 h 825670"/>
                <a:gd name="connsiteX8" fmla="*/ 295747 w 457177"/>
                <a:gd name="connsiteY8" fmla="*/ 0 h 825670"/>
                <a:gd name="connsiteX9" fmla="*/ 0 w 457177"/>
                <a:gd name="connsiteY9" fmla="*/ 144692 h 8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177" h="825670">
                  <a:moveTo>
                    <a:pt x="442434" y="824921"/>
                  </a:moveTo>
                  <a:lnTo>
                    <a:pt x="442434" y="825671"/>
                  </a:lnTo>
                  <a:lnTo>
                    <a:pt x="457177" y="818049"/>
                  </a:lnTo>
                  <a:lnTo>
                    <a:pt x="398828" y="728584"/>
                  </a:lnTo>
                  <a:cubicBezTo>
                    <a:pt x="398828" y="728584"/>
                    <a:pt x="398828" y="728584"/>
                    <a:pt x="398828" y="728584"/>
                  </a:cubicBezTo>
                  <a:cubicBezTo>
                    <a:pt x="398478" y="727947"/>
                    <a:pt x="398190" y="727272"/>
                    <a:pt x="397953" y="726585"/>
                  </a:cubicBezTo>
                  <a:cubicBezTo>
                    <a:pt x="397903" y="725961"/>
                    <a:pt x="397903" y="725336"/>
                    <a:pt x="397953" y="724711"/>
                  </a:cubicBezTo>
                  <a:cubicBezTo>
                    <a:pt x="397953" y="724711"/>
                    <a:pt x="397953" y="724711"/>
                    <a:pt x="397953" y="724711"/>
                  </a:cubicBezTo>
                  <a:lnTo>
                    <a:pt x="295747" y="0"/>
                  </a:lnTo>
                  <a:lnTo>
                    <a:pt x="0" y="144692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71C7A02-F77E-4B67-9525-C93ABA17930E}"/>
                </a:ext>
              </a:extLst>
            </p:cNvPr>
            <p:cNvSpPr/>
            <p:nvPr/>
          </p:nvSpPr>
          <p:spPr>
            <a:xfrm>
              <a:off x="5732678" y="2839874"/>
              <a:ext cx="1571321" cy="1910988"/>
            </a:xfrm>
            <a:custGeom>
              <a:avLst/>
              <a:gdLst>
                <a:gd name="connsiteX0" fmla="*/ 1257332 w 1571321"/>
                <a:gd name="connsiteY0" fmla="*/ 934252 h 1910988"/>
                <a:gd name="connsiteX1" fmla="*/ 1257332 w 1571321"/>
                <a:gd name="connsiteY1" fmla="*/ 932503 h 1910988"/>
                <a:gd name="connsiteX2" fmla="*/ 1257332 w 1571321"/>
                <a:gd name="connsiteY2" fmla="*/ 931503 h 1910988"/>
                <a:gd name="connsiteX3" fmla="*/ 1257332 w 1571321"/>
                <a:gd name="connsiteY3" fmla="*/ 930004 h 1910988"/>
                <a:gd name="connsiteX4" fmla="*/ 1257332 w 1571321"/>
                <a:gd name="connsiteY4" fmla="*/ 928505 h 1910988"/>
                <a:gd name="connsiteX5" fmla="*/ 1257332 w 1571321"/>
                <a:gd name="connsiteY5" fmla="*/ 927630 h 1910988"/>
                <a:gd name="connsiteX6" fmla="*/ 1258081 w 1571321"/>
                <a:gd name="connsiteY6" fmla="*/ 926506 h 1910988"/>
                <a:gd name="connsiteX7" fmla="*/ 1259081 w 1571321"/>
                <a:gd name="connsiteY7" fmla="*/ 925256 h 1910988"/>
                <a:gd name="connsiteX8" fmla="*/ 1259081 w 1571321"/>
                <a:gd name="connsiteY8" fmla="*/ 925256 h 1910988"/>
                <a:gd name="connsiteX9" fmla="*/ 1259081 w 1571321"/>
                <a:gd name="connsiteY9" fmla="*/ 925256 h 1910988"/>
                <a:gd name="connsiteX10" fmla="*/ 1260081 w 1571321"/>
                <a:gd name="connsiteY10" fmla="*/ 924631 h 1910988"/>
                <a:gd name="connsiteX11" fmla="*/ 1260955 w 1571321"/>
                <a:gd name="connsiteY11" fmla="*/ 924007 h 1910988"/>
                <a:gd name="connsiteX12" fmla="*/ 1571321 w 1571321"/>
                <a:gd name="connsiteY12" fmla="*/ 772067 h 1910988"/>
                <a:gd name="connsiteX13" fmla="*/ 1462368 w 1571321"/>
                <a:gd name="connsiteY13" fmla="*/ 0 h 1910988"/>
                <a:gd name="connsiteX14" fmla="*/ 0 w 1571321"/>
                <a:gd name="connsiteY14" fmla="*/ 683727 h 1910988"/>
                <a:gd name="connsiteX15" fmla="*/ 354347 w 1571321"/>
                <a:gd name="connsiteY15" fmla="*/ 1284488 h 1910988"/>
                <a:gd name="connsiteX16" fmla="*/ 354972 w 1571321"/>
                <a:gd name="connsiteY16" fmla="*/ 1286362 h 1910988"/>
                <a:gd name="connsiteX17" fmla="*/ 355721 w 1571321"/>
                <a:gd name="connsiteY17" fmla="*/ 1288236 h 1910988"/>
                <a:gd name="connsiteX18" fmla="*/ 484291 w 1571321"/>
                <a:gd name="connsiteY18" fmla="*/ 1910988 h 1910988"/>
                <a:gd name="connsiteX19" fmla="*/ 1343170 w 1571321"/>
                <a:gd name="connsiteY19" fmla="*/ 1477536 h 1910988"/>
                <a:gd name="connsiteX20" fmla="*/ 1343170 w 1571321"/>
                <a:gd name="connsiteY20" fmla="*/ 1477536 h 1910988"/>
                <a:gd name="connsiteX21" fmla="*/ 1257332 w 1571321"/>
                <a:gd name="connsiteY21" fmla="*/ 935252 h 19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1321" h="1910988">
                  <a:moveTo>
                    <a:pt x="1257332" y="934252"/>
                  </a:moveTo>
                  <a:cubicBezTo>
                    <a:pt x="1257269" y="933665"/>
                    <a:pt x="1257269" y="933090"/>
                    <a:pt x="1257332" y="932503"/>
                  </a:cubicBezTo>
                  <a:lnTo>
                    <a:pt x="1257332" y="931503"/>
                  </a:lnTo>
                  <a:lnTo>
                    <a:pt x="1257332" y="930004"/>
                  </a:lnTo>
                  <a:cubicBezTo>
                    <a:pt x="1257282" y="929504"/>
                    <a:pt x="1257282" y="929005"/>
                    <a:pt x="1257332" y="928505"/>
                  </a:cubicBezTo>
                  <a:lnTo>
                    <a:pt x="1257332" y="927630"/>
                  </a:lnTo>
                  <a:lnTo>
                    <a:pt x="1258081" y="926506"/>
                  </a:lnTo>
                  <a:cubicBezTo>
                    <a:pt x="1258344" y="926031"/>
                    <a:pt x="1258681" y="925619"/>
                    <a:pt x="1259081" y="925256"/>
                  </a:cubicBezTo>
                  <a:cubicBezTo>
                    <a:pt x="1259081" y="925256"/>
                    <a:pt x="1259081" y="925256"/>
                    <a:pt x="1259081" y="925256"/>
                  </a:cubicBezTo>
                  <a:lnTo>
                    <a:pt x="1259081" y="925256"/>
                  </a:lnTo>
                  <a:lnTo>
                    <a:pt x="1260081" y="924631"/>
                  </a:lnTo>
                  <a:cubicBezTo>
                    <a:pt x="1260081" y="924631"/>
                    <a:pt x="1260081" y="924631"/>
                    <a:pt x="1260955" y="924007"/>
                  </a:cubicBezTo>
                  <a:lnTo>
                    <a:pt x="1571321" y="772067"/>
                  </a:lnTo>
                  <a:lnTo>
                    <a:pt x="1462368" y="0"/>
                  </a:lnTo>
                  <a:lnTo>
                    <a:pt x="0" y="683727"/>
                  </a:lnTo>
                  <a:lnTo>
                    <a:pt x="354347" y="1284488"/>
                  </a:lnTo>
                  <a:lnTo>
                    <a:pt x="354972" y="1286362"/>
                  </a:lnTo>
                  <a:cubicBezTo>
                    <a:pt x="355296" y="1286950"/>
                    <a:pt x="355548" y="1287587"/>
                    <a:pt x="355721" y="1288236"/>
                  </a:cubicBezTo>
                  <a:lnTo>
                    <a:pt x="484291" y="1910988"/>
                  </a:lnTo>
                  <a:lnTo>
                    <a:pt x="1343170" y="1477536"/>
                  </a:lnTo>
                  <a:lnTo>
                    <a:pt x="1343170" y="1477536"/>
                  </a:lnTo>
                  <a:lnTo>
                    <a:pt x="1257332" y="9352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FF424F3-BE6E-4458-B259-44173679062F}"/>
                </a:ext>
              </a:extLst>
            </p:cNvPr>
            <p:cNvSpPr/>
            <p:nvPr/>
          </p:nvSpPr>
          <p:spPr>
            <a:xfrm>
              <a:off x="7579505" y="4468975"/>
              <a:ext cx="312864" cy="510171"/>
            </a:xfrm>
            <a:custGeom>
              <a:avLst/>
              <a:gdLst>
                <a:gd name="connsiteX0" fmla="*/ 249392 w 312864"/>
                <a:gd name="connsiteY0" fmla="*/ 510171 h 510171"/>
                <a:gd name="connsiteX1" fmla="*/ 250017 w 312864"/>
                <a:gd name="connsiteY1" fmla="*/ 509797 h 510171"/>
                <a:gd name="connsiteX2" fmla="*/ 312865 w 312864"/>
                <a:gd name="connsiteY2" fmla="*/ 476310 h 510171"/>
                <a:gd name="connsiteX3" fmla="*/ 0 w 312864"/>
                <a:gd name="connsiteY3" fmla="*/ 0 h 510171"/>
                <a:gd name="connsiteX4" fmla="*/ 21616 w 312864"/>
                <a:gd name="connsiteY4" fmla="*/ 160936 h 510171"/>
                <a:gd name="connsiteX5" fmla="*/ 150435 w 312864"/>
                <a:gd name="connsiteY5" fmla="*/ 358357 h 510171"/>
                <a:gd name="connsiteX6" fmla="*/ 249392 w 312864"/>
                <a:gd name="connsiteY6" fmla="*/ 510171 h 51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864" h="510171">
                  <a:moveTo>
                    <a:pt x="249392" y="510171"/>
                  </a:moveTo>
                  <a:lnTo>
                    <a:pt x="250017" y="509797"/>
                  </a:lnTo>
                  <a:lnTo>
                    <a:pt x="312865" y="476310"/>
                  </a:lnTo>
                  <a:lnTo>
                    <a:pt x="0" y="0"/>
                  </a:lnTo>
                  <a:lnTo>
                    <a:pt x="21616" y="160936"/>
                  </a:lnTo>
                  <a:lnTo>
                    <a:pt x="150435" y="358357"/>
                  </a:lnTo>
                  <a:lnTo>
                    <a:pt x="249392" y="51017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A690CDF-EFFF-4833-8DEA-E9E99F17DA70}"/>
                </a:ext>
              </a:extLst>
            </p:cNvPr>
            <p:cNvSpPr/>
            <p:nvPr/>
          </p:nvSpPr>
          <p:spPr>
            <a:xfrm>
              <a:off x="7522780" y="3836352"/>
              <a:ext cx="1431006" cy="1701196"/>
            </a:xfrm>
            <a:custGeom>
              <a:avLst/>
              <a:gdLst>
                <a:gd name="connsiteX0" fmla="*/ 1000318 w 1431006"/>
                <a:gd name="connsiteY0" fmla="*/ 1701197 h 1701196"/>
                <a:gd name="connsiteX1" fmla="*/ 1001192 w 1431006"/>
                <a:gd name="connsiteY1" fmla="*/ 1700447 h 1701196"/>
                <a:gd name="connsiteX2" fmla="*/ 1001192 w 1431006"/>
                <a:gd name="connsiteY2" fmla="*/ 1700447 h 1701196"/>
                <a:gd name="connsiteX3" fmla="*/ 1431007 w 1431006"/>
                <a:gd name="connsiteY3" fmla="*/ 1460542 h 1701196"/>
                <a:gd name="connsiteX4" fmla="*/ 1132136 w 1431006"/>
                <a:gd name="connsiteY4" fmla="*/ 1031589 h 1701196"/>
                <a:gd name="connsiteX5" fmla="*/ 794782 w 1431006"/>
                <a:gd name="connsiteY5" fmla="*/ 1214391 h 1701196"/>
                <a:gd name="connsiteX6" fmla="*/ 794782 w 1431006"/>
                <a:gd name="connsiteY6" fmla="*/ 1214391 h 1701196"/>
                <a:gd name="connsiteX7" fmla="*/ 793407 w 1431006"/>
                <a:gd name="connsiteY7" fmla="*/ 1216640 h 1701196"/>
                <a:gd name="connsiteX8" fmla="*/ 791533 w 1431006"/>
                <a:gd name="connsiteY8" fmla="*/ 1215015 h 1701196"/>
                <a:gd name="connsiteX9" fmla="*/ 791533 w 1431006"/>
                <a:gd name="connsiteY9" fmla="*/ 1214891 h 1701196"/>
                <a:gd name="connsiteX10" fmla="*/ 791533 w 1431006"/>
                <a:gd name="connsiteY10" fmla="*/ 1211892 h 1701196"/>
                <a:gd name="connsiteX11" fmla="*/ 732309 w 1431006"/>
                <a:gd name="connsiteY11" fmla="*/ 1124427 h 1701196"/>
                <a:gd name="connsiteX12" fmla="*/ 731559 w 1431006"/>
                <a:gd name="connsiteY12" fmla="*/ 1124427 h 1701196"/>
                <a:gd name="connsiteX13" fmla="*/ 729810 w 1431006"/>
                <a:gd name="connsiteY13" fmla="*/ 1122927 h 1701196"/>
                <a:gd name="connsiteX14" fmla="*/ 729810 w 1431006"/>
                <a:gd name="connsiteY14" fmla="*/ 1122802 h 1701196"/>
                <a:gd name="connsiteX15" fmla="*/ 729810 w 1431006"/>
                <a:gd name="connsiteY15" fmla="*/ 1119678 h 1701196"/>
                <a:gd name="connsiteX16" fmla="*/ 475170 w 1431006"/>
                <a:gd name="connsiteY16" fmla="*/ 742204 h 1701196"/>
                <a:gd name="connsiteX17" fmla="*/ 470797 w 1431006"/>
                <a:gd name="connsiteY17" fmla="*/ 744703 h 1701196"/>
                <a:gd name="connsiteX18" fmla="*/ 460688 w 1431006"/>
                <a:gd name="connsiteY18" fmla="*/ 735857 h 1701196"/>
                <a:gd name="connsiteX19" fmla="*/ 460676 w 1431006"/>
                <a:gd name="connsiteY19" fmla="*/ 735457 h 1701196"/>
                <a:gd name="connsiteX20" fmla="*/ 459301 w 1431006"/>
                <a:gd name="connsiteY20" fmla="*/ 722962 h 1701196"/>
                <a:gd name="connsiteX21" fmla="*/ 459301 w 1431006"/>
                <a:gd name="connsiteY21" fmla="*/ 722337 h 1701196"/>
                <a:gd name="connsiteX22" fmla="*/ 459301 w 1431006"/>
                <a:gd name="connsiteY22" fmla="*/ 720088 h 1701196"/>
                <a:gd name="connsiteX23" fmla="*/ 459301 w 1431006"/>
                <a:gd name="connsiteY23" fmla="*/ 718089 h 1701196"/>
                <a:gd name="connsiteX24" fmla="*/ 460051 w 1431006"/>
                <a:gd name="connsiteY24" fmla="*/ 716339 h 1701196"/>
                <a:gd name="connsiteX25" fmla="*/ 460926 w 1431006"/>
                <a:gd name="connsiteY25" fmla="*/ 714590 h 1701196"/>
                <a:gd name="connsiteX26" fmla="*/ 462175 w 1431006"/>
                <a:gd name="connsiteY26" fmla="*/ 713215 h 1701196"/>
                <a:gd name="connsiteX27" fmla="*/ 463675 w 1431006"/>
                <a:gd name="connsiteY27" fmla="*/ 711966 h 1701196"/>
                <a:gd name="connsiteX28" fmla="*/ 463675 w 1431006"/>
                <a:gd name="connsiteY28" fmla="*/ 711966 h 1701196"/>
                <a:gd name="connsiteX29" fmla="*/ 787785 w 1431006"/>
                <a:gd name="connsiteY29" fmla="*/ 542159 h 1701196"/>
                <a:gd name="connsiteX30" fmla="*/ 673334 w 1431006"/>
                <a:gd name="connsiteY30" fmla="*/ 378474 h 1701196"/>
                <a:gd name="connsiteX31" fmla="*/ 666962 w 1431006"/>
                <a:gd name="connsiteY31" fmla="*/ 369228 h 1701196"/>
                <a:gd name="connsiteX32" fmla="*/ 666962 w 1431006"/>
                <a:gd name="connsiteY32" fmla="*/ 369228 h 1701196"/>
                <a:gd name="connsiteX33" fmla="*/ 666087 w 1431006"/>
                <a:gd name="connsiteY33" fmla="*/ 367978 h 1701196"/>
                <a:gd name="connsiteX34" fmla="*/ 666087 w 1431006"/>
                <a:gd name="connsiteY34" fmla="*/ 367978 h 1701196"/>
                <a:gd name="connsiteX35" fmla="*/ 637849 w 1431006"/>
                <a:gd name="connsiteY35" fmla="*/ 327619 h 1701196"/>
                <a:gd name="connsiteX36" fmla="*/ 436811 w 1431006"/>
                <a:gd name="connsiteY36" fmla="*/ 40234 h 1701196"/>
                <a:gd name="connsiteX37" fmla="*/ 408698 w 1431006"/>
                <a:gd name="connsiteY37" fmla="*/ 0 h 1701196"/>
                <a:gd name="connsiteX38" fmla="*/ 0 w 1431006"/>
                <a:gd name="connsiteY38" fmla="*/ 205793 h 1701196"/>
                <a:gd name="connsiteX39" fmla="*/ 999568 w 1431006"/>
                <a:gd name="connsiteY39" fmla="*/ 1701197 h 170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31006" h="1701196">
                  <a:moveTo>
                    <a:pt x="1000318" y="1701197"/>
                  </a:moveTo>
                  <a:lnTo>
                    <a:pt x="1001192" y="1700447"/>
                  </a:lnTo>
                  <a:lnTo>
                    <a:pt x="1001192" y="1700447"/>
                  </a:lnTo>
                  <a:lnTo>
                    <a:pt x="1431007" y="1460542"/>
                  </a:lnTo>
                  <a:lnTo>
                    <a:pt x="1132136" y="1031589"/>
                  </a:lnTo>
                  <a:lnTo>
                    <a:pt x="794782" y="1214391"/>
                  </a:lnTo>
                  <a:lnTo>
                    <a:pt x="794782" y="1214391"/>
                  </a:lnTo>
                  <a:cubicBezTo>
                    <a:pt x="794957" y="1215378"/>
                    <a:pt x="794369" y="1216340"/>
                    <a:pt x="793407" y="1216640"/>
                  </a:cubicBezTo>
                  <a:cubicBezTo>
                    <a:pt x="792445" y="1216715"/>
                    <a:pt x="791608" y="1215978"/>
                    <a:pt x="791533" y="1215015"/>
                  </a:cubicBezTo>
                  <a:cubicBezTo>
                    <a:pt x="791533" y="1214978"/>
                    <a:pt x="791533" y="1214928"/>
                    <a:pt x="791533" y="1214891"/>
                  </a:cubicBezTo>
                  <a:lnTo>
                    <a:pt x="791533" y="1211892"/>
                  </a:lnTo>
                  <a:lnTo>
                    <a:pt x="732309" y="1124427"/>
                  </a:lnTo>
                  <a:cubicBezTo>
                    <a:pt x="732071" y="1124539"/>
                    <a:pt x="731796" y="1124539"/>
                    <a:pt x="731559" y="1124427"/>
                  </a:cubicBezTo>
                  <a:cubicBezTo>
                    <a:pt x="730659" y="1124502"/>
                    <a:pt x="729885" y="1123827"/>
                    <a:pt x="729810" y="1122927"/>
                  </a:cubicBezTo>
                  <a:cubicBezTo>
                    <a:pt x="729810" y="1122890"/>
                    <a:pt x="729810" y="1122840"/>
                    <a:pt x="729810" y="1122802"/>
                  </a:cubicBezTo>
                  <a:lnTo>
                    <a:pt x="729810" y="1119678"/>
                  </a:lnTo>
                  <a:lnTo>
                    <a:pt x="475170" y="742204"/>
                  </a:lnTo>
                  <a:cubicBezTo>
                    <a:pt x="474033" y="743504"/>
                    <a:pt x="472496" y="744378"/>
                    <a:pt x="470797" y="744703"/>
                  </a:cubicBezTo>
                  <a:cubicBezTo>
                    <a:pt x="465561" y="745053"/>
                    <a:pt x="461038" y="741092"/>
                    <a:pt x="460688" y="735857"/>
                  </a:cubicBezTo>
                  <a:cubicBezTo>
                    <a:pt x="460688" y="735719"/>
                    <a:pt x="460676" y="735594"/>
                    <a:pt x="460676" y="735457"/>
                  </a:cubicBezTo>
                  <a:lnTo>
                    <a:pt x="459301" y="722962"/>
                  </a:lnTo>
                  <a:cubicBezTo>
                    <a:pt x="459301" y="722962"/>
                    <a:pt x="459301" y="722962"/>
                    <a:pt x="459301" y="722337"/>
                  </a:cubicBezTo>
                  <a:cubicBezTo>
                    <a:pt x="459301" y="721712"/>
                    <a:pt x="459301" y="720838"/>
                    <a:pt x="459301" y="720088"/>
                  </a:cubicBezTo>
                  <a:cubicBezTo>
                    <a:pt x="459239" y="719426"/>
                    <a:pt x="459239" y="718751"/>
                    <a:pt x="459301" y="718089"/>
                  </a:cubicBezTo>
                  <a:cubicBezTo>
                    <a:pt x="459439" y="717464"/>
                    <a:pt x="459701" y="716876"/>
                    <a:pt x="460051" y="716339"/>
                  </a:cubicBezTo>
                  <a:cubicBezTo>
                    <a:pt x="460264" y="715727"/>
                    <a:pt x="460564" y="715127"/>
                    <a:pt x="460926" y="714590"/>
                  </a:cubicBezTo>
                  <a:lnTo>
                    <a:pt x="462175" y="713215"/>
                  </a:lnTo>
                  <a:lnTo>
                    <a:pt x="463675" y="711966"/>
                  </a:lnTo>
                  <a:lnTo>
                    <a:pt x="463675" y="711966"/>
                  </a:lnTo>
                  <a:lnTo>
                    <a:pt x="787785" y="542159"/>
                  </a:lnTo>
                  <a:lnTo>
                    <a:pt x="673334" y="378474"/>
                  </a:lnTo>
                  <a:lnTo>
                    <a:pt x="666962" y="369228"/>
                  </a:lnTo>
                  <a:lnTo>
                    <a:pt x="666962" y="369228"/>
                  </a:lnTo>
                  <a:lnTo>
                    <a:pt x="666087" y="367978"/>
                  </a:lnTo>
                  <a:lnTo>
                    <a:pt x="666087" y="367978"/>
                  </a:lnTo>
                  <a:lnTo>
                    <a:pt x="637849" y="327619"/>
                  </a:lnTo>
                  <a:lnTo>
                    <a:pt x="436811" y="40234"/>
                  </a:lnTo>
                  <a:lnTo>
                    <a:pt x="408698" y="0"/>
                  </a:lnTo>
                  <a:lnTo>
                    <a:pt x="0" y="205793"/>
                  </a:lnTo>
                  <a:lnTo>
                    <a:pt x="999568" y="170119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2E50DCF-4AA5-4FD8-AB37-2828C4ED41E0}"/>
                </a:ext>
              </a:extLst>
            </p:cNvPr>
            <p:cNvSpPr/>
            <p:nvPr/>
          </p:nvSpPr>
          <p:spPr>
            <a:xfrm>
              <a:off x="7997450" y="4575432"/>
              <a:ext cx="254514" cy="380972"/>
            </a:xfrm>
            <a:custGeom>
              <a:avLst/>
              <a:gdLst>
                <a:gd name="connsiteX0" fmla="*/ 2249 w 254514"/>
                <a:gd name="connsiteY0" fmla="*/ 0 h 380972"/>
                <a:gd name="connsiteX1" fmla="*/ 0 w 254514"/>
                <a:gd name="connsiteY1" fmla="*/ 3499 h 380972"/>
                <a:gd name="connsiteX2" fmla="*/ 254515 w 254514"/>
                <a:gd name="connsiteY2" fmla="*/ 380973 h 380972"/>
                <a:gd name="connsiteX3" fmla="*/ 253640 w 254514"/>
                <a:gd name="connsiteY3" fmla="*/ 372602 h 38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14" h="380972">
                  <a:moveTo>
                    <a:pt x="2249" y="0"/>
                  </a:moveTo>
                  <a:cubicBezTo>
                    <a:pt x="1774" y="1325"/>
                    <a:pt x="1000" y="2511"/>
                    <a:pt x="0" y="3499"/>
                  </a:cubicBezTo>
                  <a:lnTo>
                    <a:pt x="254515" y="380973"/>
                  </a:lnTo>
                  <a:lnTo>
                    <a:pt x="253640" y="372602"/>
                  </a:lnTo>
                  <a:close/>
                </a:path>
              </a:pathLst>
            </a:custGeom>
            <a:solidFill>
              <a:srgbClr val="9FD1D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F4568EC-2526-40BE-908D-A071533A022A}"/>
                </a:ext>
              </a:extLst>
            </p:cNvPr>
            <p:cNvSpPr/>
            <p:nvPr/>
          </p:nvSpPr>
          <p:spPr>
            <a:xfrm>
              <a:off x="8254214" y="4953656"/>
              <a:ext cx="59224" cy="94462"/>
            </a:xfrm>
            <a:custGeom>
              <a:avLst/>
              <a:gdLst>
                <a:gd name="connsiteX0" fmla="*/ 750 w 59224"/>
                <a:gd name="connsiteY0" fmla="*/ 0 h 94462"/>
                <a:gd name="connsiteX1" fmla="*/ 750 w 59224"/>
                <a:gd name="connsiteY1" fmla="*/ 5373 h 94462"/>
                <a:gd name="connsiteX2" fmla="*/ 0 w 59224"/>
                <a:gd name="connsiteY2" fmla="*/ 6998 h 94462"/>
                <a:gd name="connsiteX3" fmla="*/ 59224 w 59224"/>
                <a:gd name="connsiteY3" fmla="*/ 94463 h 94462"/>
                <a:gd name="connsiteX4" fmla="*/ 58350 w 59224"/>
                <a:gd name="connsiteY4" fmla="*/ 86091 h 9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24" h="94462">
                  <a:moveTo>
                    <a:pt x="750" y="0"/>
                  </a:moveTo>
                  <a:lnTo>
                    <a:pt x="750" y="5373"/>
                  </a:lnTo>
                  <a:cubicBezTo>
                    <a:pt x="775" y="5998"/>
                    <a:pt x="487" y="6610"/>
                    <a:pt x="0" y="6998"/>
                  </a:cubicBezTo>
                  <a:lnTo>
                    <a:pt x="59224" y="94463"/>
                  </a:lnTo>
                  <a:lnTo>
                    <a:pt x="58350" y="86091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C65984C-595C-4DFF-A21D-0B285EC750DE}"/>
                </a:ext>
              </a:extLst>
            </p:cNvPr>
            <p:cNvSpPr/>
            <p:nvPr/>
          </p:nvSpPr>
          <p:spPr>
            <a:xfrm>
              <a:off x="8316437" y="4857820"/>
              <a:ext cx="338228" cy="192548"/>
            </a:xfrm>
            <a:custGeom>
              <a:avLst/>
              <a:gdLst>
                <a:gd name="connsiteX0" fmla="*/ 338104 w 338228"/>
                <a:gd name="connsiteY0" fmla="*/ 9246 h 192548"/>
                <a:gd name="connsiteX1" fmla="*/ 337354 w 338228"/>
                <a:gd name="connsiteY1" fmla="*/ 0 h 192548"/>
                <a:gd name="connsiteX2" fmla="*/ 0 w 338228"/>
                <a:gd name="connsiteY2" fmla="*/ 182552 h 192548"/>
                <a:gd name="connsiteX3" fmla="*/ 875 w 338228"/>
                <a:gd name="connsiteY3" fmla="*/ 192548 h 192548"/>
                <a:gd name="connsiteX4" fmla="*/ 338229 w 338228"/>
                <a:gd name="connsiteY4" fmla="*/ 9746 h 192548"/>
                <a:gd name="connsiteX5" fmla="*/ 338229 w 338228"/>
                <a:gd name="connsiteY5" fmla="*/ 9746 h 192548"/>
                <a:gd name="connsiteX6" fmla="*/ 338104 w 338228"/>
                <a:gd name="connsiteY6" fmla="*/ 9246 h 19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228" h="192548">
                  <a:moveTo>
                    <a:pt x="338104" y="9246"/>
                  </a:moveTo>
                  <a:lnTo>
                    <a:pt x="337354" y="0"/>
                  </a:lnTo>
                  <a:lnTo>
                    <a:pt x="0" y="182552"/>
                  </a:lnTo>
                  <a:lnTo>
                    <a:pt x="875" y="192548"/>
                  </a:lnTo>
                  <a:lnTo>
                    <a:pt x="338229" y="9746"/>
                  </a:lnTo>
                  <a:lnTo>
                    <a:pt x="338229" y="9746"/>
                  </a:lnTo>
                  <a:cubicBezTo>
                    <a:pt x="338116" y="9609"/>
                    <a:pt x="338067" y="9421"/>
                    <a:pt x="338104" y="9246"/>
                  </a:cubicBez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DCA798A-E28E-4578-95DE-7B52F4AA85C5}"/>
                </a:ext>
              </a:extLst>
            </p:cNvPr>
            <p:cNvSpPr/>
            <p:nvPr/>
          </p:nvSpPr>
          <p:spPr>
            <a:xfrm>
              <a:off x="8255338" y="4767231"/>
              <a:ext cx="397078" cy="269642"/>
            </a:xfrm>
            <a:custGeom>
              <a:avLst/>
              <a:gdLst>
                <a:gd name="connsiteX0" fmla="*/ 336105 w 397078"/>
                <a:gd name="connsiteY0" fmla="*/ 0 h 269642"/>
                <a:gd name="connsiteX1" fmla="*/ 0 w 397078"/>
                <a:gd name="connsiteY1" fmla="*/ 180803 h 269642"/>
                <a:gd name="connsiteX2" fmla="*/ 59849 w 397078"/>
                <a:gd name="connsiteY2" fmla="*/ 269642 h 269642"/>
                <a:gd name="connsiteX3" fmla="*/ 397078 w 397078"/>
                <a:gd name="connsiteY3" fmla="*/ 87090 h 269642"/>
                <a:gd name="connsiteX4" fmla="*/ 336729 w 397078"/>
                <a:gd name="connsiteY4" fmla="*/ 875 h 269642"/>
                <a:gd name="connsiteX5" fmla="*/ 336105 w 397078"/>
                <a:gd name="connsiteY5" fmla="*/ 0 h 2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078" h="269642">
                  <a:moveTo>
                    <a:pt x="336105" y="0"/>
                  </a:moveTo>
                  <a:lnTo>
                    <a:pt x="0" y="180803"/>
                  </a:lnTo>
                  <a:lnTo>
                    <a:pt x="59849" y="269642"/>
                  </a:lnTo>
                  <a:lnTo>
                    <a:pt x="397078" y="87090"/>
                  </a:lnTo>
                  <a:lnTo>
                    <a:pt x="336729" y="875"/>
                  </a:lnTo>
                  <a:lnTo>
                    <a:pt x="33610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012377B-3D1C-4581-ABEB-446D97D0CD37}"/>
                </a:ext>
              </a:extLst>
            </p:cNvPr>
            <p:cNvSpPr/>
            <p:nvPr/>
          </p:nvSpPr>
          <p:spPr>
            <a:xfrm>
              <a:off x="8000948" y="4393130"/>
              <a:ext cx="588370" cy="551780"/>
            </a:xfrm>
            <a:custGeom>
              <a:avLst/>
              <a:gdLst>
                <a:gd name="connsiteX0" fmla="*/ 588371 w 588370"/>
                <a:gd name="connsiteY0" fmla="*/ 370977 h 551780"/>
                <a:gd name="connsiteX1" fmla="*/ 371464 w 588370"/>
                <a:gd name="connsiteY1" fmla="*/ 60726 h 551780"/>
                <a:gd name="connsiteX2" fmla="*/ 328858 w 588370"/>
                <a:gd name="connsiteY2" fmla="*/ 0 h 551780"/>
                <a:gd name="connsiteX3" fmla="*/ 328858 w 588370"/>
                <a:gd name="connsiteY3" fmla="*/ 0 h 551780"/>
                <a:gd name="connsiteX4" fmla="*/ 328858 w 588370"/>
                <a:gd name="connsiteY4" fmla="*/ 0 h 551780"/>
                <a:gd name="connsiteX5" fmla="*/ 323735 w 588370"/>
                <a:gd name="connsiteY5" fmla="*/ 2749 h 551780"/>
                <a:gd name="connsiteX6" fmla="*/ 323735 w 588370"/>
                <a:gd name="connsiteY6" fmla="*/ 2749 h 551780"/>
                <a:gd name="connsiteX7" fmla="*/ 0 w 588370"/>
                <a:gd name="connsiteY7" fmla="*/ 172306 h 551780"/>
                <a:gd name="connsiteX8" fmla="*/ 0 w 588370"/>
                <a:gd name="connsiteY8" fmla="*/ 176055 h 551780"/>
                <a:gd name="connsiteX9" fmla="*/ 0 w 588370"/>
                <a:gd name="connsiteY9" fmla="*/ 177679 h 551780"/>
                <a:gd name="connsiteX10" fmla="*/ 252516 w 588370"/>
                <a:gd name="connsiteY10" fmla="*/ 551780 h 55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370" h="551780">
                  <a:moveTo>
                    <a:pt x="588371" y="370977"/>
                  </a:moveTo>
                  <a:lnTo>
                    <a:pt x="371464" y="60726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3735" y="2749"/>
                  </a:lnTo>
                  <a:lnTo>
                    <a:pt x="323735" y="2749"/>
                  </a:lnTo>
                  <a:lnTo>
                    <a:pt x="0" y="172306"/>
                  </a:lnTo>
                  <a:lnTo>
                    <a:pt x="0" y="176055"/>
                  </a:lnTo>
                  <a:cubicBezTo>
                    <a:pt x="62" y="176592"/>
                    <a:pt x="62" y="177142"/>
                    <a:pt x="0" y="177679"/>
                  </a:cubicBezTo>
                  <a:lnTo>
                    <a:pt x="252516" y="55178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98B50659-0FD4-475D-94DB-8ACBA7668CF5}"/>
                </a:ext>
              </a:extLst>
            </p:cNvPr>
            <p:cNvSpPr/>
            <p:nvPr/>
          </p:nvSpPr>
          <p:spPr>
            <a:xfrm>
              <a:off x="8213231" y="3990915"/>
              <a:ext cx="436936" cy="449320"/>
            </a:xfrm>
            <a:custGeom>
              <a:avLst/>
              <a:gdLst>
                <a:gd name="connsiteX0" fmla="*/ 116075 w 436936"/>
                <a:gd name="connsiteY0" fmla="*/ 378724 h 449320"/>
                <a:gd name="connsiteX1" fmla="*/ 117949 w 436936"/>
                <a:gd name="connsiteY1" fmla="*/ 378724 h 449320"/>
                <a:gd name="connsiteX2" fmla="*/ 119449 w 436936"/>
                <a:gd name="connsiteY2" fmla="*/ 378724 h 449320"/>
                <a:gd name="connsiteX3" fmla="*/ 121198 w 436936"/>
                <a:gd name="connsiteY3" fmla="*/ 378724 h 449320"/>
                <a:gd name="connsiteX4" fmla="*/ 122822 w 436936"/>
                <a:gd name="connsiteY4" fmla="*/ 378724 h 449320"/>
                <a:gd name="connsiteX5" fmla="*/ 124196 w 436936"/>
                <a:gd name="connsiteY5" fmla="*/ 379724 h 449320"/>
                <a:gd name="connsiteX6" fmla="*/ 125696 w 436936"/>
                <a:gd name="connsiteY6" fmla="*/ 381223 h 449320"/>
                <a:gd name="connsiteX7" fmla="*/ 125696 w 436936"/>
                <a:gd name="connsiteY7" fmla="*/ 381223 h 449320"/>
                <a:gd name="connsiteX8" fmla="*/ 172551 w 436936"/>
                <a:gd name="connsiteY8" fmla="*/ 448321 h 449320"/>
                <a:gd name="connsiteX9" fmla="*/ 172551 w 436936"/>
                <a:gd name="connsiteY9" fmla="*/ 449321 h 449320"/>
                <a:gd name="connsiteX10" fmla="*/ 414071 w 436936"/>
                <a:gd name="connsiteY10" fmla="*/ 322122 h 449320"/>
                <a:gd name="connsiteX11" fmla="*/ 436936 w 436936"/>
                <a:gd name="connsiteY11" fmla="*/ 310252 h 449320"/>
                <a:gd name="connsiteX12" fmla="*/ 411947 w 436936"/>
                <a:gd name="connsiteY12" fmla="*/ 0 h 449320"/>
                <a:gd name="connsiteX13" fmla="*/ 0 w 436936"/>
                <a:gd name="connsiteY13" fmla="*/ 214789 h 449320"/>
                <a:gd name="connsiteX14" fmla="*/ 114950 w 436936"/>
                <a:gd name="connsiteY14" fmla="*/ 379474 h 449320"/>
                <a:gd name="connsiteX15" fmla="*/ 115575 w 436936"/>
                <a:gd name="connsiteY15" fmla="*/ 379474 h 44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6936" h="449320">
                  <a:moveTo>
                    <a:pt x="116075" y="378724"/>
                  </a:moveTo>
                  <a:lnTo>
                    <a:pt x="117949" y="378724"/>
                  </a:lnTo>
                  <a:lnTo>
                    <a:pt x="119449" y="378724"/>
                  </a:lnTo>
                  <a:lnTo>
                    <a:pt x="121198" y="378724"/>
                  </a:lnTo>
                  <a:lnTo>
                    <a:pt x="122822" y="378724"/>
                  </a:lnTo>
                  <a:lnTo>
                    <a:pt x="124196" y="379724"/>
                  </a:lnTo>
                  <a:lnTo>
                    <a:pt x="125696" y="381223"/>
                  </a:lnTo>
                  <a:lnTo>
                    <a:pt x="125696" y="381223"/>
                  </a:lnTo>
                  <a:lnTo>
                    <a:pt x="172551" y="448321"/>
                  </a:lnTo>
                  <a:lnTo>
                    <a:pt x="172551" y="449321"/>
                  </a:lnTo>
                  <a:lnTo>
                    <a:pt x="414071" y="322122"/>
                  </a:lnTo>
                  <a:lnTo>
                    <a:pt x="436936" y="310252"/>
                  </a:lnTo>
                  <a:lnTo>
                    <a:pt x="411947" y="0"/>
                  </a:lnTo>
                  <a:lnTo>
                    <a:pt x="0" y="214789"/>
                  </a:lnTo>
                  <a:lnTo>
                    <a:pt x="114950" y="379474"/>
                  </a:lnTo>
                  <a:lnTo>
                    <a:pt x="115575" y="379474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E14DADA-3E83-494C-964B-25672E2D32EA}"/>
                </a:ext>
              </a:extLst>
            </p:cNvPr>
            <p:cNvSpPr/>
            <p:nvPr/>
          </p:nvSpPr>
          <p:spPr>
            <a:xfrm>
              <a:off x="8389405" y="4318160"/>
              <a:ext cx="517526" cy="519917"/>
            </a:xfrm>
            <a:custGeom>
              <a:avLst/>
              <a:gdLst>
                <a:gd name="connsiteX0" fmla="*/ 216407 w 517526"/>
                <a:gd name="connsiteY0" fmla="*/ 435951 h 519917"/>
                <a:gd name="connsiteX1" fmla="*/ 275131 w 517526"/>
                <a:gd name="connsiteY1" fmla="*/ 519918 h 519917"/>
                <a:gd name="connsiteX2" fmla="*/ 515902 w 517526"/>
                <a:gd name="connsiteY2" fmla="*/ 389470 h 519917"/>
                <a:gd name="connsiteX3" fmla="*/ 515902 w 517526"/>
                <a:gd name="connsiteY3" fmla="*/ 389470 h 519917"/>
                <a:gd name="connsiteX4" fmla="*/ 517527 w 517526"/>
                <a:gd name="connsiteY4" fmla="*/ 389470 h 519917"/>
                <a:gd name="connsiteX5" fmla="*/ 239147 w 517526"/>
                <a:gd name="connsiteY5" fmla="*/ 0 h 519917"/>
                <a:gd name="connsiteX6" fmla="*/ 0 w 517526"/>
                <a:gd name="connsiteY6" fmla="*/ 125700 h 51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526" h="519917">
                  <a:moveTo>
                    <a:pt x="216407" y="435951"/>
                  </a:moveTo>
                  <a:lnTo>
                    <a:pt x="275131" y="519918"/>
                  </a:lnTo>
                  <a:lnTo>
                    <a:pt x="515902" y="389470"/>
                  </a:lnTo>
                  <a:lnTo>
                    <a:pt x="515902" y="389470"/>
                  </a:lnTo>
                  <a:cubicBezTo>
                    <a:pt x="516439" y="389357"/>
                    <a:pt x="516989" y="389357"/>
                    <a:pt x="517527" y="389470"/>
                  </a:cubicBezTo>
                  <a:lnTo>
                    <a:pt x="239147" y="0"/>
                  </a:lnTo>
                  <a:lnTo>
                    <a:pt x="0" y="12570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D1B7878-E999-4E56-A360-203DCDDB7330}"/>
                </a:ext>
              </a:extLst>
            </p:cNvPr>
            <p:cNvSpPr/>
            <p:nvPr/>
          </p:nvSpPr>
          <p:spPr>
            <a:xfrm>
              <a:off x="8669534" y="4730496"/>
              <a:ext cx="324984" cy="560776"/>
            </a:xfrm>
            <a:custGeom>
              <a:avLst/>
              <a:gdLst>
                <a:gd name="connsiteX0" fmla="*/ 0 w 324984"/>
                <a:gd name="connsiteY0" fmla="*/ 128574 h 560776"/>
                <a:gd name="connsiteX1" fmla="*/ 299870 w 324984"/>
                <a:gd name="connsiteY1" fmla="*/ 557778 h 560776"/>
                <a:gd name="connsiteX2" fmla="*/ 310703 w 324984"/>
                <a:gd name="connsiteY2" fmla="*/ 559414 h 560776"/>
                <a:gd name="connsiteX3" fmla="*/ 311116 w 324984"/>
                <a:gd name="connsiteY3" fmla="*/ 560027 h 560776"/>
                <a:gd name="connsiteX4" fmla="*/ 311116 w 324984"/>
                <a:gd name="connsiteY4" fmla="*/ 560776 h 560776"/>
                <a:gd name="connsiteX5" fmla="*/ 324984 w 324984"/>
                <a:gd name="connsiteY5" fmla="*/ 553030 h 560776"/>
                <a:gd name="connsiteX6" fmla="*/ 324984 w 324984"/>
                <a:gd name="connsiteY6" fmla="*/ 551030 h 560776"/>
                <a:gd name="connsiteX7" fmla="*/ 294872 w 324984"/>
                <a:gd name="connsiteY7" fmla="*/ 81592 h 560776"/>
                <a:gd name="connsiteX8" fmla="*/ 237023 w 324984"/>
                <a:gd name="connsiteY8" fmla="*/ 0 h 56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984" h="560776">
                  <a:moveTo>
                    <a:pt x="0" y="128574"/>
                  </a:moveTo>
                  <a:lnTo>
                    <a:pt x="299870" y="557778"/>
                  </a:lnTo>
                  <a:cubicBezTo>
                    <a:pt x="303306" y="555241"/>
                    <a:pt x="308167" y="555966"/>
                    <a:pt x="310703" y="559414"/>
                  </a:cubicBezTo>
                  <a:cubicBezTo>
                    <a:pt x="310853" y="559602"/>
                    <a:pt x="310990" y="559814"/>
                    <a:pt x="311116" y="560027"/>
                  </a:cubicBezTo>
                  <a:lnTo>
                    <a:pt x="311116" y="560776"/>
                  </a:lnTo>
                  <a:lnTo>
                    <a:pt x="324984" y="553030"/>
                  </a:lnTo>
                  <a:lnTo>
                    <a:pt x="324984" y="551030"/>
                  </a:lnTo>
                  <a:lnTo>
                    <a:pt x="294872" y="81592"/>
                  </a:lnTo>
                  <a:lnTo>
                    <a:pt x="23702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0A45711E-87B1-4818-9884-7BD2E19C9649}"/>
                </a:ext>
              </a:extLst>
            </p:cNvPr>
            <p:cNvSpPr/>
            <p:nvPr/>
          </p:nvSpPr>
          <p:spPr>
            <a:xfrm>
              <a:off x="8662787" y="4860194"/>
              <a:ext cx="304368" cy="430827"/>
            </a:xfrm>
            <a:custGeom>
              <a:avLst/>
              <a:gdLst>
                <a:gd name="connsiteX0" fmla="*/ 2874 w 304368"/>
                <a:gd name="connsiteY0" fmla="*/ 999 h 430827"/>
                <a:gd name="connsiteX1" fmla="*/ 2874 w 304368"/>
                <a:gd name="connsiteY1" fmla="*/ 999 h 430827"/>
                <a:gd name="connsiteX2" fmla="*/ 999 w 304368"/>
                <a:gd name="connsiteY2" fmla="*/ 999 h 430827"/>
                <a:gd name="connsiteX3" fmla="*/ 0 w 304368"/>
                <a:gd name="connsiteY3" fmla="*/ 999 h 430827"/>
                <a:gd name="connsiteX4" fmla="*/ 299870 w 304368"/>
                <a:gd name="connsiteY4" fmla="*/ 430828 h 430827"/>
                <a:gd name="connsiteX5" fmla="*/ 300620 w 304368"/>
                <a:gd name="connsiteY5" fmla="*/ 430828 h 430827"/>
                <a:gd name="connsiteX6" fmla="*/ 304368 w 304368"/>
                <a:gd name="connsiteY6" fmla="*/ 429829 h 430827"/>
                <a:gd name="connsiteX7" fmla="*/ 4498 w 304368"/>
                <a:gd name="connsiteY7" fmla="*/ 0 h 43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68" h="430827">
                  <a:moveTo>
                    <a:pt x="2874" y="999"/>
                  </a:moveTo>
                  <a:lnTo>
                    <a:pt x="2874" y="999"/>
                  </a:lnTo>
                  <a:lnTo>
                    <a:pt x="999" y="999"/>
                  </a:lnTo>
                  <a:lnTo>
                    <a:pt x="0" y="999"/>
                  </a:lnTo>
                  <a:lnTo>
                    <a:pt x="299870" y="430828"/>
                  </a:lnTo>
                  <a:lnTo>
                    <a:pt x="300620" y="430828"/>
                  </a:lnTo>
                  <a:cubicBezTo>
                    <a:pt x="301745" y="430153"/>
                    <a:pt x="303044" y="429804"/>
                    <a:pt x="304368" y="429829"/>
                  </a:cubicBezTo>
                  <a:lnTo>
                    <a:pt x="4498" y="0"/>
                  </a:lnTo>
                  <a:close/>
                </a:path>
              </a:pathLst>
            </a:custGeom>
            <a:solidFill>
              <a:srgbClr val="088A8F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EB839667-AD1A-462B-B136-F275E0380133}"/>
                </a:ext>
              </a:extLst>
            </p:cNvPr>
            <p:cNvSpPr/>
            <p:nvPr/>
          </p:nvSpPr>
          <p:spPr>
            <a:xfrm>
              <a:off x="8542214" y="5310639"/>
              <a:ext cx="456427" cy="279888"/>
            </a:xfrm>
            <a:custGeom>
              <a:avLst/>
              <a:gdLst>
                <a:gd name="connsiteX0" fmla="*/ 26614 w 456427"/>
                <a:gd name="connsiteY0" fmla="*/ 279888 h 279888"/>
                <a:gd name="connsiteX1" fmla="*/ 456428 w 456427"/>
                <a:gd name="connsiteY1" fmla="*/ 39109 h 279888"/>
                <a:gd name="connsiteX2" fmla="*/ 429065 w 456427"/>
                <a:gd name="connsiteY2" fmla="*/ 0 h 279888"/>
                <a:gd name="connsiteX3" fmla="*/ 428440 w 456427"/>
                <a:gd name="connsiteY3" fmla="*/ 0 h 279888"/>
                <a:gd name="connsiteX4" fmla="*/ 423067 w 456427"/>
                <a:gd name="connsiteY4" fmla="*/ 3124 h 279888"/>
                <a:gd name="connsiteX5" fmla="*/ 0 w 456427"/>
                <a:gd name="connsiteY5" fmla="*/ 239280 h 279888"/>
                <a:gd name="connsiteX6" fmla="*/ 26364 w 456427"/>
                <a:gd name="connsiteY6" fmla="*/ 278764 h 279888"/>
                <a:gd name="connsiteX7" fmla="*/ 26614 w 456427"/>
                <a:gd name="connsiteY7" fmla="*/ 279888 h 2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427" h="279888">
                  <a:moveTo>
                    <a:pt x="26614" y="279888"/>
                  </a:moveTo>
                  <a:lnTo>
                    <a:pt x="456428" y="39109"/>
                  </a:lnTo>
                  <a:lnTo>
                    <a:pt x="429065" y="0"/>
                  </a:lnTo>
                  <a:lnTo>
                    <a:pt x="428440" y="0"/>
                  </a:lnTo>
                  <a:lnTo>
                    <a:pt x="423067" y="3124"/>
                  </a:lnTo>
                  <a:lnTo>
                    <a:pt x="0" y="239280"/>
                  </a:lnTo>
                  <a:lnTo>
                    <a:pt x="26364" y="278764"/>
                  </a:lnTo>
                  <a:cubicBezTo>
                    <a:pt x="26364" y="278764"/>
                    <a:pt x="26489" y="279639"/>
                    <a:pt x="26614" y="279888"/>
                  </a:cubicBez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25B5E229-C921-4A1D-87A9-73178E3CBE8F}"/>
                </a:ext>
              </a:extLst>
            </p:cNvPr>
            <p:cNvSpPr/>
            <p:nvPr/>
          </p:nvSpPr>
          <p:spPr>
            <a:xfrm>
              <a:off x="8983399" y="5287648"/>
              <a:ext cx="13619" cy="26239"/>
            </a:xfrm>
            <a:custGeom>
              <a:avLst/>
              <a:gdLst>
                <a:gd name="connsiteX0" fmla="*/ 13619 w 13619"/>
                <a:gd name="connsiteY0" fmla="*/ 26240 h 26239"/>
                <a:gd name="connsiteX1" fmla="*/ 11870 w 13619"/>
                <a:gd name="connsiteY1" fmla="*/ 0 h 26239"/>
                <a:gd name="connsiteX2" fmla="*/ 0 w 13619"/>
                <a:gd name="connsiteY2" fmla="*/ 6622 h 26239"/>
                <a:gd name="connsiteX3" fmla="*/ 13619 w 13619"/>
                <a:gd name="connsiteY3" fmla="*/ 26240 h 2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9" h="26239">
                  <a:moveTo>
                    <a:pt x="13619" y="26240"/>
                  </a:moveTo>
                  <a:lnTo>
                    <a:pt x="11870" y="0"/>
                  </a:lnTo>
                  <a:lnTo>
                    <a:pt x="0" y="6622"/>
                  </a:lnTo>
                  <a:lnTo>
                    <a:pt x="13619" y="26240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E1E4170-E0E6-452E-9832-2829C2D407F8}"/>
                </a:ext>
              </a:extLst>
            </p:cNvPr>
            <p:cNvSpPr/>
            <p:nvPr/>
          </p:nvSpPr>
          <p:spPr>
            <a:xfrm>
              <a:off x="8630051" y="3993289"/>
              <a:ext cx="329232" cy="733707"/>
            </a:xfrm>
            <a:custGeom>
              <a:avLst/>
              <a:gdLst>
                <a:gd name="connsiteX0" fmla="*/ 318987 w 329232"/>
                <a:gd name="connsiteY0" fmla="*/ 437326 h 733707"/>
                <a:gd name="connsiteX1" fmla="*/ 0 w 329232"/>
                <a:gd name="connsiteY1" fmla="*/ 0 h 733707"/>
                <a:gd name="connsiteX2" fmla="*/ 24240 w 329232"/>
                <a:gd name="connsiteY2" fmla="*/ 308877 h 733707"/>
                <a:gd name="connsiteX3" fmla="*/ 329233 w 329232"/>
                <a:gd name="connsiteY3" fmla="*/ 733707 h 733707"/>
                <a:gd name="connsiteX4" fmla="*/ 310991 w 329232"/>
                <a:gd name="connsiteY4" fmla="*/ 449821 h 733707"/>
                <a:gd name="connsiteX5" fmla="*/ 310991 w 329232"/>
                <a:gd name="connsiteY5" fmla="*/ 449821 h 733707"/>
                <a:gd name="connsiteX6" fmla="*/ 310991 w 329232"/>
                <a:gd name="connsiteY6" fmla="*/ 447572 h 733707"/>
                <a:gd name="connsiteX7" fmla="*/ 310991 w 329232"/>
                <a:gd name="connsiteY7" fmla="*/ 445697 h 733707"/>
                <a:gd name="connsiteX8" fmla="*/ 311865 w 329232"/>
                <a:gd name="connsiteY8" fmla="*/ 443823 h 733707"/>
                <a:gd name="connsiteX9" fmla="*/ 312740 w 329232"/>
                <a:gd name="connsiteY9" fmla="*/ 442199 h 733707"/>
                <a:gd name="connsiteX10" fmla="*/ 313990 w 329232"/>
                <a:gd name="connsiteY10" fmla="*/ 440949 h 733707"/>
                <a:gd name="connsiteX11" fmla="*/ 315489 w 329232"/>
                <a:gd name="connsiteY11" fmla="*/ 439700 h 733707"/>
                <a:gd name="connsiteX12" fmla="*/ 315489 w 329232"/>
                <a:gd name="connsiteY12" fmla="*/ 439700 h 73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232" h="733707">
                  <a:moveTo>
                    <a:pt x="318987" y="437326"/>
                  </a:moveTo>
                  <a:lnTo>
                    <a:pt x="0" y="0"/>
                  </a:lnTo>
                  <a:lnTo>
                    <a:pt x="24240" y="308877"/>
                  </a:lnTo>
                  <a:lnTo>
                    <a:pt x="329233" y="733707"/>
                  </a:lnTo>
                  <a:lnTo>
                    <a:pt x="310991" y="449821"/>
                  </a:lnTo>
                  <a:lnTo>
                    <a:pt x="310991" y="449821"/>
                  </a:lnTo>
                  <a:cubicBezTo>
                    <a:pt x="310928" y="449071"/>
                    <a:pt x="310928" y="448321"/>
                    <a:pt x="310991" y="447572"/>
                  </a:cubicBezTo>
                  <a:cubicBezTo>
                    <a:pt x="310928" y="446947"/>
                    <a:pt x="310928" y="446322"/>
                    <a:pt x="310991" y="445697"/>
                  </a:cubicBezTo>
                  <a:cubicBezTo>
                    <a:pt x="311178" y="445035"/>
                    <a:pt x="311478" y="444398"/>
                    <a:pt x="311865" y="443823"/>
                  </a:cubicBezTo>
                  <a:cubicBezTo>
                    <a:pt x="312103" y="443261"/>
                    <a:pt x="312403" y="442711"/>
                    <a:pt x="312740" y="442199"/>
                  </a:cubicBezTo>
                  <a:cubicBezTo>
                    <a:pt x="313052" y="441699"/>
                    <a:pt x="313490" y="441262"/>
                    <a:pt x="313990" y="440949"/>
                  </a:cubicBezTo>
                  <a:cubicBezTo>
                    <a:pt x="314402" y="440437"/>
                    <a:pt x="314914" y="440012"/>
                    <a:pt x="315489" y="439700"/>
                  </a:cubicBezTo>
                  <a:lnTo>
                    <a:pt x="315489" y="43970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529FC48-C98E-49E1-B911-519B51123B73}"/>
                </a:ext>
              </a:extLst>
            </p:cNvPr>
            <p:cNvSpPr/>
            <p:nvPr/>
          </p:nvSpPr>
          <p:spPr>
            <a:xfrm>
              <a:off x="8557083" y="3710902"/>
              <a:ext cx="152434" cy="272016"/>
            </a:xfrm>
            <a:custGeom>
              <a:avLst/>
              <a:gdLst>
                <a:gd name="connsiteX0" fmla="*/ 59974 w 152434"/>
                <a:gd name="connsiteY0" fmla="*/ 257397 h 272016"/>
                <a:gd name="connsiteX1" fmla="*/ 59974 w 152434"/>
                <a:gd name="connsiteY1" fmla="*/ 257397 h 272016"/>
                <a:gd name="connsiteX2" fmla="*/ 61224 w 152434"/>
                <a:gd name="connsiteY2" fmla="*/ 257397 h 272016"/>
                <a:gd name="connsiteX3" fmla="*/ 61848 w 152434"/>
                <a:gd name="connsiteY3" fmla="*/ 256023 h 272016"/>
                <a:gd name="connsiteX4" fmla="*/ 62723 w 152434"/>
                <a:gd name="connsiteY4" fmla="*/ 254523 h 272016"/>
                <a:gd name="connsiteX5" fmla="*/ 62723 w 152434"/>
                <a:gd name="connsiteY5" fmla="*/ 253899 h 272016"/>
                <a:gd name="connsiteX6" fmla="*/ 62723 w 152434"/>
                <a:gd name="connsiteY6" fmla="*/ 253899 h 272016"/>
                <a:gd name="connsiteX7" fmla="*/ 63597 w 152434"/>
                <a:gd name="connsiteY7" fmla="*/ 253274 h 272016"/>
                <a:gd name="connsiteX8" fmla="*/ 64847 w 152434"/>
                <a:gd name="connsiteY8" fmla="*/ 252400 h 272016"/>
                <a:gd name="connsiteX9" fmla="*/ 64847 w 152434"/>
                <a:gd name="connsiteY9" fmla="*/ 252400 h 272016"/>
                <a:gd name="connsiteX10" fmla="*/ 84589 w 152434"/>
                <a:gd name="connsiteY10" fmla="*/ 242154 h 272016"/>
                <a:gd name="connsiteX11" fmla="*/ 152434 w 152434"/>
                <a:gd name="connsiteY11" fmla="*/ 207043 h 272016"/>
                <a:gd name="connsiteX12" fmla="*/ 0 w 152434"/>
                <a:gd name="connsiteY12" fmla="*/ 0 h 272016"/>
                <a:gd name="connsiteX13" fmla="*/ 21491 w 152434"/>
                <a:gd name="connsiteY13" fmla="*/ 244902 h 272016"/>
                <a:gd name="connsiteX14" fmla="*/ 18367 w 152434"/>
                <a:gd name="connsiteY14" fmla="*/ 254024 h 272016"/>
                <a:gd name="connsiteX15" fmla="*/ 31486 w 152434"/>
                <a:gd name="connsiteY15" fmla="*/ 272017 h 272016"/>
                <a:gd name="connsiteX16" fmla="*/ 34110 w 152434"/>
                <a:gd name="connsiteY16" fmla="*/ 270642 h 2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34" h="272016">
                  <a:moveTo>
                    <a:pt x="59974" y="257397"/>
                  </a:moveTo>
                  <a:lnTo>
                    <a:pt x="59974" y="257397"/>
                  </a:lnTo>
                  <a:lnTo>
                    <a:pt x="61224" y="257397"/>
                  </a:lnTo>
                  <a:cubicBezTo>
                    <a:pt x="61361" y="256910"/>
                    <a:pt x="61561" y="256448"/>
                    <a:pt x="61848" y="256023"/>
                  </a:cubicBezTo>
                  <a:cubicBezTo>
                    <a:pt x="62098" y="255498"/>
                    <a:pt x="62385" y="254999"/>
                    <a:pt x="62723" y="254523"/>
                  </a:cubicBezTo>
                  <a:lnTo>
                    <a:pt x="62723" y="253899"/>
                  </a:lnTo>
                  <a:lnTo>
                    <a:pt x="62723" y="253899"/>
                  </a:lnTo>
                  <a:lnTo>
                    <a:pt x="63597" y="253274"/>
                  </a:lnTo>
                  <a:lnTo>
                    <a:pt x="64847" y="252400"/>
                  </a:lnTo>
                  <a:lnTo>
                    <a:pt x="64847" y="252400"/>
                  </a:lnTo>
                  <a:lnTo>
                    <a:pt x="84589" y="242154"/>
                  </a:lnTo>
                  <a:lnTo>
                    <a:pt x="152434" y="207043"/>
                  </a:lnTo>
                  <a:lnTo>
                    <a:pt x="0" y="0"/>
                  </a:lnTo>
                  <a:lnTo>
                    <a:pt x="21491" y="244902"/>
                  </a:lnTo>
                  <a:cubicBezTo>
                    <a:pt x="21716" y="248239"/>
                    <a:pt x="20591" y="251525"/>
                    <a:pt x="18367" y="254024"/>
                  </a:cubicBezTo>
                  <a:lnTo>
                    <a:pt x="31486" y="272017"/>
                  </a:lnTo>
                  <a:lnTo>
                    <a:pt x="34110" y="27064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1F048A0-1741-4651-B214-95916D849CB9}"/>
                </a:ext>
              </a:extLst>
            </p:cNvPr>
            <p:cNvSpPr/>
            <p:nvPr/>
          </p:nvSpPr>
          <p:spPr>
            <a:xfrm>
              <a:off x="7975459" y="3438636"/>
              <a:ext cx="905733" cy="706468"/>
            </a:xfrm>
            <a:custGeom>
              <a:avLst/>
              <a:gdLst>
                <a:gd name="connsiteX0" fmla="*/ 418194 w 905733"/>
                <a:gd name="connsiteY0" fmla="*/ 590889 h 706468"/>
                <a:gd name="connsiteX1" fmla="*/ 420069 w 905733"/>
                <a:gd name="connsiteY1" fmla="*/ 590889 h 706468"/>
                <a:gd name="connsiteX2" fmla="*/ 421693 w 905733"/>
                <a:gd name="connsiteY2" fmla="*/ 590889 h 706468"/>
                <a:gd name="connsiteX3" fmla="*/ 423317 w 905733"/>
                <a:gd name="connsiteY3" fmla="*/ 590889 h 706468"/>
                <a:gd name="connsiteX4" fmla="*/ 425066 w 905733"/>
                <a:gd name="connsiteY4" fmla="*/ 591514 h 706468"/>
                <a:gd name="connsiteX5" fmla="*/ 426316 w 905733"/>
                <a:gd name="connsiteY5" fmla="*/ 592389 h 706468"/>
                <a:gd name="connsiteX6" fmla="*/ 427815 w 905733"/>
                <a:gd name="connsiteY6" fmla="*/ 593888 h 706468"/>
                <a:gd name="connsiteX7" fmla="*/ 427815 w 905733"/>
                <a:gd name="connsiteY7" fmla="*/ 593888 h 706468"/>
                <a:gd name="connsiteX8" fmla="*/ 452055 w 905733"/>
                <a:gd name="connsiteY8" fmla="*/ 627750 h 706468"/>
                <a:gd name="connsiteX9" fmla="*/ 612735 w 905733"/>
                <a:gd name="connsiteY9" fmla="*/ 544658 h 706468"/>
                <a:gd name="connsiteX10" fmla="*/ 599616 w 905733"/>
                <a:gd name="connsiteY10" fmla="*/ 526665 h 706468"/>
                <a:gd name="connsiteX11" fmla="*/ 594618 w 905733"/>
                <a:gd name="connsiteY11" fmla="*/ 529414 h 706468"/>
                <a:gd name="connsiteX12" fmla="*/ 584747 w 905733"/>
                <a:gd name="connsiteY12" fmla="*/ 520043 h 706468"/>
                <a:gd name="connsiteX13" fmla="*/ 584747 w 905733"/>
                <a:gd name="connsiteY13" fmla="*/ 519668 h 706468"/>
                <a:gd name="connsiteX14" fmla="*/ 563881 w 905733"/>
                <a:gd name="connsiteY14" fmla="*/ 255523 h 706468"/>
                <a:gd name="connsiteX15" fmla="*/ 563881 w 905733"/>
                <a:gd name="connsiteY15" fmla="*/ 255523 h 706468"/>
                <a:gd name="connsiteX16" fmla="*/ 563881 w 905733"/>
                <a:gd name="connsiteY16" fmla="*/ 253274 h 706468"/>
                <a:gd name="connsiteX17" fmla="*/ 563881 w 905733"/>
                <a:gd name="connsiteY17" fmla="*/ 251400 h 706468"/>
                <a:gd name="connsiteX18" fmla="*/ 564631 w 905733"/>
                <a:gd name="connsiteY18" fmla="*/ 249525 h 706468"/>
                <a:gd name="connsiteX19" fmla="*/ 565631 w 905733"/>
                <a:gd name="connsiteY19" fmla="*/ 247901 h 706468"/>
                <a:gd name="connsiteX20" fmla="*/ 566880 w 905733"/>
                <a:gd name="connsiteY20" fmla="*/ 246652 h 706468"/>
                <a:gd name="connsiteX21" fmla="*/ 568379 w 905733"/>
                <a:gd name="connsiteY21" fmla="*/ 245277 h 706468"/>
                <a:gd name="connsiteX22" fmla="*/ 568379 w 905733"/>
                <a:gd name="connsiteY22" fmla="*/ 245277 h 706468"/>
                <a:gd name="connsiteX23" fmla="*/ 905734 w 905733"/>
                <a:gd name="connsiteY23" fmla="*/ 73596 h 706468"/>
                <a:gd name="connsiteX24" fmla="*/ 850633 w 905733"/>
                <a:gd name="connsiteY24" fmla="*/ 1374 h 706468"/>
                <a:gd name="connsiteX25" fmla="*/ 849633 w 905733"/>
                <a:gd name="connsiteY25" fmla="*/ 0 h 706468"/>
                <a:gd name="connsiteX26" fmla="*/ 0 w 905733"/>
                <a:gd name="connsiteY26" fmla="*/ 428829 h 706468"/>
                <a:gd name="connsiteX27" fmla="*/ 193916 w 905733"/>
                <a:gd name="connsiteY27" fmla="*/ 706468 h 706468"/>
                <a:gd name="connsiteX28" fmla="*/ 416570 w 905733"/>
                <a:gd name="connsiteY28" fmla="*/ 591639 h 70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05733" h="706468">
                  <a:moveTo>
                    <a:pt x="418194" y="590889"/>
                  </a:moveTo>
                  <a:cubicBezTo>
                    <a:pt x="418819" y="590777"/>
                    <a:pt x="419444" y="590777"/>
                    <a:pt x="420069" y="590889"/>
                  </a:cubicBezTo>
                  <a:lnTo>
                    <a:pt x="421693" y="590889"/>
                  </a:lnTo>
                  <a:lnTo>
                    <a:pt x="423317" y="590889"/>
                  </a:lnTo>
                  <a:cubicBezTo>
                    <a:pt x="423929" y="590989"/>
                    <a:pt x="424529" y="591189"/>
                    <a:pt x="425066" y="591514"/>
                  </a:cubicBezTo>
                  <a:lnTo>
                    <a:pt x="426316" y="592389"/>
                  </a:lnTo>
                  <a:cubicBezTo>
                    <a:pt x="426878" y="592826"/>
                    <a:pt x="427378" y="593326"/>
                    <a:pt x="427815" y="593888"/>
                  </a:cubicBezTo>
                  <a:lnTo>
                    <a:pt x="427815" y="593888"/>
                  </a:lnTo>
                  <a:lnTo>
                    <a:pt x="452055" y="627750"/>
                  </a:lnTo>
                  <a:lnTo>
                    <a:pt x="612735" y="544658"/>
                  </a:lnTo>
                  <a:lnTo>
                    <a:pt x="599616" y="526665"/>
                  </a:lnTo>
                  <a:cubicBezTo>
                    <a:pt x="598304" y="528127"/>
                    <a:pt x="596542" y="529089"/>
                    <a:pt x="594618" y="529414"/>
                  </a:cubicBezTo>
                  <a:cubicBezTo>
                    <a:pt x="589308" y="529551"/>
                    <a:pt x="584885" y="525353"/>
                    <a:pt x="584747" y="520043"/>
                  </a:cubicBezTo>
                  <a:cubicBezTo>
                    <a:pt x="584747" y="519918"/>
                    <a:pt x="584747" y="519793"/>
                    <a:pt x="584747" y="519668"/>
                  </a:cubicBezTo>
                  <a:lnTo>
                    <a:pt x="563881" y="255523"/>
                  </a:lnTo>
                  <a:cubicBezTo>
                    <a:pt x="563881" y="255523"/>
                    <a:pt x="563881" y="255523"/>
                    <a:pt x="563881" y="255523"/>
                  </a:cubicBezTo>
                  <a:cubicBezTo>
                    <a:pt x="563757" y="254773"/>
                    <a:pt x="563757" y="254024"/>
                    <a:pt x="563881" y="253274"/>
                  </a:cubicBezTo>
                  <a:cubicBezTo>
                    <a:pt x="563819" y="252649"/>
                    <a:pt x="563819" y="252024"/>
                    <a:pt x="563881" y="251400"/>
                  </a:cubicBezTo>
                  <a:cubicBezTo>
                    <a:pt x="564081" y="250750"/>
                    <a:pt x="564331" y="250125"/>
                    <a:pt x="564631" y="249525"/>
                  </a:cubicBezTo>
                  <a:lnTo>
                    <a:pt x="565631" y="247901"/>
                  </a:lnTo>
                  <a:cubicBezTo>
                    <a:pt x="565943" y="247401"/>
                    <a:pt x="566380" y="246964"/>
                    <a:pt x="566880" y="246652"/>
                  </a:cubicBezTo>
                  <a:cubicBezTo>
                    <a:pt x="567317" y="246127"/>
                    <a:pt x="567817" y="245664"/>
                    <a:pt x="568379" y="245277"/>
                  </a:cubicBezTo>
                  <a:lnTo>
                    <a:pt x="568379" y="245277"/>
                  </a:lnTo>
                  <a:lnTo>
                    <a:pt x="905734" y="73596"/>
                  </a:lnTo>
                  <a:lnTo>
                    <a:pt x="850633" y="1374"/>
                  </a:lnTo>
                  <a:lnTo>
                    <a:pt x="849633" y="0"/>
                  </a:lnTo>
                  <a:lnTo>
                    <a:pt x="0" y="428829"/>
                  </a:lnTo>
                  <a:lnTo>
                    <a:pt x="193916" y="706468"/>
                  </a:lnTo>
                  <a:lnTo>
                    <a:pt x="416570" y="59163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DE3BFBA-D74A-4E59-9A6C-AD7E069B0FE8}"/>
                </a:ext>
              </a:extLst>
            </p:cNvPr>
            <p:cNvSpPr/>
            <p:nvPr/>
          </p:nvSpPr>
          <p:spPr>
            <a:xfrm>
              <a:off x="8651042" y="3986667"/>
              <a:ext cx="318487" cy="433952"/>
            </a:xfrm>
            <a:custGeom>
              <a:avLst/>
              <a:gdLst>
                <a:gd name="connsiteX0" fmla="*/ 750 w 318487"/>
                <a:gd name="connsiteY0" fmla="*/ 1499 h 433952"/>
                <a:gd name="connsiteX1" fmla="*/ 750 w 318487"/>
                <a:gd name="connsiteY1" fmla="*/ 1499 h 433952"/>
                <a:gd name="connsiteX2" fmla="*/ 0 w 318487"/>
                <a:gd name="connsiteY2" fmla="*/ 1499 h 433952"/>
                <a:gd name="connsiteX3" fmla="*/ 315489 w 318487"/>
                <a:gd name="connsiteY3" fmla="*/ 433952 h 433952"/>
                <a:gd name="connsiteX4" fmla="*/ 318487 w 318487"/>
                <a:gd name="connsiteY4" fmla="*/ 432452 h 433952"/>
                <a:gd name="connsiteX5" fmla="*/ 2249 w 318487"/>
                <a:gd name="connsiteY5" fmla="*/ 0 h 4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487" h="433952">
                  <a:moveTo>
                    <a:pt x="750" y="1499"/>
                  </a:moveTo>
                  <a:lnTo>
                    <a:pt x="750" y="1499"/>
                  </a:lnTo>
                  <a:lnTo>
                    <a:pt x="0" y="1499"/>
                  </a:lnTo>
                  <a:lnTo>
                    <a:pt x="315489" y="433952"/>
                  </a:lnTo>
                  <a:lnTo>
                    <a:pt x="318487" y="43245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B01FD17-5B95-4D2C-B82F-F8F61947F948}"/>
                </a:ext>
              </a:extLst>
            </p:cNvPr>
            <p:cNvSpPr/>
            <p:nvPr/>
          </p:nvSpPr>
          <p:spPr>
            <a:xfrm>
              <a:off x="8631551" y="4305665"/>
              <a:ext cx="330481" cy="469187"/>
            </a:xfrm>
            <a:custGeom>
              <a:avLst/>
              <a:gdLst>
                <a:gd name="connsiteX0" fmla="*/ 0 w 330481"/>
                <a:gd name="connsiteY0" fmla="*/ 10496 h 469187"/>
                <a:gd name="connsiteX1" fmla="*/ 280379 w 330481"/>
                <a:gd name="connsiteY1" fmla="*/ 401715 h 469187"/>
                <a:gd name="connsiteX2" fmla="*/ 281003 w 330481"/>
                <a:gd name="connsiteY2" fmla="*/ 401715 h 469187"/>
                <a:gd name="connsiteX3" fmla="*/ 282378 w 330481"/>
                <a:gd name="connsiteY3" fmla="*/ 402715 h 469187"/>
                <a:gd name="connsiteX4" fmla="*/ 283877 w 330481"/>
                <a:gd name="connsiteY4" fmla="*/ 404089 h 469187"/>
                <a:gd name="connsiteX5" fmla="*/ 283877 w 330481"/>
                <a:gd name="connsiteY5" fmla="*/ 404089 h 469187"/>
                <a:gd name="connsiteX6" fmla="*/ 330482 w 330481"/>
                <a:gd name="connsiteY6" fmla="*/ 469188 h 469187"/>
                <a:gd name="connsiteX7" fmla="*/ 328483 w 330481"/>
                <a:gd name="connsiteY7" fmla="*/ 438075 h 469187"/>
                <a:gd name="connsiteX8" fmla="*/ 327858 w 330481"/>
                <a:gd name="connsiteY8" fmla="*/ 426705 h 469187"/>
                <a:gd name="connsiteX9" fmla="*/ 20866 w 330481"/>
                <a:gd name="connsiteY9" fmla="*/ 0 h 46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481" h="469187">
                  <a:moveTo>
                    <a:pt x="0" y="10496"/>
                  </a:moveTo>
                  <a:lnTo>
                    <a:pt x="280379" y="401715"/>
                  </a:lnTo>
                  <a:lnTo>
                    <a:pt x="281003" y="401715"/>
                  </a:lnTo>
                  <a:lnTo>
                    <a:pt x="282378" y="402715"/>
                  </a:lnTo>
                  <a:lnTo>
                    <a:pt x="283877" y="404089"/>
                  </a:lnTo>
                  <a:lnTo>
                    <a:pt x="283877" y="404089"/>
                  </a:lnTo>
                  <a:lnTo>
                    <a:pt x="330482" y="469188"/>
                  </a:lnTo>
                  <a:lnTo>
                    <a:pt x="328483" y="438075"/>
                  </a:lnTo>
                  <a:lnTo>
                    <a:pt x="327858" y="426705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F398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22B322AB-2355-452B-8CB5-F9E499103B2B}"/>
                </a:ext>
              </a:extLst>
            </p:cNvPr>
            <p:cNvSpPr/>
            <p:nvPr/>
          </p:nvSpPr>
          <p:spPr>
            <a:xfrm>
              <a:off x="8657290" y="4860944"/>
              <a:ext cx="302119" cy="433952"/>
            </a:xfrm>
            <a:custGeom>
              <a:avLst/>
              <a:gdLst>
                <a:gd name="connsiteX0" fmla="*/ 0 w 302119"/>
                <a:gd name="connsiteY0" fmla="*/ 0 h 433952"/>
                <a:gd name="connsiteX1" fmla="*/ 375 w 302119"/>
                <a:gd name="connsiteY1" fmla="*/ 5248 h 433952"/>
                <a:gd name="connsiteX2" fmla="*/ 299745 w 302119"/>
                <a:gd name="connsiteY2" fmla="*/ 433952 h 433952"/>
                <a:gd name="connsiteX3" fmla="*/ 300495 w 302119"/>
                <a:gd name="connsiteY3" fmla="*/ 433577 h 433952"/>
                <a:gd name="connsiteX4" fmla="*/ 302119 w 302119"/>
                <a:gd name="connsiteY4" fmla="*/ 432703 h 433952"/>
                <a:gd name="connsiteX5" fmla="*/ 0 w 302119"/>
                <a:gd name="connsiteY5" fmla="*/ 0 h 4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19" h="433952">
                  <a:moveTo>
                    <a:pt x="0" y="0"/>
                  </a:moveTo>
                  <a:lnTo>
                    <a:pt x="375" y="5248"/>
                  </a:lnTo>
                  <a:lnTo>
                    <a:pt x="299745" y="433952"/>
                  </a:lnTo>
                  <a:lnTo>
                    <a:pt x="300495" y="433577"/>
                  </a:lnTo>
                  <a:lnTo>
                    <a:pt x="302119" y="432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3A8E48D-A3AA-4C38-98D4-983B1372913E}"/>
                </a:ext>
              </a:extLst>
            </p:cNvPr>
            <p:cNvSpPr/>
            <p:nvPr/>
          </p:nvSpPr>
          <p:spPr>
            <a:xfrm>
              <a:off x="8571174" y="5353247"/>
              <a:ext cx="456205" cy="561651"/>
            </a:xfrm>
            <a:custGeom>
              <a:avLst/>
              <a:gdLst>
                <a:gd name="connsiteX0" fmla="*/ 435090 w 456205"/>
                <a:gd name="connsiteY0" fmla="*/ 3749 h 561651"/>
                <a:gd name="connsiteX1" fmla="*/ 433466 w 456205"/>
                <a:gd name="connsiteY1" fmla="*/ 3124 h 561651"/>
                <a:gd name="connsiteX2" fmla="*/ 432092 w 456205"/>
                <a:gd name="connsiteY2" fmla="*/ 2124 h 561651"/>
                <a:gd name="connsiteX3" fmla="*/ 430592 w 456205"/>
                <a:gd name="connsiteY3" fmla="*/ 750 h 561651"/>
                <a:gd name="connsiteX4" fmla="*/ 430592 w 456205"/>
                <a:gd name="connsiteY4" fmla="*/ 750 h 561651"/>
                <a:gd name="connsiteX5" fmla="*/ 430592 w 456205"/>
                <a:gd name="connsiteY5" fmla="*/ 0 h 561651"/>
                <a:gd name="connsiteX6" fmla="*/ 28 w 456205"/>
                <a:gd name="connsiteY6" fmla="*/ 241154 h 561651"/>
                <a:gd name="connsiteX7" fmla="*/ 28 w 456205"/>
                <a:gd name="connsiteY7" fmla="*/ 241904 h 561651"/>
                <a:gd name="connsiteX8" fmla="*/ 28 w 456205"/>
                <a:gd name="connsiteY8" fmla="*/ 242778 h 561651"/>
                <a:gd name="connsiteX9" fmla="*/ 22518 w 456205"/>
                <a:gd name="connsiteY9" fmla="*/ 501800 h 561651"/>
                <a:gd name="connsiteX10" fmla="*/ 27766 w 456205"/>
                <a:gd name="connsiteY10" fmla="*/ 561651 h 561651"/>
                <a:gd name="connsiteX11" fmla="*/ 456206 w 456205"/>
                <a:gd name="connsiteY11" fmla="*/ 317748 h 561651"/>
                <a:gd name="connsiteX12" fmla="*/ 435965 w 456205"/>
                <a:gd name="connsiteY12" fmla="*/ 3873 h 5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205" h="561651">
                  <a:moveTo>
                    <a:pt x="435090" y="3749"/>
                  </a:moveTo>
                  <a:lnTo>
                    <a:pt x="433466" y="3124"/>
                  </a:lnTo>
                  <a:lnTo>
                    <a:pt x="432092" y="2124"/>
                  </a:lnTo>
                  <a:cubicBezTo>
                    <a:pt x="431504" y="1774"/>
                    <a:pt x="430992" y="1300"/>
                    <a:pt x="430592" y="750"/>
                  </a:cubicBezTo>
                  <a:lnTo>
                    <a:pt x="430592" y="750"/>
                  </a:lnTo>
                  <a:lnTo>
                    <a:pt x="430592" y="0"/>
                  </a:lnTo>
                  <a:lnTo>
                    <a:pt x="28" y="241154"/>
                  </a:lnTo>
                  <a:cubicBezTo>
                    <a:pt x="91" y="241404"/>
                    <a:pt x="91" y="241654"/>
                    <a:pt x="28" y="241904"/>
                  </a:cubicBezTo>
                  <a:cubicBezTo>
                    <a:pt x="-9" y="242191"/>
                    <a:pt x="-9" y="242491"/>
                    <a:pt x="28" y="242778"/>
                  </a:cubicBezTo>
                  <a:lnTo>
                    <a:pt x="22518" y="501800"/>
                  </a:lnTo>
                  <a:lnTo>
                    <a:pt x="27766" y="561651"/>
                  </a:lnTo>
                  <a:lnTo>
                    <a:pt x="456206" y="317748"/>
                  </a:lnTo>
                  <a:lnTo>
                    <a:pt x="435965" y="387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A9B06069-65ED-46C2-A67A-5AD8D657CEA2}"/>
                </a:ext>
              </a:extLst>
            </p:cNvPr>
            <p:cNvSpPr/>
            <p:nvPr/>
          </p:nvSpPr>
          <p:spPr>
            <a:xfrm>
              <a:off x="8960908" y="4459104"/>
              <a:ext cx="371339" cy="1434927"/>
            </a:xfrm>
            <a:custGeom>
              <a:avLst/>
              <a:gdLst>
                <a:gd name="connsiteX0" fmla="*/ 371340 w 371339"/>
                <a:gd name="connsiteY0" fmla="*/ 1350212 h 1434927"/>
                <a:gd name="connsiteX1" fmla="*/ 260638 w 371339"/>
                <a:gd name="connsiteY1" fmla="*/ 1191900 h 1434927"/>
                <a:gd name="connsiteX2" fmla="*/ 260638 w 371339"/>
                <a:gd name="connsiteY2" fmla="*/ 1191900 h 1434927"/>
                <a:gd name="connsiteX3" fmla="*/ 260638 w 371339"/>
                <a:gd name="connsiteY3" fmla="*/ 1191900 h 1434927"/>
                <a:gd name="connsiteX4" fmla="*/ 260638 w 371339"/>
                <a:gd name="connsiteY4" fmla="*/ 1191900 h 1434927"/>
                <a:gd name="connsiteX5" fmla="*/ 260638 w 371339"/>
                <a:gd name="connsiteY5" fmla="*/ 1191900 h 1434927"/>
                <a:gd name="connsiteX6" fmla="*/ 212408 w 371339"/>
                <a:gd name="connsiteY6" fmla="*/ 292259 h 1434927"/>
                <a:gd name="connsiteX7" fmla="*/ 0 w 371339"/>
                <a:gd name="connsiteY7" fmla="*/ 0 h 1434927"/>
                <a:gd name="connsiteX8" fmla="*/ 17493 w 371339"/>
                <a:gd name="connsiteY8" fmla="*/ 283887 h 1434927"/>
                <a:gd name="connsiteX9" fmla="*/ 20741 w 371339"/>
                <a:gd name="connsiteY9" fmla="*/ 335366 h 1434927"/>
                <a:gd name="connsiteX10" fmla="*/ 21616 w 371339"/>
                <a:gd name="connsiteY10" fmla="*/ 347861 h 1434927"/>
                <a:gd name="connsiteX11" fmla="*/ 51978 w 371339"/>
                <a:gd name="connsiteY11" fmla="*/ 821173 h 1434927"/>
                <a:gd name="connsiteX12" fmla="*/ 56101 w 371339"/>
                <a:gd name="connsiteY12" fmla="*/ 887021 h 1434927"/>
                <a:gd name="connsiteX13" fmla="*/ 56101 w 371339"/>
                <a:gd name="connsiteY13" fmla="*/ 887771 h 1434927"/>
                <a:gd name="connsiteX14" fmla="*/ 56101 w 371339"/>
                <a:gd name="connsiteY14" fmla="*/ 890020 h 1434927"/>
                <a:gd name="connsiteX15" fmla="*/ 56101 w 371339"/>
                <a:gd name="connsiteY15" fmla="*/ 891894 h 1434927"/>
                <a:gd name="connsiteX16" fmla="*/ 55351 w 371339"/>
                <a:gd name="connsiteY16" fmla="*/ 893644 h 1434927"/>
                <a:gd name="connsiteX17" fmla="*/ 54227 w 371339"/>
                <a:gd name="connsiteY17" fmla="*/ 895393 h 1434927"/>
                <a:gd name="connsiteX18" fmla="*/ 54227 w 371339"/>
                <a:gd name="connsiteY18" fmla="*/ 895393 h 1434927"/>
                <a:gd name="connsiteX19" fmla="*/ 53352 w 371339"/>
                <a:gd name="connsiteY19" fmla="*/ 896018 h 1434927"/>
                <a:gd name="connsiteX20" fmla="*/ 51853 w 371339"/>
                <a:gd name="connsiteY20" fmla="*/ 897017 h 1434927"/>
                <a:gd name="connsiteX21" fmla="*/ 50728 w 371339"/>
                <a:gd name="connsiteY21" fmla="*/ 897017 h 1434927"/>
                <a:gd name="connsiteX22" fmla="*/ 70970 w 371339"/>
                <a:gd name="connsiteY22" fmla="*/ 1212267 h 1434927"/>
                <a:gd name="connsiteX23" fmla="*/ 70970 w 371339"/>
                <a:gd name="connsiteY23" fmla="*/ 1212267 h 1434927"/>
                <a:gd name="connsiteX24" fmla="*/ 70970 w 371339"/>
                <a:gd name="connsiteY24" fmla="*/ 1212892 h 1434927"/>
                <a:gd name="connsiteX25" fmla="*/ 223903 w 371339"/>
                <a:gd name="connsiteY25" fmla="*/ 1434928 h 1434927"/>
                <a:gd name="connsiteX26" fmla="*/ 225903 w 371339"/>
                <a:gd name="connsiteY26" fmla="*/ 1433803 h 143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339" h="1434927">
                  <a:moveTo>
                    <a:pt x="371340" y="1350212"/>
                  </a:moveTo>
                  <a:lnTo>
                    <a:pt x="260638" y="1191900"/>
                  </a:lnTo>
                  <a:lnTo>
                    <a:pt x="260638" y="1191900"/>
                  </a:lnTo>
                  <a:lnTo>
                    <a:pt x="260638" y="1191900"/>
                  </a:lnTo>
                  <a:cubicBezTo>
                    <a:pt x="260638" y="1191900"/>
                    <a:pt x="260638" y="1191900"/>
                    <a:pt x="260638" y="1191900"/>
                  </a:cubicBezTo>
                  <a:lnTo>
                    <a:pt x="260638" y="1191900"/>
                  </a:lnTo>
                  <a:lnTo>
                    <a:pt x="212408" y="292259"/>
                  </a:lnTo>
                  <a:lnTo>
                    <a:pt x="0" y="0"/>
                  </a:lnTo>
                  <a:lnTo>
                    <a:pt x="17493" y="283887"/>
                  </a:lnTo>
                  <a:lnTo>
                    <a:pt x="20741" y="335366"/>
                  </a:lnTo>
                  <a:lnTo>
                    <a:pt x="21616" y="347861"/>
                  </a:lnTo>
                  <a:lnTo>
                    <a:pt x="51978" y="821173"/>
                  </a:lnTo>
                  <a:lnTo>
                    <a:pt x="56101" y="887021"/>
                  </a:lnTo>
                  <a:lnTo>
                    <a:pt x="56101" y="887771"/>
                  </a:lnTo>
                  <a:cubicBezTo>
                    <a:pt x="56163" y="888521"/>
                    <a:pt x="56163" y="889271"/>
                    <a:pt x="56101" y="890020"/>
                  </a:cubicBezTo>
                  <a:cubicBezTo>
                    <a:pt x="56163" y="890645"/>
                    <a:pt x="56163" y="891269"/>
                    <a:pt x="56101" y="891894"/>
                  </a:cubicBezTo>
                  <a:cubicBezTo>
                    <a:pt x="55926" y="892507"/>
                    <a:pt x="55676" y="893094"/>
                    <a:pt x="55351" y="893644"/>
                  </a:cubicBezTo>
                  <a:lnTo>
                    <a:pt x="54227" y="895393"/>
                  </a:lnTo>
                  <a:cubicBezTo>
                    <a:pt x="54227" y="895393"/>
                    <a:pt x="54227" y="895393"/>
                    <a:pt x="54227" y="895393"/>
                  </a:cubicBezTo>
                  <a:cubicBezTo>
                    <a:pt x="54227" y="895393"/>
                    <a:pt x="54227" y="895393"/>
                    <a:pt x="53352" y="896018"/>
                  </a:cubicBezTo>
                  <a:lnTo>
                    <a:pt x="51853" y="897017"/>
                  </a:lnTo>
                  <a:cubicBezTo>
                    <a:pt x="51490" y="897117"/>
                    <a:pt x="51103" y="897117"/>
                    <a:pt x="50728" y="897017"/>
                  </a:cubicBezTo>
                  <a:lnTo>
                    <a:pt x="70970" y="1212267"/>
                  </a:lnTo>
                  <a:lnTo>
                    <a:pt x="70970" y="1212267"/>
                  </a:lnTo>
                  <a:cubicBezTo>
                    <a:pt x="70970" y="1212267"/>
                    <a:pt x="70970" y="1212267"/>
                    <a:pt x="70970" y="1212892"/>
                  </a:cubicBezTo>
                  <a:lnTo>
                    <a:pt x="223903" y="1434928"/>
                  </a:lnTo>
                  <a:lnTo>
                    <a:pt x="225903" y="1433803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7563D6F-B108-4CB5-8289-B328F7923819}"/>
                </a:ext>
              </a:extLst>
            </p:cNvPr>
            <p:cNvSpPr/>
            <p:nvPr/>
          </p:nvSpPr>
          <p:spPr>
            <a:xfrm>
              <a:off x="8454627" y="5674119"/>
              <a:ext cx="727310" cy="942374"/>
            </a:xfrm>
            <a:custGeom>
              <a:avLst/>
              <a:gdLst>
                <a:gd name="connsiteX0" fmla="*/ 235898 w 727310"/>
                <a:gd name="connsiteY0" fmla="*/ 728959 h 942374"/>
                <a:gd name="connsiteX1" fmla="*/ 235898 w 727310"/>
                <a:gd name="connsiteY1" fmla="*/ 726586 h 942374"/>
                <a:gd name="connsiteX2" fmla="*/ 235898 w 727310"/>
                <a:gd name="connsiteY2" fmla="*/ 724711 h 942374"/>
                <a:gd name="connsiteX3" fmla="*/ 236773 w 727310"/>
                <a:gd name="connsiteY3" fmla="*/ 722962 h 942374"/>
                <a:gd name="connsiteX4" fmla="*/ 237647 w 727310"/>
                <a:gd name="connsiteY4" fmla="*/ 721088 h 942374"/>
                <a:gd name="connsiteX5" fmla="*/ 238647 w 727310"/>
                <a:gd name="connsiteY5" fmla="*/ 720088 h 942374"/>
                <a:gd name="connsiteX6" fmla="*/ 240396 w 727310"/>
                <a:gd name="connsiteY6" fmla="*/ 718464 h 942374"/>
                <a:gd name="connsiteX7" fmla="*/ 240396 w 727310"/>
                <a:gd name="connsiteY7" fmla="*/ 718464 h 942374"/>
                <a:gd name="connsiteX8" fmla="*/ 504157 w 727310"/>
                <a:gd name="connsiteY8" fmla="*/ 564400 h 942374"/>
                <a:gd name="connsiteX9" fmla="*/ 490413 w 727310"/>
                <a:gd name="connsiteY9" fmla="*/ 366854 h 942374"/>
                <a:gd name="connsiteX10" fmla="*/ 490413 w 727310"/>
                <a:gd name="connsiteY10" fmla="*/ 366854 h 942374"/>
                <a:gd name="connsiteX11" fmla="*/ 490413 w 727310"/>
                <a:gd name="connsiteY11" fmla="*/ 364105 h 942374"/>
                <a:gd name="connsiteX12" fmla="*/ 490413 w 727310"/>
                <a:gd name="connsiteY12" fmla="*/ 362730 h 942374"/>
                <a:gd name="connsiteX13" fmla="*/ 491412 w 727310"/>
                <a:gd name="connsiteY13" fmla="*/ 360731 h 942374"/>
                <a:gd name="connsiteX14" fmla="*/ 492162 w 727310"/>
                <a:gd name="connsiteY14" fmla="*/ 359107 h 942374"/>
                <a:gd name="connsiteX15" fmla="*/ 493162 w 727310"/>
                <a:gd name="connsiteY15" fmla="*/ 358107 h 942374"/>
                <a:gd name="connsiteX16" fmla="*/ 494911 w 727310"/>
                <a:gd name="connsiteY16" fmla="*/ 356483 h 942374"/>
                <a:gd name="connsiteX17" fmla="*/ 494911 w 727310"/>
                <a:gd name="connsiteY17" fmla="*/ 356483 h 942374"/>
                <a:gd name="connsiteX18" fmla="*/ 727311 w 727310"/>
                <a:gd name="connsiteY18" fmla="*/ 222037 h 942374"/>
                <a:gd name="connsiteX19" fmla="*/ 574377 w 727310"/>
                <a:gd name="connsiteY19" fmla="*/ 0 h 942374"/>
                <a:gd name="connsiteX20" fmla="*/ 574377 w 727310"/>
                <a:gd name="connsiteY20" fmla="*/ 0 h 942374"/>
                <a:gd name="connsiteX21" fmla="*/ 574377 w 727310"/>
                <a:gd name="connsiteY21" fmla="*/ 0 h 942374"/>
                <a:gd name="connsiteX22" fmla="*/ 144688 w 727310"/>
                <a:gd name="connsiteY22" fmla="*/ 244902 h 942374"/>
                <a:gd name="connsiteX23" fmla="*/ 144688 w 727310"/>
                <a:gd name="connsiteY23" fmla="*/ 246652 h 942374"/>
                <a:gd name="connsiteX24" fmla="*/ 144688 w 727310"/>
                <a:gd name="connsiteY24" fmla="*/ 246652 h 942374"/>
                <a:gd name="connsiteX25" fmla="*/ 144688 w 727310"/>
                <a:gd name="connsiteY25" fmla="*/ 248901 h 942374"/>
                <a:gd name="connsiteX26" fmla="*/ 144688 w 727310"/>
                <a:gd name="connsiteY26" fmla="*/ 250900 h 942374"/>
                <a:gd name="connsiteX27" fmla="*/ 143938 w 727310"/>
                <a:gd name="connsiteY27" fmla="*/ 252649 h 942374"/>
                <a:gd name="connsiteX28" fmla="*/ 143063 w 727310"/>
                <a:gd name="connsiteY28" fmla="*/ 254399 h 942374"/>
                <a:gd name="connsiteX29" fmla="*/ 141814 w 727310"/>
                <a:gd name="connsiteY29" fmla="*/ 255648 h 942374"/>
                <a:gd name="connsiteX30" fmla="*/ 140314 w 727310"/>
                <a:gd name="connsiteY30" fmla="*/ 257023 h 942374"/>
                <a:gd name="connsiteX31" fmla="*/ 140314 w 727310"/>
                <a:gd name="connsiteY31" fmla="*/ 257023 h 942374"/>
                <a:gd name="connsiteX32" fmla="*/ 117199 w 727310"/>
                <a:gd name="connsiteY32" fmla="*/ 270143 h 942374"/>
                <a:gd name="connsiteX33" fmla="*/ 117199 w 727310"/>
                <a:gd name="connsiteY33" fmla="*/ 270143 h 942374"/>
                <a:gd name="connsiteX34" fmla="*/ 113201 w 727310"/>
                <a:gd name="connsiteY34" fmla="*/ 272392 h 942374"/>
                <a:gd name="connsiteX35" fmla="*/ 113201 w 727310"/>
                <a:gd name="connsiteY35" fmla="*/ 272392 h 942374"/>
                <a:gd name="connsiteX36" fmla="*/ 0 w 727310"/>
                <a:gd name="connsiteY36" fmla="*/ 336741 h 942374"/>
                <a:gd name="connsiteX37" fmla="*/ 14744 w 727310"/>
                <a:gd name="connsiteY37" fmla="*/ 359357 h 942374"/>
                <a:gd name="connsiteX38" fmla="*/ 14744 w 727310"/>
                <a:gd name="connsiteY38" fmla="*/ 360107 h 942374"/>
                <a:gd name="connsiteX39" fmla="*/ 15368 w 727310"/>
                <a:gd name="connsiteY39" fmla="*/ 361106 h 942374"/>
                <a:gd name="connsiteX40" fmla="*/ 15368 w 727310"/>
                <a:gd name="connsiteY40" fmla="*/ 361106 h 942374"/>
                <a:gd name="connsiteX41" fmla="*/ 15368 w 727310"/>
                <a:gd name="connsiteY41" fmla="*/ 362106 h 942374"/>
                <a:gd name="connsiteX42" fmla="*/ 15368 w 727310"/>
                <a:gd name="connsiteY42" fmla="*/ 363855 h 942374"/>
                <a:gd name="connsiteX43" fmla="*/ 15368 w 727310"/>
                <a:gd name="connsiteY43" fmla="*/ 363855 h 942374"/>
                <a:gd name="connsiteX44" fmla="*/ 27863 w 727310"/>
                <a:gd name="connsiteY44" fmla="*/ 488055 h 942374"/>
                <a:gd name="connsiteX45" fmla="*/ 91960 w 727310"/>
                <a:gd name="connsiteY45" fmla="*/ 587141 h 942374"/>
                <a:gd name="connsiteX46" fmla="*/ 91960 w 727310"/>
                <a:gd name="connsiteY46" fmla="*/ 587891 h 942374"/>
                <a:gd name="connsiteX47" fmla="*/ 92710 w 727310"/>
                <a:gd name="connsiteY47" fmla="*/ 589765 h 942374"/>
                <a:gd name="connsiteX48" fmla="*/ 92710 w 727310"/>
                <a:gd name="connsiteY48" fmla="*/ 591764 h 942374"/>
                <a:gd name="connsiteX49" fmla="*/ 92710 w 727310"/>
                <a:gd name="connsiteY49" fmla="*/ 592514 h 942374"/>
                <a:gd name="connsiteX50" fmla="*/ 125446 w 727310"/>
                <a:gd name="connsiteY50" fmla="*/ 942374 h 942374"/>
                <a:gd name="connsiteX51" fmla="*/ 246893 w 727310"/>
                <a:gd name="connsiteY51" fmla="*/ 870903 h 942374"/>
                <a:gd name="connsiteX52" fmla="*/ 234399 w 727310"/>
                <a:gd name="connsiteY52" fmla="*/ 727585 h 9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27310" h="942374">
                  <a:moveTo>
                    <a:pt x="235898" y="728959"/>
                  </a:moveTo>
                  <a:cubicBezTo>
                    <a:pt x="235836" y="728172"/>
                    <a:pt x="235836" y="727373"/>
                    <a:pt x="235898" y="726586"/>
                  </a:cubicBezTo>
                  <a:cubicBezTo>
                    <a:pt x="235836" y="725961"/>
                    <a:pt x="235836" y="725336"/>
                    <a:pt x="235898" y="724711"/>
                  </a:cubicBezTo>
                  <a:lnTo>
                    <a:pt x="236773" y="722962"/>
                  </a:lnTo>
                  <a:cubicBezTo>
                    <a:pt x="237010" y="722312"/>
                    <a:pt x="237310" y="721688"/>
                    <a:pt x="237647" y="721088"/>
                  </a:cubicBezTo>
                  <a:lnTo>
                    <a:pt x="238647" y="720088"/>
                  </a:lnTo>
                  <a:cubicBezTo>
                    <a:pt x="239134" y="719451"/>
                    <a:pt x="239721" y="718901"/>
                    <a:pt x="240396" y="718464"/>
                  </a:cubicBezTo>
                  <a:lnTo>
                    <a:pt x="240396" y="718464"/>
                  </a:lnTo>
                  <a:lnTo>
                    <a:pt x="504157" y="564400"/>
                  </a:lnTo>
                  <a:lnTo>
                    <a:pt x="490413" y="366854"/>
                  </a:lnTo>
                  <a:lnTo>
                    <a:pt x="490413" y="366854"/>
                  </a:lnTo>
                  <a:cubicBezTo>
                    <a:pt x="490351" y="365942"/>
                    <a:pt x="490351" y="365017"/>
                    <a:pt x="490413" y="364105"/>
                  </a:cubicBezTo>
                  <a:cubicBezTo>
                    <a:pt x="490413" y="364105"/>
                    <a:pt x="490413" y="363105"/>
                    <a:pt x="490413" y="362730"/>
                  </a:cubicBezTo>
                  <a:cubicBezTo>
                    <a:pt x="490675" y="362031"/>
                    <a:pt x="491000" y="361356"/>
                    <a:pt x="491412" y="360731"/>
                  </a:cubicBezTo>
                  <a:cubicBezTo>
                    <a:pt x="491613" y="360169"/>
                    <a:pt x="491862" y="359619"/>
                    <a:pt x="492162" y="359107"/>
                  </a:cubicBezTo>
                  <a:cubicBezTo>
                    <a:pt x="492162" y="359107"/>
                    <a:pt x="492912" y="358482"/>
                    <a:pt x="493162" y="358107"/>
                  </a:cubicBezTo>
                  <a:cubicBezTo>
                    <a:pt x="493687" y="357495"/>
                    <a:pt x="494262" y="356958"/>
                    <a:pt x="494911" y="356483"/>
                  </a:cubicBezTo>
                  <a:lnTo>
                    <a:pt x="494911" y="356483"/>
                  </a:lnTo>
                  <a:lnTo>
                    <a:pt x="727311" y="222037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144688" y="244902"/>
                  </a:lnTo>
                  <a:lnTo>
                    <a:pt x="144688" y="246652"/>
                  </a:lnTo>
                  <a:cubicBezTo>
                    <a:pt x="144688" y="246652"/>
                    <a:pt x="144688" y="246652"/>
                    <a:pt x="144688" y="246652"/>
                  </a:cubicBezTo>
                  <a:cubicBezTo>
                    <a:pt x="144812" y="247402"/>
                    <a:pt x="144812" y="248151"/>
                    <a:pt x="144688" y="248901"/>
                  </a:cubicBezTo>
                  <a:cubicBezTo>
                    <a:pt x="144688" y="249651"/>
                    <a:pt x="144688" y="250275"/>
                    <a:pt x="144688" y="250900"/>
                  </a:cubicBezTo>
                  <a:cubicBezTo>
                    <a:pt x="144488" y="251500"/>
                    <a:pt x="144238" y="252087"/>
                    <a:pt x="143938" y="252649"/>
                  </a:cubicBezTo>
                  <a:cubicBezTo>
                    <a:pt x="143938" y="253274"/>
                    <a:pt x="143938" y="253899"/>
                    <a:pt x="143063" y="254399"/>
                  </a:cubicBezTo>
                  <a:lnTo>
                    <a:pt x="141814" y="255648"/>
                  </a:lnTo>
                  <a:lnTo>
                    <a:pt x="140314" y="257023"/>
                  </a:lnTo>
                  <a:lnTo>
                    <a:pt x="140314" y="257023"/>
                  </a:lnTo>
                  <a:lnTo>
                    <a:pt x="117199" y="270143"/>
                  </a:lnTo>
                  <a:lnTo>
                    <a:pt x="117199" y="270143"/>
                  </a:lnTo>
                  <a:lnTo>
                    <a:pt x="113201" y="272392"/>
                  </a:lnTo>
                  <a:lnTo>
                    <a:pt x="113201" y="272392"/>
                  </a:lnTo>
                  <a:lnTo>
                    <a:pt x="0" y="336741"/>
                  </a:lnTo>
                  <a:lnTo>
                    <a:pt x="14744" y="359357"/>
                  </a:lnTo>
                  <a:lnTo>
                    <a:pt x="14744" y="360107"/>
                  </a:lnTo>
                  <a:cubicBezTo>
                    <a:pt x="14981" y="360419"/>
                    <a:pt x="15193" y="360756"/>
                    <a:pt x="15368" y="361106"/>
                  </a:cubicBezTo>
                  <a:lnTo>
                    <a:pt x="15368" y="361106"/>
                  </a:lnTo>
                  <a:cubicBezTo>
                    <a:pt x="15368" y="361106"/>
                    <a:pt x="15368" y="361731"/>
                    <a:pt x="15368" y="362106"/>
                  </a:cubicBezTo>
                  <a:lnTo>
                    <a:pt x="15368" y="363855"/>
                  </a:lnTo>
                  <a:cubicBezTo>
                    <a:pt x="15368" y="363855"/>
                    <a:pt x="15368" y="363855"/>
                    <a:pt x="15368" y="363855"/>
                  </a:cubicBezTo>
                  <a:lnTo>
                    <a:pt x="27863" y="488055"/>
                  </a:lnTo>
                  <a:lnTo>
                    <a:pt x="91960" y="587141"/>
                  </a:lnTo>
                  <a:lnTo>
                    <a:pt x="91960" y="587891"/>
                  </a:lnTo>
                  <a:cubicBezTo>
                    <a:pt x="92285" y="588478"/>
                    <a:pt x="92535" y="589115"/>
                    <a:pt x="92710" y="589765"/>
                  </a:cubicBezTo>
                  <a:cubicBezTo>
                    <a:pt x="92747" y="590427"/>
                    <a:pt x="92747" y="591102"/>
                    <a:pt x="92710" y="591764"/>
                  </a:cubicBezTo>
                  <a:cubicBezTo>
                    <a:pt x="92710" y="591764"/>
                    <a:pt x="92710" y="591764"/>
                    <a:pt x="92710" y="592514"/>
                  </a:cubicBezTo>
                  <a:lnTo>
                    <a:pt x="125446" y="942374"/>
                  </a:lnTo>
                  <a:lnTo>
                    <a:pt x="246893" y="870903"/>
                  </a:lnTo>
                  <a:lnTo>
                    <a:pt x="234399" y="727585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C674023-64D1-44A6-8AB9-73C70C3C8B6F}"/>
                </a:ext>
              </a:extLst>
            </p:cNvPr>
            <p:cNvSpPr/>
            <p:nvPr/>
          </p:nvSpPr>
          <p:spPr>
            <a:xfrm>
              <a:off x="8964907" y="6058466"/>
              <a:ext cx="140064" cy="258147"/>
            </a:xfrm>
            <a:custGeom>
              <a:avLst/>
              <a:gdLst>
                <a:gd name="connsiteX0" fmla="*/ 12744 w 140064"/>
                <a:gd name="connsiteY0" fmla="*/ 185426 h 258147"/>
                <a:gd name="connsiteX1" fmla="*/ 12744 w 140064"/>
                <a:gd name="connsiteY1" fmla="*/ 185426 h 258147"/>
                <a:gd name="connsiteX2" fmla="*/ 12744 w 140064"/>
                <a:gd name="connsiteY2" fmla="*/ 188175 h 258147"/>
                <a:gd name="connsiteX3" fmla="*/ 12744 w 140064"/>
                <a:gd name="connsiteY3" fmla="*/ 189550 h 258147"/>
                <a:gd name="connsiteX4" fmla="*/ 11870 w 140064"/>
                <a:gd name="connsiteY4" fmla="*/ 191424 h 258147"/>
                <a:gd name="connsiteX5" fmla="*/ 11120 w 140064"/>
                <a:gd name="connsiteY5" fmla="*/ 193173 h 258147"/>
                <a:gd name="connsiteX6" fmla="*/ 11120 w 140064"/>
                <a:gd name="connsiteY6" fmla="*/ 193173 h 258147"/>
                <a:gd name="connsiteX7" fmla="*/ 54477 w 140064"/>
                <a:gd name="connsiteY7" fmla="*/ 258147 h 258147"/>
                <a:gd name="connsiteX8" fmla="*/ 54477 w 140064"/>
                <a:gd name="connsiteY8" fmla="*/ 258147 h 258147"/>
                <a:gd name="connsiteX9" fmla="*/ 140064 w 140064"/>
                <a:gd name="connsiteY9" fmla="*/ 208167 h 258147"/>
                <a:gd name="connsiteX10" fmla="*/ 0 w 140064"/>
                <a:gd name="connsiteY10" fmla="*/ 0 h 25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064" h="258147">
                  <a:moveTo>
                    <a:pt x="12744" y="185426"/>
                  </a:moveTo>
                  <a:lnTo>
                    <a:pt x="12744" y="185426"/>
                  </a:lnTo>
                  <a:cubicBezTo>
                    <a:pt x="12795" y="186338"/>
                    <a:pt x="12795" y="187263"/>
                    <a:pt x="12744" y="188175"/>
                  </a:cubicBezTo>
                  <a:cubicBezTo>
                    <a:pt x="12744" y="188175"/>
                    <a:pt x="12744" y="189175"/>
                    <a:pt x="12744" y="189550"/>
                  </a:cubicBezTo>
                  <a:cubicBezTo>
                    <a:pt x="12582" y="190224"/>
                    <a:pt x="12282" y="190861"/>
                    <a:pt x="11870" y="191424"/>
                  </a:cubicBezTo>
                  <a:cubicBezTo>
                    <a:pt x="11695" y="192036"/>
                    <a:pt x="11445" y="192623"/>
                    <a:pt x="11120" y="193173"/>
                  </a:cubicBezTo>
                  <a:lnTo>
                    <a:pt x="11120" y="193173"/>
                  </a:lnTo>
                  <a:lnTo>
                    <a:pt x="54477" y="258147"/>
                  </a:lnTo>
                  <a:lnTo>
                    <a:pt x="54477" y="258147"/>
                  </a:lnTo>
                  <a:lnTo>
                    <a:pt x="140064" y="208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A61258CB-465B-48BD-8A4D-3BD0B836DA91}"/>
                </a:ext>
              </a:extLst>
            </p:cNvPr>
            <p:cNvSpPr/>
            <p:nvPr/>
          </p:nvSpPr>
          <p:spPr>
            <a:xfrm>
              <a:off x="8959534" y="4222948"/>
              <a:ext cx="643471" cy="524665"/>
            </a:xfrm>
            <a:custGeom>
              <a:avLst/>
              <a:gdLst>
                <a:gd name="connsiteX0" fmla="*/ 422317 w 643471"/>
                <a:gd name="connsiteY0" fmla="*/ 0 h 524665"/>
                <a:gd name="connsiteX1" fmla="*/ 28113 w 643471"/>
                <a:gd name="connsiteY1" fmla="*/ 210666 h 524665"/>
                <a:gd name="connsiteX2" fmla="*/ 7872 w 643471"/>
                <a:gd name="connsiteY2" fmla="*/ 221412 h 524665"/>
                <a:gd name="connsiteX3" fmla="*/ 5872 w 643471"/>
                <a:gd name="connsiteY3" fmla="*/ 222536 h 524665"/>
                <a:gd name="connsiteX4" fmla="*/ 0 w 643471"/>
                <a:gd name="connsiteY4" fmla="*/ 225660 h 524665"/>
                <a:gd name="connsiteX5" fmla="*/ 125 w 643471"/>
                <a:gd name="connsiteY5" fmla="*/ 229159 h 524665"/>
                <a:gd name="connsiteX6" fmla="*/ 215407 w 643471"/>
                <a:gd name="connsiteY6" fmla="*/ 524666 h 524665"/>
                <a:gd name="connsiteX7" fmla="*/ 643472 w 643471"/>
                <a:gd name="connsiteY7" fmla="*/ 290884 h 524665"/>
                <a:gd name="connsiteX8" fmla="*/ 422317 w 643471"/>
                <a:gd name="connsiteY8" fmla="*/ 0 h 5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3471" h="524665">
                  <a:moveTo>
                    <a:pt x="422317" y="0"/>
                  </a:moveTo>
                  <a:lnTo>
                    <a:pt x="28113" y="210666"/>
                  </a:lnTo>
                  <a:lnTo>
                    <a:pt x="7872" y="221412"/>
                  </a:lnTo>
                  <a:lnTo>
                    <a:pt x="5872" y="222536"/>
                  </a:lnTo>
                  <a:lnTo>
                    <a:pt x="0" y="225660"/>
                  </a:lnTo>
                  <a:lnTo>
                    <a:pt x="125" y="229159"/>
                  </a:lnTo>
                  <a:lnTo>
                    <a:pt x="215407" y="524666"/>
                  </a:lnTo>
                  <a:lnTo>
                    <a:pt x="643472" y="290884"/>
                  </a:lnTo>
                  <a:lnTo>
                    <a:pt x="422317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2A6AE354-2940-4953-97DE-3BF976BA003E}"/>
                </a:ext>
              </a:extLst>
            </p:cNvPr>
            <p:cNvSpPr/>
            <p:nvPr/>
          </p:nvSpPr>
          <p:spPr>
            <a:xfrm>
              <a:off x="9176565" y="4517456"/>
              <a:ext cx="455678" cy="1129299"/>
            </a:xfrm>
            <a:custGeom>
              <a:avLst/>
              <a:gdLst>
                <a:gd name="connsiteX0" fmla="*/ 454803 w 455678"/>
                <a:gd name="connsiteY0" fmla="*/ 893893 h 1129299"/>
                <a:gd name="connsiteX1" fmla="*/ 453179 w 455678"/>
                <a:gd name="connsiteY1" fmla="*/ 842414 h 1129299"/>
                <a:gd name="connsiteX2" fmla="*/ 451930 w 455678"/>
                <a:gd name="connsiteY2" fmla="*/ 800556 h 1129299"/>
                <a:gd name="connsiteX3" fmla="*/ 426941 w 455678"/>
                <a:gd name="connsiteY3" fmla="*/ 0 h 1129299"/>
                <a:gd name="connsiteX4" fmla="*/ 0 w 455678"/>
                <a:gd name="connsiteY4" fmla="*/ 233657 h 1129299"/>
                <a:gd name="connsiteX5" fmla="*/ 48104 w 455678"/>
                <a:gd name="connsiteY5" fmla="*/ 1129299 h 1129299"/>
                <a:gd name="connsiteX6" fmla="*/ 455678 w 455678"/>
                <a:gd name="connsiteY6" fmla="*/ 896143 h 1129299"/>
                <a:gd name="connsiteX7" fmla="*/ 454803 w 455678"/>
                <a:gd name="connsiteY7" fmla="*/ 893893 h 11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5678" h="1129299">
                  <a:moveTo>
                    <a:pt x="454803" y="893893"/>
                  </a:moveTo>
                  <a:lnTo>
                    <a:pt x="453179" y="842414"/>
                  </a:lnTo>
                  <a:lnTo>
                    <a:pt x="451930" y="800556"/>
                  </a:lnTo>
                  <a:lnTo>
                    <a:pt x="426941" y="0"/>
                  </a:lnTo>
                  <a:lnTo>
                    <a:pt x="0" y="233657"/>
                  </a:lnTo>
                  <a:lnTo>
                    <a:pt x="48104" y="1129299"/>
                  </a:lnTo>
                  <a:lnTo>
                    <a:pt x="455678" y="896143"/>
                  </a:lnTo>
                  <a:cubicBezTo>
                    <a:pt x="455266" y="895443"/>
                    <a:pt x="454966" y="894681"/>
                    <a:pt x="454803" y="8938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6C53031F-EA13-4B9C-BD66-FA39FF3DB722}"/>
                </a:ext>
              </a:extLst>
            </p:cNvPr>
            <p:cNvSpPr/>
            <p:nvPr/>
          </p:nvSpPr>
          <p:spPr>
            <a:xfrm>
              <a:off x="8661163" y="3752386"/>
              <a:ext cx="1532587" cy="1716940"/>
            </a:xfrm>
            <a:custGeom>
              <a:avLst/>
              <a:gdLst>
                <a:gd name="connsiteX0" fmla="*/ 325109 w 1532587"/>
                <a:gd name="connsiteY0" fmla="*/ 658113 h 1716940"/>
                <a:gd name="connsiteX1" fmla="*/ 719314 w 1532587"/>
                <a:gd name="connsiteY1" fmla="*/ 447572 h 1716940"/>
                <a:gd name="connsiteX2" fmla="*/ 719314 w 1532587"/>
                <a:gd name="connsiteY2" fmla="*/ 447572 h 1716940"/>
                <a:gd name="connsiteX3" fmla="*/ 721063 w 1532587"/>
                <a:gd name="connsiteY3" fmla="*/ 447572 h 1716940"/>
                <a:gd name="connsiteX4" fmla="*/ 722688 w 1532587"/>
                <a:gd name="connsiteY4" fmla="*/ 447572 h 1716940"/>
                <a:gd name="connsiteX5" fmla="*/ 724187 w 1532587"/>
                <a:gd name="connsiteY5" fmla="*/ 447572 h 1716940"/>
                <a:gd name="connsiteX6" fmla="*/ 726061 w 1532587"/>
                <a:gd name="connsiteY6" fmla="*/ 447572 h 1716940"/>
                <a:gd name="connsiteX7" fmla="*/ 727311 w 1532587"/>
                <a:gd name="connsiteY7" fmla="*/ 448446 h 1716940"/>
                <a:gd name="connsiteX8" fmla="*/ 728935 w 1532587"/>
                <a:gd name="connsiteY8" fmla="*/ 449946 h 1716940"/>
                <a:gd name="connsiteX9" fmla="*/ 728935 w 1532587"/>
                <a:gd name="connsiteY9" fmla="*/ 449946 h 1716940"/>
                <a:gd name="connsiteX10" fmla="*/ 957586 w 1532587"/>
                <a:gd name="connsiteY10" fmla="*/ 750576 h 1716940"/>
                <a:gd name="connsiteX11" fmla="*/ 958211 w 1532587"/>
                <a:gd name="connsiteY11" fmla="*/ 751950 h 1716940"/>
                <a:gd name="connsiteX12" fmla="*/ 959210 w 1532587"/>
                <a:gd name="connsiteY12" fmla="*/ 753824 h 1716940"/>
                <a:gd name="connsiteX13" fmla="*/ 959210 w 1532587"/>
                <a:gd name="connsiteY13" fmla="*/ 756198 h 1716940"/>
                <a:gd name="connsiteX14" fmla="*/ 959210 w 1532587"/>
                <a:gd name="connsiteY14" fmla="*/ 757573 h 1716940"/>
                <a:gd name="connsiteX15" fmla="*/ 984200 w 1532587"/>
                <a:gd name="connsiteY15" fmla="*/ 1560753 h 1716940"/>
                <a:gd name="connsiteX16" fmla="*/ 1098275 w 1532587"/>
                <a:gd name="connsiteY16" fmla="*/ 1716940 h 1716940"/>
                <a:gd name="connsiteX17" fmla="*/ 1532588 w 1532587"/>
                <a:gd name="connsiteY17" fmla="*/ 1467040 h 1716940"/>
                <a:gd name="connsiteX18" fmla="*/ 414321 w 1532587"/>
                <a:gd name="connsiteY18" fmla="*/ 0 h 1716940"/>
                <a:gd name="connsiteX19" fmla="*/ 376837 w 1532587"/>
                <a:gd name="connsiteY19" fmla="*/ 19242 h 1716940"/>
                <a:gd name="connsiteX20" fmla="*/ 60724 w 1532587"/>
                <a:gd name="connsiteY20" fmla="*/ 182552 h 1716940"/>
                <a:gd name="connsiteX21" fmla="*/ 0 w 1532587"/>
                <a:gd name="connsiteY21" fmla="*/ 213915 h 1716940"/>
                <a:gd name="connsiteX22" fmla="*/ 750 w 1532587"/>
                <a:gd name="connsiteY22" fmla="*/ 214914 h 171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2587" h="1716940">
                  <a:moveTo>
                    <a:pt x="325109" y="658113"/>
                  </a:moveTo>
                  <a:lnTo>
                    <a:pt x="719314" y="447572"/>
                  </a:lnTo>
                  <a:lnTo>
                    <a:pt x="719314" y="447572"/>
                  </a:lnTo>
                  <a:lnTo>
                    <a:pt x="721063" y="447572"/>
                  </a:lnTo>
                  <a:lnTo>
                    <a:pt x="722688" y="447572"/>
                  </a:lnTo>
                  <a:lnTo>
                    <a:pt x="724187" y="447572"/>
                  </a:lnTo>
                  <a:cubicBezTo>
                    <a:pt x="724812" y="447459"/>
                    <a:pt x="725437" y="447459"/>
                    <a:pt x="726061" y="447572"/>
                  </a:cubicBezTo>
                  <a:lnTo>
                    <a:pt x="727311" y="448446"/>
                  </a:lnTo>
                  <a:cubicBezTo>
                    <a:pt x="727886" y="448909"/>
                    <a:pt x="728423" y="449408"/>
                    <a:pt x="728935" y="449946"/>
                  </a:cubicBezTo>
                  <a:lnTo>
                    <a:pt x="728935" y="449946"/>
                  </a:lnTo>
                  <a:lnTo>
                    <a:pt x="957586" y="750576"/>
                  </a:lnTo>
                  <a:cubicBezTo>
                    <a:pt x="957824" y="751025"/>
                    <a:pt x="958023" y="751488"/>
                    <a:pt x="958211" y="751950"/>
                  </a:cubicBezTo>
                  <a:cubicBezTo>
                    <a:pt x="958623" y="752537"/>
                    <a:pt x="958948" y="753162"/>
                    <a:pt x="959210" y="753824"/>
                  </a:cubicBezTo>
                  <a:cubicBezTo>
                    <a:pt x="959286" y="754612"/>
                    <a:pt x="959286" y="755411"/>
                    <a:pt x="959210" y="756198"/>
                  </a:cubicBezTo>
                  <a:cubicBezTo>
                    <a:pt x="959286" y="756648"/>
                    <a:pt x="959286" y="757123"/>
                    <a:pt x="959210" y="757573"/>
                  </a:cubicBezTo>
                  <a:lnTo>
                    <a:pt x="984200" y="1560753"/>
                  </a:lnTo>
                  <a:lnTo>
                    <a:pt x="1098275" y="1716940"/>
                  </a:lnTo>
                  <a:lnTo>
                    <a:pt x="1532588" y="1467040"/>
                  </a:lnTo>
                  <a:lnTo>
                    <a:pt x="414321" y="0"/>
                  </a:lnTo>
                  <a:lnTo>
                    <a:pt x="376837" y="19242"/>
                  </a:lnTo>
                  <a:lnTo>
                    <a:pt x="60724" y="182552"/>
                  </a:lnTo>
                  <a:lnTo>
                    <a:pt x="0" y="213915"/>
                  </a:lnTo>
                  <a:lnTo>
                    <a:pt x="750" y="214914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0B9B5BD-CC6E-43EE-A248-B5C4C5EDBB8C}"/>
                </a:ext>
              </a:extLst>
            </p:cNvPr>
            <p:cNvSpPr/>
            <p:nvPr/>
          </p:nvSpPr>
          <p:spPr>
            <a:xfrm>
              <a:off x="8710142" y="6421821"/>
              <a:ext cx="56600" cy="114704"/>
            </a:xfrm>
            <a:custGeom>
              <a:avLst/>
              <a:gdLst>
                <a:gd name="connsiteX0" fmla="*/ 9746 w 56600"/>
                <a:gd name="connsiteY0" fmla="*/ 114705 h 114704"/>
                <a:gd name="connsiteX1" fmla="*/ 56601 w 56600"/>
                <a:gd name="connsiteY1" fmla="*/ 87090 h 114704"/>
                <a:gd name="connsiteX2" fmla="*/ 0 w 56600"/>
                <a:gd name="connsiteY2" fmla="*/ 0 h 114704"/>
                <a:gd name="connsiteX3" fmla="*/ 9746 w 56600"/>
                <a:gd name="connsiteY3" fmla="*/ 114705 h 1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00" h="114704">
                  <a:moveTo>
                    <a:pt x="9746" y="114705"/>
                  </a:moveTo>
                  <a:lnTo>
                    <a:pt x="56601" y="87090"/>
                  </a:lnTo>
                  <a:lnTo>
                    <a:pt x="0" y="0"/>
                  </a:lnTo>
                  <a:lnTo>
                    <a:pt x="9746" y="114705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F2EFC6CC-4504-4AAE-8748-E66A42324A20}"/>
                </a:ext>
              </a:extLst>
            </p:cNvPr>
            <p:cNvSpPr/>
            <p:nvPr/>
          </p:nvSpPr>
          <p:spPr>
            <a:xfrm>
              <a:off x="8182745" y="4052641"/>
              <a:ext cx="227776" cy="132072"/>
            </a:xfrm>
            <a:custGeom>
              <a:avLst/>
              <a:gdLst>
                <a:gd name="connsiteX0" fmla="*/ 211534 w 227776"/>
                <a:gd name="connsiteY0" fmla="*/ 0 h 132072"/>
                <a:gd name="connsiteX1" fmla="*/ 0 w 227776"/>
                <a:gd name="connsiteY1" fmla="*/ 109082 h 132072"/>
                <a:gd name="connsiteX2" fmla="*/ 16118 w 227776"/>
                <a:gd name="connsiteY2" fmla="*/ 132072 h 132072"/>
                <a:gd name="connsiteX3" fmla="*/ 227777 w 227776"/>
                <a:gd name="connsiteY3" fmla="*/ 22741 h 132072"/>
                <a:gd name="connsiteX4" fmla="*/ 211534 w 227776"/>
                <a:gd name="connsiteY4" fmla="*/ 0 h 1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76" h="132072">
                  <a:moveTo>
                    <a:pt x="211534" y="0"/>
                  </a:moveTo>
                  <a:lnTo>
                    <a:pt x="0" y="109082"/>
                  </a:lnTo>
                  <a:lnTo>
                    <a:pt x="16118" y="132072"/>
                  </a:lnTo>
                  <a:lnTo>
                    <a:pt x="227777" y="22741"/>
                  </a:lnTo>
                  <a:lnTo>
                    <a:pt x="211534" y="0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A36D0F2-8425-46FC-95E4-10DAA39E4550}"/>
                </a:ext>
              </a:extLst>
            </p:cNvPr>
            <p:cNvSpPr/>
            <p:nvPr/>
          </p:nvSpPr>
          <p:spPr>
            <a:xfrm>
              <a:off x="9647362" y="5347625"/>
              <a:ext cx="96333" cy="133946"/>
            </a:xfrm>
            <a:custGeom>
              <a:avLst/>
              <a:gdLst>
                <a:gd name="connsiteX0" fmla="*/ 96334 w 96333"/>
                <a:gd name="connsiteY0" fmla="*/ 131697 h 133946"/>
                <a:gd name="connsiteX1" fmla="*/ 0 w 96333"/>
                <a:gd name="connsiteY1" fmla="*/ 0 h 133946"/>
                <a:gd name="connsiteX2" fmla="*/ 250 w 96333"/>
                <a:gd name="connsiteY2" fmla="*/ 7622 h 133946"/>
                <a:gd name="connsiteX3" fmla="*/ 92335 w 96333"/>
                <a:gd name="connsiteY3" fmla="*/ 133946 h 133946"/>
                <a:gd name="connsiteX4" fmla="*/ 96334 w 96333"/>
                <a:gd name="connsiteY4" fmla="*/ 131697 h 1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33" h="133946">
                  <a:moveTo>
                    <a:pt x="96334" y="131697"/>
                  </a:moveTo>
                  <a:lnTo>
                    <a:pt x="0" y="0"/>
                  </a:lnTo>
                  <a:lnTo>
                    <a:pt x="250" y="7622"/>
                  </a:lnTo>
                  <a:lnTo>
                    <a:pt x="92335" y="133946"/>
                  </a:lnTo>
                  <a:lnTo>
                    <a:pt x="96334" y="131697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8690EFF-2BE6-4BC7-82F7-200171490911}"/>
                </a:ext>
              </a:extLst>
            </p:cNvPr>
            <p:cNvSpPr/>
            <p:nvPr/>
          </p:nvSpPr>
          <p:spPr>
            <a:xfrm>
              <a:off x="9647987" y="5390482"/>
              <a:ext cx="209159" cy="315499"/>
            </a:xfrm>
            <a:custGeom>
              <a:avLst/>
              <a:gdLst>
                <a:gd name="connsiteX0" fmla="*/ 149186 w 209159"/>
                <a:gd name="connsiteY0" fmla="*/ 189674 h 315499"/>
                <a:gd name="connsiteX1" fmla="*/ 97958 w 209159"/>
                <a:gd name="connsiteY1" fmla="*/ 119577 h 315499"/>
                <a:gd name="connsiteX2" fmla="*/ 96708 w 209159"/>
                <a:gd name="connsiteY2" fmla="*/ 120327 h 315499"/>
                <a:gd name="connsiteX3" fmla="*/ 94834 w 209159"/>
                <a:gd name="connsiteY3" fmla="*/ 120327 h 315499"/>
                <a:gd name="connsiteX4" fmla="*/ 93710 w 209159"/>
                <a:gd name="connsiteY4" fmla="*/ 120327 h 315499"/>
                <a:gd name="connsiteX5" fmla="*/ 93710 w 209159"/>
                <a:gd name="connsiteY5" fmla="*/ 120327 h 315499"/>
                <a:gd name="connsiteX6" fmla="*/ 91835 w 209159"/>
                <a:gd name="connsiteY6" fmla="*/ 120327 h 315499"/>
                <a:gd name="connsiteX7" fmla="*/ 90211 w 209159"/>
                <a:gd name="connsiteY7" fmla="*/ 120327 h 315499"/>
                <a:gd name="connsiteX8" fmla="*/ 88962 w 209159"/>
                <a:gd name="connsiteY8" fmla="*/ 119327 h 315499"/>
                <a:gd name="connsiteX9" fmla="*/ 87462 w 209159"/>
                <a:gd name="connsiteY9" fmla="*/ 117953 h 315499"/>
                <a:gd name="connsiteX10" fmla="*/ 87462 w 209159"/>
                <a:gd name="connsiteY10" fmla="*/ 117953 h 315499"/>
                <a:gd name="connsiteX11" fmla="*/ 1374 w 209159"/>
                <a:gd name="connsiteY11" fmla="*/ 0 h 315499"/>
                <a:gd name="connsiteX12" fmla="*/ 2124 w 209159"/>
                <a:gd name="connsiteY12" fmla="*/ 20992 h 315499"/>
                <a:gd name="connsiteX13" fmla="*/ 0 w 209159"/>
                <a:gd name="connsiteY13" fmla="*/ 28114 h 315499"/>
                <a:gd name="connsiteX14" fmla="*/ 209160 w 209159"/>
                <a:gd name="connsiteY14" fmla="*/ 315499 h 315499"/>
                <a:gd name="connsiteX15" fmla="*/ 209160 w 209159"/>
                <a:gd name="connsiteY15" fmla="*/ 284137 h 315499"/>
                <a:gd name="connsiteX16" fmla="*/ 150560 w 209159"/>
                <a:gd name="connsiteY16" fmla="*/ 203919 h 315499"/>
                <a:gd name="connsiteX17" fmla="*/ 149186 w 209159"/>
                <a:gd name="connsiteY17" fmla="*/ 189674 h 3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159" h="315499">
                  <a:moveTo>
                    <a:pt x="149186" y="189674"/>
                  </a:moveTo>
                  <a:lnTo>
                    <a:pt x="97958" y="119577"/>
                  </a:lnTo>
                  <a:lnTo>
                    <a:pt x="96708" y="120327"/>
                  </a:lnTo>
                  <a:cubicBezTo>
                    <a:pt x="96084" y="120440"/>
                    <a:pt x="95459" y="120440"/>
                    <a:pt x="94834" y="120327"/>
                  </a:cubicBezTo>
                  <a:lnTo>
                    <a:pt x="93710" y="120327"/>
                  </a:lnTo>
                  <a:lnTo>
                    <a:pt x="93710" y="120327"/>
                  </a:lnTo>
                  <a:lnTo>
                    <a:pt x="91835" y="120327"/>
                  </a:lnTo>
                  <a:lnTo>
                    <a:pt x="90211" y="120327"/>
                  </a:lnTo>
                  <a:lnTo>
                    <a:pt x="88962" y="119327"/>
                  </a:lnTo>
                  <a:cubicBezTo>
                    <a:pt x="88374" y="118965"/>
                    <a:pt x="87874" y="118502"/>
                    <a:pt x="87462" y="117953"/>
                  </a:cubicBezTo>
                  <a:lnTo>
                    <a:pt x="87462" y="117953"/>
                  </a:lnTo>
                  <a:lnTo>
                    <a:pt x="1374" y="0"/>
                  </a:lnTo>
                  <a:lnTo>
                    <a:pt x="2124" y="20992"/>
                  </a:lnTo>
                  <a:cubicBezTo>
                    <a:pt x="2149" y="23528"/>
                    <a:pt x="1412" y="26015"/>
                    <a:pt x="0" y="28114"/>
                  </a:cubicBezTo>
                  <a:lnTo>
                    <a:pt x="209160" y="315499"/>
                  </a:lnTo>
                  <a:lnTo>
                    <a:pt x="209160" y="284137"/>
                  </a:lnTo>
                  <a:lnTo>
                    <a:pt x="150560" y="203919"/>
                  </a:lnTo>
                  <a:cubicBezTo>
                    <a:pt x="147161" y="199933"/>
                    <a:pt x="146611" y="194235"/>
                    <a:pt x="149186" y="189674"/>
                  </a:cubicBez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602C7AC1-F765-4623-AD62-71D0D89F54EC}"/>
                </a:ext>
              </a:extLst>
            </p:cNvPr>
            <p:cNvSpPr/>
            <p:nvPr/>
          </p:nvSpPr>
          <p:spPr>
            <a:xfrm>
              <a:off x="9225669" y="5417472"/>
              <a:ext cx="711192" cy="644492"/>
            </a:xfrm>
            <a:custGeom>
              <a:avLst/>
              <a:gdLst>
                <a:gd name="connsiteX0" fmla="*/ 113326 w 711192"/>
                <a:gd name="connsiteY0" fmla="*/ 388345 h 644492"/>
                <a:gd name="connsiteX1" fmla="*/ 115200 w 711192"/>
                <a:gd name="connsiteY1" fmla="*/ 388345 h 644492"/>
                <a:gd name="connsiteX2" fmla="*/ 116825 w 711192"/>
                <a:gd name="connsiteY2" fmla="*/ 388345 h 644492"/>
                <a:gd name="connsiteX3" fmla="*/ 118574 w 711192"/>
                <a:gd name="connsiteY3" fmla="*/ 388345 h 644492"/>
                <a:gd name="connsiteX4" fmla="*/ 120073 w 711192"/>
                <a:gd name="connsiteY4" fmla="*/ 388970 h 644492"/>
                <a:gd name="connsiteX5" fmla="*/ 121573 w 711192"/>
                <a:gd name="connsiteY5" fmla="*/ 389969 h 644492"/>
                <a:gd name="connsiteX6" fmla="*/ 122947 w 711192"/>
                <a:gd name="connsiteY6" fmla="*/ 391344 h 644492"/>
                <a:gd name="connsiteX7" fmla="*/ 122947 w 711192"/>
                <a:gd name="connsiteY7" fmla="*/ 391344 h 644492"/>
                <a:gd name="connsiteX8" fmla="*/ 300745 w 711192"/>
                <a:gd name="connsiteY8" fmla="*/ 644493 h 644492"/>
                <a:gd name="connsiteX9" fmla="*/ 711193 w 711192"/>
                <a:gd name="connsiteY9" fmla="*/ 402839 h 644492"/>
                <a:gd name="connsiteX10" fmla="*/ 644596 w 711192"/>
                <a:gd name="connsiteY10" fmla="*/ 312625 h 644492"/>
                <a:gd name="connsiteX11" fmla="*/ 640224 w 711192"/>
                <a:gd name="connsiteY11" fmla="*/ 314250 h 644492"/>
                <a:gd name="connsiteX12" fmla="*/ 631090 w 711192"/>
                <a:gd name="connsiteY12" fmla="*/ 303929 h 644492"/>
                <a:gd name="connsiteX13" fmla="*/ 631102 w 711192"/>
                <a:gd name="connsiteY13" fmla="*/ 303754 h 644492"/>
                <a:gd name="connsiteX14" fmla="*/ 631102 w 711192"/>
                <a:gd name="connsiteY14" fmla="*/ 293758 h 644492"/>
                <a:gd name="connsiteX15" fmla="*/ 419444 w 711192"/>
                <a:gd name="connsiteY15" fmla="*/ 2999 h 644492"/>
                <a:gd name="connsiteX16" fmla="*/ 415196 w 711192"/>
                <a:gd name="connsiteY16" fmla="*/ 4623 h 644492"/>
                <a:gd name="connsiteX17" fmla="*/ 407824 w 711192"/>
                <a:gd name="connsiteY17" fmla="*/ 0 h 644492"/>
                <a:gd name="connsiteX18" fmla="*/ 0 w 711192"/>
                <a:gd name="connsiteY18" fmla="*/ 233282 h 644492"/>
                <a:gd name="connsiteX19" fmla="*/ 109828 w 711192"/>
                <a:gd name="connsiteY19" fmla="*/ 390469 h 644492"/>
                <a:gd name="connsiteX20" fmla="*/ 110452 w 711192"/>
                <a:gd name="connsiteY20" fmla="*/ 390469 h 644492"/>
                <a:gd name="connsiteX21" fmla="*/ 112576 w 711192"/>
                <a:gd name="connsiteY21" fmla="*/ 389345 h 6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1192" h="644492">
                  <a:moveTo>
                    <a:pt x="113326" y="388345"/>
                  </a:moveTo>
                  <a:lnTo>
                    <a:pt x="115200" y="388345"/>
                  </a:lnTo>
                  <a:lnTo>
                    <a:pt x="116825" y="388345"/>
                  </a:lnTo>
                  <a:lnTo>
                    <a:pt x="118574" y="388345"/>
                  </a:lnTo>
                  <a:lnTo>
                    <a:pt x="120073" y="388970"/>
                  </a:lnTo>
                  <a:cubicBezTo>
                    <a:pt x="120623" y="389232"/>
                    <a:pt x="121123" y="389569"/>
                    <a:pt x="121573" y="389969"/>
                  </a:cubicBezTo>
                  <a:lnTo>
                    <a:pt x="122947" y="391344"/>
                  </a:lnTo>
                  <a:lnTo>
                    <a:pt x="122947" y="391344"/>
                  </a:lnTo>
                  <a:lnTo>
                    <a:pt x="300745" y="644493"/>
                  </a:lnTo>
                  <a:lnTo>
                    <a:pt x="711193" y="402839"/>
                  </a:lnTo>
                  <a:lnTo>
                    <a:pt x="644596" y="312625"/>
                  </a:lnTo>
                  <a:cubicBezTo>
                    <a:pt x="643335" y="313600"/>
                    <a:pt x="641810" y="314162"/>
                    <a:pt x="640224" y="314250"/>
                  </a:cubicBezTo>
                  <a:cubicBezTo>
                    <a:pt x="634851" y="313925"/>
                    <a:pt x="630765" y="309302"/>
                    <a:pt x="631090" y="303929"/>
                  </a:cubicBezTo>
                  <a:cubicBezTo>
                    <a:pt x="631090" y="303866"/>
                    <a:pt x="631102" y="303816"/>
                    <a:pt x="631102" y="303754"/>
                  </a:cubicBezTo>
                  <a:lnTo>
                    <a:pt x="631102" y="293758"/>
                  </a:lnTo>
                  <a:lnTo>
                    <a:pt x="419444" y="2999"/>
                  </a:lnTo>
                  <a:cubicBezTo>
                    <a:pt x="418232" y="3973"/>
                    <a:pt x="416745" y="4548"/>
                    <a:pt x="415196" y="4623"/>
                  </a:cubicBezTo>
                  <a:cubicBezTo>
                    <a:pt x="412072" y="4585"/>
                    <a:pt x="409223" y="2799"/>
                    <a:pt x="407824" y="0"/>
                  </a:cubicBezTo>
                  <a:lnTo>
                    <a:pt x="0" y="233282"/>
                  </a:lnTo>
                  <a:lnTo>
                    <a:pt x="109828" y="390469"/>
                  </a:lnTo>
                  <a:lnTo>
                    <a:pt x="110452" y="390469"/>
                  </a:lnTo>
                  <a:lnTo>
                    <a:pt x="112576" y="389345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44C401B-B017-4404-8821-EF7E00688797}"/>
                </a:ext>
              </a:extLst>
            </p:cNvPr>
            <p:cNvSpPr/>
            <p:nvPr/>
          </p:nvSpPr>
          <p:spPr>
            <a:xfrm>
              <a:off x="9748818" y="5505936"/>
              <a:ext cx="51852" cy="71096"/>
            </a:xfrm>
            <a:custGeom>
              <a:avLst/>
              <a:gdLst>
                <a:gd name="connsiteX0" fmla="*/ 0 w 51852"/>
                <a:gd name="connsiteY0" fmla="*/ 125 h 71096"/>
                <a:gd name="connsiteX1" fmla="*/ 0 w 51852"/>
                <a:gd name="connsiteY1" fmla="*/ 875 h 71096"/>
                <a:gd name="connsiteX2" fmla="*/ 51103 w 51852"/>
                <a:gd name="connsiteY2" fmla="*/ 71097 h 71096"/>
                <a:gd name="connsiteX3" fmla="*/ 51853 w 51852"/>
                <a:gd name="connsiteY3" fmla="*/ 70472 h 71096"/>
                <a:gd name="connsiteX4" fmla="*/ 375 w 51852"/>
                <a:gd name="connsiteY4" fmla="*/ 0 h 7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52" h="71096">
                  <a:moveTo>
                    <a:pt x="0" y="125"/>
                  </a:moveTo>
                  <a:lnTo>
                    <a:pt x="0" y="875"/>
                  </a:lnTo>
                  <a:lnTo>
                    <a:pt x="51103" y="71097"/>
                  </a:lnTo>
                  <a:lnTo>
                    <a:pt x="51853" y="7047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3E7A358E-E64B-4618-A119-CED3631B5126}"/>
                </a:ext>
              </a:extLst>
            </p:cNvPr>
            <p:cNvSpPr/>
            <p:nvPr/>
          </p:nvSpPr>
          <p:spPr>
            <a:xfrm>
              <a:off x="9851399" y="5551918"/>
              <a:ext cx="2248" cy="4498"/>
            </a:xfrm>
            <a:custGeom>
              <a:avLst/>
              <a:gdLst>
                <a:gd name="connsiteX0" fmla="*/ 2249 w 2248"/>
                <a:gd name="connsiteY0" fmla="*/ 4498 h 4498"/>
                <a:gd name="connsiteX1" fmla="*/ 2249 w 2248"/>
                <a:gd name="connsiteY1" fmla="*/ 0 h 4498"/>
                <a:gd name="connsiteX2" fmla="*/ 0 w 2248"/>
                <a:gd name="connsiteY2" fmla="*/ 1250 h 4498"/>
                <a:gd name="connsiteX3" fmla="*/ 2249 w 2248"/>
                <a:gd name="connsiteY3" fmla="*/ 4498 h 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" h="4498">
                  <a:moveTo>
                    <a:pt x="2249" y="4498"/>
                  </a:moveTo>
                  <a:lnTo>
                    <a:pt x="2249" y="0"/>
                  </a:lnTo>
                  <a:lnTo>
                    <a:pt x="0" y="1250"/>
                  </a:lnTo>
                  <a:cubicBezTo>
                    <a:pt x="912" y="2212"/>
                    <a:pt x="1674" y="3299"/>
                    <a:pt x="2249" y="4498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174588F5-5BEC-4285-A4F6-7560C29FDF83}"/>
                </a:ext>
              </a:extLst>
            </p:cNvPr>
            <p:cNvSpPr/>
            <p:nvPr/>
          </p:nvSpPr>
          <p:spPr>
            <a:xfrm>
              <a:off x="9813540" y="5567162"/>
              <a:ext cx="41606" cy="72970"/>
            </a:xfrm>
            <a:custGeom>
              <a:avLst/>
              <a:gdLst>
                <a:gd name="connsiteX0" fmla="*/ 36359 w 41606"/>
                <a:gd name="connsiteY0" fmla="*/ 4498 h 72970"/>
                <a:gd name="connsiteX1" fmla="*/ 15243 w 41606"/>
                <a:gd name="connsiteY1" fmla="*/ 16993 h 72970"/>
                <a:gd name="connsiteX2" fmla="*/ 4523 w 41606"/>
                <a:gd name="connsiteY2" fmla="*/ 14020 h 72970"/>
                <a:gd name="connsiteX3" fmla="*/ 4248 w 41606"/>
                <a:gd name="connsiteY3" fmla="*/ 13495 h 72970"/>
                <a:gd name="connsiteX4" fmla="*/ 0 w 41606"/>
                <a:gd name="connsiteY4" fmla="*/ 15994 h 72970"/>
                <a:gd name="connsiteX5" fmla="*/ 41607 w 41606"/>
                <a:gd name="connsiteY5" fmla="*/ 72971 h 72970"/>
                <a:gd name="connsiteX6" fmla="*/ 40233 w 41606"/>
                <a:gd name="connsiteY6" fmla="*/ 0 h 72970"/>
                <a:gd name="connsiteX7" fmla="*/ 36359 w 41606"/>
                <a:gd name="connsiteY7" fmla="*/ 4498 h 7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06" h="72970">
                  <a:moveTo>
                    <a:pt x="36359" y="4498"/>
                  </a:moveTo>
                  <a:lnTo>
                    <a:pt x="15243" y="16993"/>
                  </a:lnTo>
                  <a:cubicBezTo>
                    <a:pt x="11457" y="19130"/>
                    <a:pt x="6659" y="17806"/>
                    <a:pt x="4523" y="14020"/>
                  </a:cubicBezTo>
                  <a:cubicBezTo>
                    <a:pt x="4423" y="13845"/>
                    <a:pt x="4335" y="13669"/>
                    <a:pt x="4248" y="13495"/>
                  </a:cubicBezTo>
                  <a:lnTo>
                    <a:pt x="0" y="15994"/>
                  </a:lnTo>
                  <a:lnTo>
                    <a:pt x="41607" y="72971"/>
                  </a:lnTo>
                  <a:lnTo>
                    <a:pt x="40233" y="0"/>
                  </a:lnTo>
                  <a:cubicBezTo>
                    <a:pt x="39395" y="1837"/>
                    <a:pt x="38046" y="3386"/>
                    <a:pt x="36359" y="4498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4AF8C815-E906-492A-BD6F-6D2262135935}"/>
                </a:ext>
              </a:extLst>
            </p:cNvPr>
            <p:cNvSpPr/>
            <p:nvPr/>
          </p:nvSpPr>
          <p:spPr>
            <a:xfrm>
              <a:off x="9809292" y="5573534"/>
              <a:ext cx="7121" cy="6122"/>
            </a:xfrm>
            <a:custGeom>
              <a:avLst/>
              <a:gdLst>
                <a:gd name="connsiteX0" fmla="*/ 6747 w 7121"/>
                <a:gd name="connsiteY0" fmla="*/ 0 h 6122"/>
                <a:gd name="connsiteX1" fmla="*/ 0 w 7121"/>
                <a:gd name="connsiteY1" fmla="*/ 3998 h 6122"/>
                <a:gd name="connsiteX2" fmla="*/ 1499 w 7121"/>
                <a:gd name="connsiteY2" fmla="*/ 5373 h 6122"/>
                <a:gd name="connsiteX3" fmla="*/ 2124 w 7121"/>
                <a:gd name="connsiteY3" fmla="*/ 6122 h 6122"/>
                <a:gd name="connsiteX4" fmla="*/ 7122 w 7121"/>
                <a:gd name="connsiteY4" fmla="*/ 3249 h 6122"/>
                <a:gd name="connsiteX5" fmla="*/ 6747 w 7121"/>
                <a:gd name="connsiteY5" fmla="*/ 0 h 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1" h="6122">
                  <a:moveTo>
                    <a:pt x="6747" y="0"/>
                  </a:moveTo>
                  <a:lnTo>
                    <a:pt x="0" y="3998"/>
                  </a:lnTo>
                  <a:cubicBezTo>
                    <a:pt x="587" y="4348"/>
                    <a:pt x="1099" y="4823"/>
                    <a:pt x="1499" y="5373"/>
                  </a:cubicBezTo>
                  <a:lnTo>
                    <a:pt x="2124" y="6122"/>
                  </a:lnTo>
                  <a:lnTo>
                    <a:pt x="7122" y="3249"/>
                  </a:lnTo>
                  <a:cubicBezTo>
                    <a:pt x="6872" y="2186"/>
                    <a:pt x="6747" y="1100"/>
                    <a:pt x="6747" y="0"/>
                  </a:cubicBezTo>
                  <a:close/>
                </a:path>
              </a:pathLst>
            </a:custGeom>
            <a:solidFill>
              <a:srgbClr val="22B0AE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9547F8D-F47F-4A6D-BDB5-D370526A4A8D}"/>
                </a:ext>
              </a:extLst>
            </p:cNvPr>
            <p:cNvSpPr/>
            <p:nvPr/>
          </p:nvSpPr>
          <p:spPr>
            <a:xfrm>
              <a:off x="8964157" y="5829182"/>
              <a:ext cx="543889" cy="435451"/>
            </a:xfrm>
            <a:custGeom>
              <a:avLst/>
              <a:gdLst>
                <a:gd name="connsiteX0" fmla="*/ 374838 w 543889"/>
                <a:gd name="connsiteY0" fmla="*/ 0 h 435451"/>
                <a:gd name="connsiteX1" fmla="*/ 228152 w 543889"/>
                <a:gd name="connsiteY1" fmla="*/ 84841 h 435451"/>
                <a:gd name="connsiteX2" fmla="*/ 228152 w 543889"/>
                <a:gd name="connsiteY2" fmla="*/ 84841 h 435451"/>
                <a:gd name="connsiteX3" fmla="*/ 0 w 543889"/>
                <a:gd name="connsiteY3" fmla="*/ 217289 h 435451"/>
                <a:gd name="connsiteX4" fmla="*/ 0 w 543889"/>
                <a:gd name="connsiteY4" fmla="*/ 222286 h 435451"/>
                <a:gd name="connsiteX5" fmla="*/ 143563 w 543889"/>
                <a:gd name="connsiteY5" fmla="*/ 435451 h 435451"/>
                <a:gd name="connsiteX6" fmla="*/ 143563 w 543889"/>
                <a:gd name="connsiteY6" fmla="*/ 435451 h 435451"/>
                <a:gd name="connsiteX7" fmla="*/ 427940 w 543889"/>
                <a:gd name="connsiteY7" fmla="*/ 268393 h 435451"/>
                <a:gd name="connsiteX8" fmla="*/ 428690 w 543889"/>
                <a:gd name="connsiteY8" fmla="*/ 268393 h 435451"/>
                <a:gd name="connsiteX9" fmla="*/ 430439 w 543889"/>
                <a:gd name="connsiteY9" fmla="*/ 268393 h 435451"/>
                <a:gd name="connsiteX10" fmla="*/ 432063 w 543889"/>
                <a:gd name="connsiteY10" fmla="*/ 268393 h 435451"/>
                <a:gd name="connsiteX11" fmla="*/ 433688 w 543889"/>
                <a:gd name="connsiteY11" fmla="*/ 268393 h 435451"/>
                <a:gd name="connsiteX12" fmla="*/ 435437 w 543889"/>
                <a:gd name="connsiteY12" fmla="*/ 269018 h 435451"/>
                <a:gd name="connsiteX13" fmla="*/ 436811 w 543889"/>
                <a:gd name="connsiteY13" fmla="*/ 270018 h 435451"/>
                <a:gd name="connsiteX14" fmla="*/ 438310 w 543889"/>
                <a:gd name="connsiteY14" fmla="*/ 271392 h 435451"/>
                <a:gd name="connsiteX15" fmla="*/ 438310 w 543889"/>
                <a:gd name="connsiteY15" fmla="*/ 271392 h 435451"/>
                <a:gd name="connsiteX16" fmla="*/ 455054 w 543889"/>
                <a:gd name="connsiteY16" fmla="*/ 295507 h 435451"/>
                <a:gd name="connsiteX17" fmla="*/ 543890 w 543889"/>
                <a:gd name="connsiteY17" fmla="*/ 243153 h 43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3889" h="435451">
                  <a:moveTo>
                    <a:pt x="374838" y="0"/>
                  </a:moveTo>
                  <a:lnTo>
                    <a:pt x="228152" y="84841"/>
                  </a:lnTo>
                  <a:lnTo>
                    <a:pt x="228152" y="84841"/>
                  </a:lnTo>
                  <a:lnTo>
                    <a:pt x="0" y="217289"/>
                  </a:lnTo>
                  <a:lnTo>
                    <a:pt x="0" y="222286"/>
                  </a:lnTo>
                  <a:lnTo>
                    <a:pt x="143563" y="435451"/>
                  </a:lnTo>
                  <a:lnTo>
                    <a:pt x="143563" y="435451"/>
                  </a:lnTo>
                  <a:lnTo>
                    <a:pt x="427940" y="268393"/>
                  </a:lnTo>
                  <a:lnTo>
                    <a:pt x="428690" y="268393"/>
                  </a:lnTo>
                  <a:lnTo>
                    <a:pt x="430439" y="268393"/>
                  </a:lnTo>
                  <a:lnTo>
                    <a:pt x="432063" y="268393"/>
                  </a:lnTo>
                  <a:lnTo>
                    <a:pt x="433688" y="268393"/>
                  </a:lnTo>
                  <a:lnTo>
                    <a:pt x="435437" y="269018"/>
                  </a:lnTo>
                  <a:lnTo>
                    <a:pt x="436811" y="270018"/>
                  </a:lnTo>
                  <a:lnTo>
                    <a:pt x="438310" y="271392"/>
                  </a:lnTo>
                  <a:lnTo>
                    <a:pt x="438310" y="271392"/>
                  </a:lnTo>
                  <a:lnTo>
                    <a:pt x="455054" y="295507"/>
                  </a:lnTo>
                  <a:lnTo>
                    <a:pt x="543890" y="24315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F3B2DC3-5E6A-4678-B595-AABF95C72B4C}"/>
                </a:ext>
              </a:extLst>
            </p:cNvPr>
            <p:cNvSpPr/>
            <p:nvPr/>
          </p:nvSpPr>
          <p:spPr>
            <a:xfrm>
              <a:off x="9750442" y="5233920"/>
              <a:ext cx="496410" cy="341488"/>
            </a:xfrm>
            <a:custGeom>
              <a:avLst/>
              <a:gdLst>
                <a:gd name="connsiteX0" fmla="*/ 0 w 496410"/>
                <a:gd name="connsiteY0" fmla="*/ 265519 h 341488"/>
                <a:gd name="connsiteX1" fmla="*/ 0 w 496410"/>
                <a:gd name="connsiteY1" fmla="*/ 266393 h 341488"/>
                <a:gd name="connsiteX2" fmla="*/ 0 w 496410"/>
                <a:gd name="connsiteY2" fmla="*/ 268018 h 341488"/>
                <a:gd name="connsiteX3" fmla="*/ 53602 w 496410"/>
                <a:gd name="connsiteY3" fmla="*/ 341489 h 341488"/>
                <a:gd name="connsiteX4" fmla="*/ 55101 w 496410"/>
                <a:gd name="connsiteY4" fmla="*/ 341489 h 341488"/>
                <a:gd name="connsiteX5" fmla="*/ 67596 w 496410"/>
                <a:gd name="connsiteY5" fmla="*/ 334491 h 341488"/>
                <a:gd name="connsiteX6" fmla="*/ 71344 w 496410"/>
                <a:gd name="connsiteY6" fmla="*/ 330243 h 341488"/>
                <a:gd name="connsiteX7" fmla="*/ 92460 w 496410"/>
                <a:gd name="connsiteY7" fmla="*/ 317748 h 341488"/>
                <a:gd name="connsiteX8" fmla="*/ 97458 w 496410"/>
                <a:gd name="connsiteY8" fmla="*/ 316999 h 341488"/>
                <a:gd name="connsiteX9" fmla="*/ 103705 w 496410"/>
                <a:gd name="connsiteY9" fmla="*/ 313375 h 341488"/>
                <a:gd name="connsiteX10" fmla="*/ 103705 w 496410"/>
                <a:gd name="connsiteY10" fmla="*/ 310626 h 341488"/>
                <a:gd name="connsiteX11" fmla="*/ 103705 w 496410"/>
                <a:gd name="connsiteY11" fmla="*/ 281138 h 341488"/>
                <a:gd name="connsiteX12" fmla="*/ 103705 w 496410"/>
                <a:gd name="connsiteY12" fmla="*/ 281138 h 341488"/>
                <a:gd name="connsiteX13" fmla="*/ 103705 w 496410"/>
                <a:gd name="connsiteY13" fmla="*/ 281138 h 341488"/>
                <a:gd name="connsiteX14" fmla="*/ 103705 w 496410"/>
                <a:gd name="connsiteY14" fmla="*/ 279639 h 341488"/>
                <a:gd name="connsiteX15" fmla="*/ 103705 w 496410"/>
                <a:gd name="connsiteY15" fmla="*/ 277139 h 341488"/>
                <a:gd name="connsiteX16" fmla="*/ 104580 w 496410"/>
                <a:gd name="connsiteY16" fmla="*/ 275265 h 341488"/>
                <a:gd name="connsiteX17" fmla="*/ 105580 w 496410"/>
                <a:gd name="connsiteY17" fmla="*/ 273641 h 341488"/>
                <a:gd name="connsiteX18" fmla="*/ 107204 w 496410"/>
                <a:gd name="connsiteY18" fmla="*/ 272016 h 341488"/>
                <a:gd name="connsiteX19" fmla="*/ 108203 w 496410"/>
                <a:gd name="connsiteY19" fmla="*/ 271142 h 341488"/>
                <a:gd name="connsiteX20" fmla="*/ 134067 w 496410"/>
                <a:gd name="connsiteY20" fmla="*/ 256148 h 341488"/>
                <a:gd name="connsiteX21" fmla="*/ 496411 w 496410"/>
                <a:gd name="connsiteY21" fmla="*/ 46356 h 341488"/>
                <a:gd name="connsiteX22" fmla="*/ 461051 w 496410"/>
                <a:gd name="connsiteY22" fmla="*/ 0 h 341488"/>
                <a:gd name="connsiteX23" fmla="*/ 11245 w 496410"/>
                <a:gd name="connsiteY23" fmla="*/ 258897 h 34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6410" h="341488">
                  <a:moveTo>
                    <a:pt x="0" y="265519"/>
                  </a:moveTo>
                  <a:lnTo>
                    <a:pt x="0" y="266393"/>
                  </a:lnTo>
                  <a:cubicBezTo>
                    <a:pt x="0" y="267018"/>
                    <a:pt x="0" y="267518"/>
                    <a:pt x="0" y="268018"/>
                  </a:cubicBezTo>
                  <a:lnTo>
                    <a:pt x="53602" y="341489"/>
                  </a:lnTo>
                  <a:lnTo>
                    <a:pt x="55101" y="341489"/>
                  </a:lnTo>
                  <a:lnTo>
                    <a:pt x="67596" y="334491"/>
                  </a:lnTo>
                  <a:cubicBezTo>
                    <a:pt x="68395" y="332730"/>
                    <a:pt x="69695" y="331255"/>
                    <a:pt x="71344" y="330243"/>
                  </a:cubicBezTo>
                  <a:lnTo>
                    <a:pt x="92460" y="317748"/>
                  </a:lnTo>
                  <a:cubicBezTo>
                    <a:pt x="93997" y="316961"/>
                    <a:pt x="95759" y="316686"/>
                    <a:pt x="97458" y="316999"/>
                  </a:cubicBezTo>
                  <a:lnTo>
                    <a:pt x="103705" y="313375"/>
                  </a:lnTo>
                  <a:lnTo>
                    <a:pt x="103705" y="310626"/>
                  </a:lnTo>
                  <a:lnTo>
                    <a:pt x="103705" y="281138"/>
                  </a:lnTo>
                  <a:lnTo>
                    <a:pt x="103705" y="281138"/>
                  </a:lnTo>
                  <a:lnTo>
                    <a:pt x="103705" y="281138"/>
                  </a:lnTo>
                  <a:cubicBezTo>
                    <a:pt x="103705" y="281138"/>
                    <a:pt x="103705" y="280138"/>
                    <a:pt x="103705" y="279639"/>
                  </a:cubicBezTo>
                  <a:cubicBezTo>
                    <a:pt x="103630" y="278801"/>
                    <a:pt x="103630" y="277976"/>
                    <a:pt x="103705" y="277139"/>
                  </a:cubicBezTo>
                  <a:cubicBezTo>
                    <a:pt x="103705" y="276390"/>
                    <a:pt x="104330" y="275890"/>
                    <a:pt x="104580" y="275265"/>
                  </a:cubicBezTo>
                  <a:lnTo>
                    <a:pt x="105580" y="273641"/>
                  </a:lnTo>
                  <a:cubicBezTo>
                    <a:pt x="106017" y="273004"/>
                    <a:pt x="106567" y="272454"/>
                    <a:pt x="107204" y="272016"/>
                  </a:cubicBezTo>
                  <a:lnTo>
                    <a:pt x="108203" y="271142"/>
                  </a:lnTo>
                  <a:lnTo>
                    <a:pt x="134067" y="256148"/>
                  </a:lnTo>
                  <a:lnTo>
                    <a:pt x="496411" y="46356"/>
                  </a:lnTo>
                  <a:lnTo>
                    <a:pt x="461051" y="0"/>
                  </a:lnTo>
                  <a:lnTo>
                    <a:pt x="11245" y="25889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842982E3-6289-48F6-9F70-06465031848A}"/>
                </a:ext>
              </a:extLst>
            </p:cNvPr>
            <p:cNvSpPr/>
            <p:nvPr/>
          </p:nvSpPr>
          <p:spPr>
            <a:xfrm>
              <a:off x="9870890" y="5509310"/>
              <a:ext cx="194541" cy="248526"/>
            </a:xfrm>
            <a:custGeom>
              <a:avLst/>
              <a:gdLst>
                <a:gd name="connsiteX0" fmla="*/ 20616 w 194541"/>
                <a:gd name="connsiteY0" fmla="*/ 500 h 248526"/>
                <a:gd name="connsiteX1" fmla="*/ 0 w 194541"/>
                <a:gd name="connsiteY1" fmla="*/ 12370 h 248526"/>
                <a:gd name="connsiteX2" fmla="*/ 125 w 194541"/>
                <a:gd name="connsiteY2" fmla="*/ 15244 h 248526"/>
                <a:gd name="connsiteX3" fmla="*/ 171551 w 194541"/>
                <a:gd name="connsiteY3" fmla="*/ 248526 h 248526"/>
                <a:gd name="connsiteX4" fmla="*/ 172300 w 194541"/>
                <a:gd name="connsiteY4" fmla="*/ 248026 h 248526"/>
                <a:gd name="connsiteX5" fmla="*/ 194541 w 194541"/>
                <a:gd name="connsiteY5" fmla="*/ 234907 h 248526"/>
                <a:gd name="connsiteX6" fmla="*/ 21491 w 194541"/>
                <a:gd name="connsiteY6" fmla="*/ 0 h 248526"/>
                <a:gd name="connsiteX7" fmla="*/ 20616 w 194541"/>
                <a:gd name="connsiteY7" fmla="*/ 500 h 24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41" h="248526">
                  <a:moveTo>
                    <a:pt x="20616" y="500"/>
                  </a:moveTo>
                  <a:lnTo>
                    <a:pt x="0" y="12370"/>
                  </a:lnTo>
                  <a:lnTo>
                    <a:pt x="125" y="15244"/>
                  </a:lnTo>
                  <a:lnTo>
                    <a:pt x="171551" y="248526"/>
                  </a:lnTo>
                  <a:lnTo>
                    <a:pt x="172300" y="248026"/>
                  </a:lnTo>
                  <a:lnTo>
                    <a:pt x="194541" y="234907"/>
                  </a:lnTo>
                  <a:lnTo>
                    <a:pt x="21491" y="0"/>
                  </a:lnTo>
                  <a:lnTo>
                    <a:pt x="20616" y="50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9D045AD9-AC5C-46F7-AF3C-CE975F556BA5}"/>
                </a:ext>
              </a:extLst>
            </p:cNvPr>
            <p:cNvSpPr/>
            <p:nvPr/>
          </p:nvSpPr>
          <p:spPr>
            <a:xfrm>
              <a:off x="9037875" y="3658048"/>
              <a:ext cx="1229468" cy="1611232"/>
            </a:xfrm>
            <a:custGeom>
              <a:avLst/>
              <a:gdLst>
                <a:gd name="connsiteX0" fmla="*/ 36359 w 1229468"/>
                <a:gd name="connsiteY0" fmla="*/ 71472 h 1611232"/>
                <a:gd name="connsiteX1" fmla="*/ 36359 w 1229468"/>
                <a:gd name="connsiteY1" fmla="*/ 71472 h 1611232"/>
                <a:gd name="connsiteX2" fmla="*/ 38233 w 1229468"/>
                <a:gd name="connsiteY2" fmla="*/ 71472 h 1611232"/>
                <a:gd name="connsiteX3" fmla="*/ 39858 w 1229468"/>
                <a:gd name="connsiteY3" fmla="*/ 71472 h 1611232"/>
                <a:gd name="connsiteX4" fmla="*/ 41482 w 1229468"/>
                <a:gd name="connsiteY4" fmla="*/ 71472 h 1611232"/>
                <a:gd name="connsiteX5" fmla="*/ 43107 w 1229468"/>
                <a:gd name="connsiteY5" fmla="*/ 71472 h 1611232"/>
                <a:gd name="connsiteX6" fmla="*/ 44481 w 1229468"/>
                <a:gd name="connsiteY6" fmla="*/ 72471 h 1611232"/>
                <a:gd name="connsiteX7" fmla="*/ 45980 w 1229468"/>
                <a:gd name="connsiteY7" fmla="*/ 73845 h 1611232"/>
                <a:gd name="connsiteX8" fmla="*/ 45980 w 1229468"/>
                <a:gd name="connsiteY8" fmla="*/ 73845 h 1611232"/>
                <a:gd name="connsiteX9" fmla="*/ 1173618 w 1229468"/>
                <a:gd name="connsiteY9" fmla="*/ 1551881 h 1611232"/>
                <a:gd name="connsiteX10" fmla="*/ 1173618 w 1229468"/>
                <a:gd name="connsiteY10" fmla="*/ 1551881 h 1611232"/>
                <a:gd name="connsiteX11" fmla="*/ 1175118 w 1229468"/>
                <a:gd name="connsiteY11" fmla="*/ 1551881 h 1611232"/>
                <a:gd name="connsiteX12" fmla="*/ 1176867 w 1229468"/>
                <a:gd name="connsiteY12" fmla="*/ 1551881 h 1611232"/>
                <a:gd name="connsiteX13" fmla="*/ 1178491 w 1229468"/>
                <a:gd name="connsiteY13" fmla="*/ 1551881 h 1611232"/>
                <a:gd name="connsiteX14" fmla="*/ 1179865 w 1229468"/>
                <a:gd name="connsiteY14" fmla="*/ 1552756 h 1611232"/>
                <a:gd name="connsiteX15" fmla="*/ 1181489 w 1229468"/>
                <a:gd name="connsiteY15" fmla="*/ 1554130 h 1611232"/>
                <a:gd name="connsiteX16" fmla="*/ 1181489 w 1229468"/>
                <a:gd name="connsiteY16" fmla="*/ 1554130 h 1611232"/>
                <a:gd name="connsiteX17" fmla="*/ 1225096 w 1229468"/>
                <a:gd name="connsiteY17" fmla="*/ 1611232 h 1611232"/>
                <a:gd name="connsiteX18" fmla="*/ 1229469 w 1229468"/>
                <a:gd name="connsiteY18" fmla="*/ 1608608 h 1611232"/>
                <a:gd name="connsiteX19" fmla="*/ 0 w 1229468"/>
                <a:gd name="connsiteY19" fmla="*/ 0 h 1611232"/>
                <a:gd name="connsiteX20" fmla="*/ 1749 w 1229468"/>
                <a:gd name="connsiteY20" fmla="*/ 31112 h 1611232"/>
                <a:gd name="connsiteX21" fmla="*/ 4998 w 1229468"/>
                <a:gd name="connsiteY21" fmla="*/ 87590 h 161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29468" h="1611232">
                  <a:moveTo>
                    <a:pt x="36359" y="71472"/>
                  </a:moveTo>
                  <a:lnTo>
                    <a:pt x="36359" y="71472"/>
                  </a:lnTo>
                  <a:lnTo>
                    <a:pt x="38233" y="71472"/>
                  </a:lnTo>
                  <a:lnTo>
                    <a:pt x="39858" y="71472"/>
                  </a:lnTo>
                  <a:lnTo>
                    <a:pt x="41482" y="71472"/>
                  </a:lnTo>
                  <a:lnTo>
                    <a:pt x="43107" y="71472"/>
                  </a:lnTo>
                  <a:lnTo>
                    <a:pt x="44481" y="72471"/>
                  </a:lnTo>
                  <a:cubicBezTo>
                    <a:pt x="45006" y="72896"/>
                    <a:pt x="45505" y="73358"/>
                    <a:pt x="45980" y="73845"/>
                  </a:cubicBezTo>
                  <a:cubicBezTo>
                    <a:pt x="45980" y="73845"/>
                    <a:pt x="45980" y="73845"/>
                    <a:pt x="45980" y="73845"/>
                  </a:cubicBezTo>
                  <a:lnTo>
                    <a:pt x="1173618" y="1551881"/>
                  </a:lnTo>
                  <a:lnTo>
                    <a:pt x="1173618" y="1551881"/>
                  </a:lnTo>
                  <a:lnTo>
                    <a:pt x="1175118" y="1551881"/>
                  </a:lnTo>
                  <a:cubicBezTo>
                    <a:pt x="1175705" y="1551818"/>
                    <a:pt x="1176279" y="1551818"/>
                    <a:pt x="1176867" y="1551881"/>
                  </a:cubicBezTo>
                  <a:cubicBezTo>
                    <a:pt x="1177404" y="1551756"/>
                    <a:pt x="1177954" y="1551756"/>
                    <a:pt x="1178491" y="1551881"/>
                  </a:cubicBezTo>
                  <a:cubicBezTo>
                    <a:pt x="1178491" y="1551881"/>
                    <a:pt x="1179366" y="1552506"/>
                    <a:pt x="1179865" y="1552756"/>
                  </a:cubicBezTo>
                  <a:lnTo>
                    <a:pt x="1181489" y="1554130"/>
                  </a:lnTo>
                  <a:lnTo>
                    <a:pt x="1181489" y="1554130"/>
                  </a:lnTo>
                  <a:lnTo>
                    <a:pt x="1225096" y="1611232"/>
                  </a:lnTo>
                  <a:lnTo>
                    <a:pt x="1229469" y="1608608"/>
                  </a:lnTo>
                  <a:lnTo>
                    <a:pt x="0" y="0"/>
                  </a:lnTo>
                  <a:lnTo>
                    <a:pt x="1749" y="31112"/>
                  </a:lnTo>
                  <a:lnTo>
                    <a:pt x="4998" y="87590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0B29F6F-8DA0-4A8B-8D8D-E531AABF09A1}"/>
                </a:ext>
              </a:extLst>
            </p:cNvPr>
            <p:cNvSpPr/>
            <p:nvPr/>
          </p:nvSpPr>
          <p:spPr>
            <a:xfrm>
              <a:off x="7329363" y="2395801"/>
              <a:ext cx="600490" cy="1642845"/>
            </a:xfrm>
            <a:custGeom>
              <a:avLst/>
              <a:gdLst>
                <a:gd name="connsiteX0" fmla="*/ 192542 w 600490"/>
                <a:gd name="connsiteY0" fmla="*/ 1642845 h 1642845"/>
                <a:gd name="connsiteX1" fmla="*/ 600491 w 600490"/>
                <a:gd name="connsiteY1" fmla="*/ 1437552 h 1642845"/>
                <a:gd name="connsiteX2" fmla="*/ 596867 w 600490"/>
                <a:gd name="connsiteY2" fmla="*/ 1432304 h 1642845"/>
                <a:gd name="connsiteX3" fmla="*/ 596867 w 600490"/>
                <a:gd name="connsiteY3" fmla="*/ 1431554 h 1642845"/>
                <a:gd name="connsiteX4" fmla="*/ 595992 w 600490"/>
                <a:gd name="connsiteY4" fmla="*/ 1429680 h 1642845"/>
                <a:gd name="connsiteX5" fmla="*/ 595368 w 600490"/>
                <a:gd name="connsiteY5" fmla="*/ 1427681 h 1642845"/>
                <a:gd name="connsiteX6" fmla="*/ 595368 w 600490"/>
                <a:gd name="connsiteY6" fmla="*/ 1426806 h 1642845"/>
                <a:gd name="connsiteX7" fmla="*/ 453804 w 600490"/>
                <a:gd name="connsiteY7" fmla="*/ 164809 h 1642845"/>
                <a:gd name="connsiteX8" fmla="*/ 438436 w 600490"/>
                <a:gd name="connsiteY8" fmla="*/ 28114 h 1642845"/>
                <a:gd name="connsiteX9" fmla="*/ 435312 w 600490"/>
                <a:gd name="connsiteY9" fmla="*/ 0 h 1642845"/>
                <a:gd name="connsiteX10" fmla="*/ 0 w 600490"/>
                <a:gd name="connsiteY10" fmla="*/ 201295 h 164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490" h="1642845">
                  <a:moveTo>
                    <a:pt x="192542" y="1642845"/>
                  </a:moveTo>
                  <a:lnTo>
                    <a:pt x="600491" y="1437552"/>
                  </a:lnTo>
                  <a:lnTo>
                    <a:pt x="596867" y="1432304"/>
                  </a:lnTo>
                  <a:cubicBezTo>
                    <a:pt x="596867" y="1432304"/>
                    <a:pt x="596867" y="1432304"/>
                    <a:pt x="596867" y="1431554"/>
                  </a:cubicBezTo>
                  <a:cubicBezTo>
                    <a:pt x="596480" y="1430980"/>
                    <a:pt x="596180" y="1430342"/>
                    <a:pt x="595992" y="1429680"/>
                  </a:cubicBezTo>
                  <a:cubicBezTo>
                    <a:pt x="595730" y="1429030"/>
                    <a:pt x="595518" y="1428368"/>
                    <a:pt x="595368" y="1427681"/>
                  </a:cubicBezTo>
                  <a:cubicBezTo>
                    <a:pt x="595330" y="1427393"/>
                    <a:pt x="595330" y="1427094"/>
                    <a:pt x="595368" y="1426806"/>
                  </a:cubicBezTo>
                  <a:lnTo>
                    <a:pt x="453804" y="164809"/>
                  </a:lnTo>
                  <a:lnTo>
                    <a:pt x="438436" y="28114"/>
                  </a:lnTo>
                  <a:lnTo>
                    <a:pt x="435312" y="0"/>
                  </a:lnTo>
                  <a:lnTo>
                    <a:pt x="0" y="20129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8A671E7-903D-43C2-ADC3-0A2BDF0BD881}"/>
                </a:ext>
              </a:extLst>
            </p:cNvPr>
            <p:cNvSpPr/>
            <p:nvPr/>
          </p:nvSpPr>
          <p:spPr>
            <a:xfrm>
              <a:off x="9037125" y="3500986"/>
              <a:ext cx="1287818" cy="1765170"/>
            </a:xfrm>
            <a:custGeom>
              <a:avLst/>
              <a:gdLst>
                <a:gd name="connsiteX0" fmla="*/ 159556 w 1287818"/>
                <a:gd name="connsiteY0" fmla="*/ 62725 h 1765170"/>
                <a:gd name="connsiteX1" fmla="*/ 158682 w 1287818"/>
                <a:gd name="connsiteY1" fmla="*/ 64474 h 1765170"/>
                <a:gd name="connsiteX2" fmla="*/ 157682 w 1287818"/>
                <a:gd name="connsiteY2" fmla="*/ 66223 h 1765170"/>
                <a:gd name="connsiteX3" fmla="*/ 156432 w 1287818"/>
                <a:gd name="connsiteY3" fmla="*/ 67348 h 1765170"/>
                <a:gd name="connsiteX4" fmla="*/ 154808 w 1287818"/>
                <a:gd name="connsiteY4" fmla="*/ 68723 h 1765170"/>
                <a:gd name="connsiteX5" fmla="*/ 154808 w 1287818"/>
                <a:gd name="connsiteY5" fmla="*/ 68723 h 1765170"/>
                <a:gd name="connsiteX6" fmla="*/ 51978 w 1287818"/>
                <a:gd name="connsiteY6" fmla="*/ 121576 h 1765170"/>
                <a:gd name="connsiteX7" fmla="*/ 0 w 1287818"/>
                <a:gd name="connsiteY7" fmla="*/ 148191 h 1765170"/>
                <a:gd name="connsiteX8" fmla="*/ 0 w 1287818"/>
                <a:gd name="connsiteY8" fmla="*/ 150940 h 1765170"/>
                <a:gd name="connsiteX9" fmla="*/ 1233967 w 1287818"/>
                <a:gd name="connsiteY9" fmla="*/ 1765171 h 1765170"/>
                <a:gd name="connsiteX10" fmla="*/ 1234966 w 1287818"/>
                <a:gd name="connsiteY10" fmla="*/ 1764546 h 1765170"/>
                <a:gd name="connsiteX11" fmla="*/ 1255707 w 1287818"/>
                <a:gd name="connsiteY11" fmla="*/ 1752051 h 1765170"/>
                <a:gd name="connsiteX12" fmla="*/ 1256707 w 1287818"/>
                <a:gd name="connsiteY12" fmla="*/ 1548382 h 1765170"/>
                <a:gd name="connsiteX13" fmla="*/ 1256707 w 1287818"/>
                <a:gd name="connsiteY13" fmla="*/ 1546633 h 1765170"/>
                <a:gd name="connsiteX14" fmla="*/ 1256707 w 1287818"/>
                <a:gd name="connsiteY14" fmla="*/ 1544509 h 1765170"/>
                <a:gd name="connsiteX15" fmla="*/ 1257582 w 1287818"/>
                <a:gd name="connsiteY15" fmla="*/ 1542635 h 1765170"/>
                <a:gd name="connsiteX16" fmla="*/ 1258581 w 1287818"/>
                <a:gd name="connsiteY16" fmla="*/ 1541010 h 1765170"/>
                <a:gd name="connsiteX17" fmla="*/ 1260206 w 1287818"/>
                <a:gd name="connsiteY17" fmla="*/ 1539511 h 1765170"/>
                <a:gd name="connsiteX18" fmla="*/ 1261205 w 1287818"/>
                <a:gd name="connsiteY18" fmla="*/ 1538636 h 1765170"/>
                <a:gd name="connsiteX19" fmla="*/ 1287819 w 1287818"/>
                <a:gd name="connsiteY19" fmla="*/ 1523392 h 1765170"/>
                <a:gd name="connsiteX20" fmla="*/ 769668 w 1287818"/>
                <a:gd name="connsiteY20" fmla="*/ 855909 h 1765170"/>
                <a:gd name="connsiteX21" fmla="*/ 763795 w 1287818"/>
                <a:gd name="connsiteY21" fmla="*/ 858907 h 1765170"/>
                <a:gd name="connsiteX22" fmla="*/ 754549 w 1287818"/>
                <a:gd name="connsiteY22" fmla="*/ 848287 h 1765170"/>
                <a:gd name="connsiteX23" fmla="*/ 751675 w 1287818"/>
                <a:gd name="connsiteY23" fmla="*/ 678479 h 1765170"/>
                <a:gd name="connsiteX24" fmla="*/ 751675 w 1287818"/>
                <a:gd name="connsiteY24" fmla="*/ 678479 h 1765170"/>
                <a:gd name="connsiteX25" fmla="*/ 751675 w 1287818"/>
                <a:gd name="connsiteY25" fmla="*/ 674356 h 1765170"/>
                <a:gd name="connsiteX26" fmla="*/ 752675 w 1287818"/>
                <a:gd name="connsiteY26" fmla="*/ 672607 h 1765170"/>
                <a:gd name="connsiteX27" fmla="*/ 753549 w 1287818"/>
                <a:gd name="connsiteY27" fmla="*/ 670858 h 1765170"/>
                <a:gd name="connsiteX28" fmla="*/ 756423 w 1287818"/>
                <a:gd name="connsiteY28" fmla="*/ 668358 h 1765170"/>
                <a:gd name="connsiteX29" fmla="*/ 756423 w 1287818"/>
                <a:gd name="connsiteY29" fmla="*/ 668358 h 1765170"/>
                <a:gd name="connsiteX30" fmla="*/ 783162 w 1287818"/>
                <a:gd name="connsiteY30" fmla="*/ 653989 h 1765170"/>
                <a:gd name="connsiteX31" fmla="*/ 270009 w 1287818"/>
                <a:gd name="connsiteY31" fmla="*/ 0 h 1765170"/>
                <a:gd name="connsiteX32" fmla="*/ 160056 w 1287818"/>
                <a:gd name="connsiteY32" fmla="*/ 56477 h 1765170"/>
                <a:gd name="connsiteX33" fmla="*/ 160056 w 1287818"/>
                <a:gd name="connsiteY33" fmla="*/ 58601 h 1765170"/>
                <a:gd name="connsiteX34" fmla="*/ 160056 w 1287818"/>
                <a:gd name="connsiteY34" fmla="*/ 60851 h 1765170"/>
                <a:gd name="connsiteX35" fmla="*/ 159556 w 1287818"/>
                <a:gd name="connsiteY35" fmla="*/ 62725 h 176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87818" h="1765170">
                  <a:moveTo>
                    <a:pt x="159556" y="62725"/>
                  </a:moveTo>
                  <a:cubicBezTo>
                    <a:pt x="159556" y="62725"/>
                    <a:pt x="158931" y="63850"/>
                    <a:pt x="158682" y="64474"/>
                  </a:cubicBezTo>
                  <a:cubicBezTo>
                    <a:pt x="158431" y="65099"/>
                    <a:pt x="158057" y="65724"/>
                    <a:pt x="157682" y="66223"/>
                  </a:cubicBezTo>
                  <a:cubicBezTo>
                    <a:pt x="157332" y="66661"/>
                    <a:pt x="156907" y="67036"/>
                    <a:pt x="156432" y="67348"/>
                  </a:cubicBezTo>
                  <a:cubicBezTo>
                    <a:pt x="155945" y="67873"/>
                    <a:pt x="155408" y="68335"/>
                    <a:pt x="154808" y="68723"/>
                  </a:cubicBezTo>
                  <a:lnTo>
                    <a:pt x="154808" y="68723"/>
                  </a:lnTo>
                  <a:lnTo>
                    <a:pt x="51978" y="121576"/>
                  </a:lnTo>
                  <a:lnTo>
                    <a:pt x="0" y="148191"/>
                  </a:lnTo>
                  <a:lnTo>
                    <a:pt x="0" y="150940"/>
                  </a:lnTo>
                  <a:lnTo>
                    <a:pt x="1233967" y="1765171"/>
                  </a:lnTo>
                  <a:lnTo>
                    <a:pt x="1234966" y="1764546"/>
                  </a:lnTo>
                  <a:lnTo>
                    <a:pt x="1255707" y="1752051"/>
                  </a:lnTo>
                  <a:lnTo>
                    <a:pt x="1256707" y="1548382"/>
                  </a:lnTo>
                  <a:cubicBezTo>
                    <a:pt x="1256645" y="1547795"/>
                    <a:pt x="1256645" y="1547221"/>
                    <a:pt x="1256707" y="1546633"/>
                  </a:cubicBezTo>
                  <a:cubicBezTo>
                    <a:pt x="1256645" y="1545921"/>
                    <a:pt x="1256645" y="1545221"/>
                    <a:pt x="1256707" y="1544509"/>
                  </a:cubicBezTo>
                  <a:cubicBezTo>
                    <a:pt x="1256707" y="1543759"/>
                    <a:pt x="1256707" y="1543259"/>
                    <a:pt x="1257582" y="1542635"/>
                  </a:cubicBezTo>
                  <a:lnTo>
                    <a:pt x="1258581" y="1541010"/>
                  </a:lnTo>
                  <a:cubicBezTo>
                    <a:pt x="1259031" y="1540423"/>
                    <a:pt x="1259581" y="1539911"/>
                    <a:pt x="1260206" y="1539511"/>
                  </a:cubicBezTo>
                  <a:lnTo>
                    <a:pt x="1261205" y="1538636"/>
                  </a:lnTo>
                  <a:lnTo>
                    <a:pt x="1287819" y="1523392"/>
                  </a:lnTo>
                  <a:lnTo>
                    <a:pt x="769668" y="855909"/>
                  </a:lnTo>
                  <a:cubicBezTo>
                    <a:pt x="768181" y="857633"/>
                    <a:pt x="766069" y="858708"/>
                    <a:pt x="763795" y="858907"/>
                  </a:cubicBezTo>
                  <a:cubicBezTo>
                    <a:pt x="758323" y="858508"/>
                    <a:pt x="754187" y="853760"/>
                    <a:pt x="754549" y="848287"/>
                  </a:cubicBezTo>
                  <a:lnTo>
                    <a:pt x="751675" y="678479"/>
                  </a:lnTo>
                  <a:lnTo>
                    <a:pt x="751675" y="678479"/>
                  </a:lnTo>
                  <a:cubicBezTo>
                    <a:pt x="751426" y="677117"/>
                    <a:pt x="751426" y="675718"/>
                    <a:pt x="751675" y="674356"/>
                  </a:cubicBezTo>
                  <a:cubicBezTo>
                    <a:pt x="751963" y="673744"/>
                    <a:pt x="752300" y="673157"/>
                    <a:pt x="752675" y="672607"/>
                  </a:cubicBezTo>
                  <a:cubicBezTo>
                    <a:pt x="752887" y="671995"/>
                    <a:pt x="753187" y="671395"/>
                    <a:pt x="753549" y="670858"/>
                  </a:cubicBezTo>
                  <a:cubicBezTo>
                    <a:pt x="754349" y="669858"/>
                    <a:pt x="755324" y="669021"/>
                    <a:pt x="756423" y="668358"/>
                  </a:cubicBezTo>
                  <a:lnTo>
                    <a:pt x="756423" y="668358"/>
                  </a:lnTo>
                  <a:lnTo>
                    <a:pt x="783162" y="653989"/>
                  </a:lnTo>
                  <a:lnTo>
                    <a:pt x="270009" y="0"/>
                  </a:lnTo>
                  <a:lnTo>
                    <a:pt x="160056" y="56477"/>
                  </a:lnTo>
                  <a:lnTo>
                    <a:pt x="160056" y="58601"/>
                  </a:lnTo>
                  <a:cubicBezTo>
                    <a:pt x="160118" y="59351"/>
                    <a:pt x="160118" y="60101"/>
                    <a:pt x="160056" y="60851"/>
                  </a:cubicBezTo>
                  <a:cubicBezTo>
                    <a:pt x="159681" y="61475"/>
                    <a:pt x="159681" y="62100"/>
                    <a:pt x="159556" y="627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03C099B8-E52D-4C3C-B13D-73EC3A6B21EA}"/>
                </a:ext>
              </a:extLst>
            </p:cNvPr>
            <p:cNvSpPr/>
            <p:nvPr/>
          </p:nvSpPr>
          <p:spPr>
            <a:xfrm>
              <a:off x="9807043" y="4193834"/>
              <a:ext cx="609861" cy="831043"/>
            </a:xfrm>
            <a:custGeom>
              <a:avLst/>
              <a:gdLst>
                <a:gd name="connsiteX0" fmla="*/ 609861 w 609861"/>
                <a:gd name="connsiteY0" fmla="*/ 778815 h 831043"/>
                <a:gd name="connsiteX1" fmla="*/ 0 w 609861"/>
                <a:gd name="connsiteY1" fmla="*/ 0 h 831043"/>
                <a:gd name="connsiteX2" fmla="*/ 3249 w 609861"/>
                <a:gd name="connsiteY2" fmla="*/ 155438 h 831043"/>
                <a:gd name="connsiteX3" fmla="*/ 375 w 609861"/>
                <a:gd name="connsiteY3" fmla="*/ 163560 h 831043"/>
                <a:gd name="connsiteX4" fmla="*/ 519026 w 609861"/>
                <a:gd name="connsiteY4" fmla="*/ 831044 h 831043"/>
                <a:gd name="connsiteX5" fmla="*/ 521650 w 609861"/>
                <a:gd name="connsiteY5" fmla="*/ 829544 h 83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861" h="831043">
                  <a:moveTo>
                    <a:pt x="609861" y="778815"/>
                  </a:moveTo>
                  <a:lnTo>
                    <a:pt x="0" y="0"/>
                  </a:lnTo>
                  <a:lnTo>
                    <a:pt x="3249" y="155438"/>
                  </a:lnTo>
                  <a:cubicBezTo>
                    <a:pt x="3286" y="158399"/>
                    <a:pt x="2262" y="161273"/>
                    <a:pt x="375" y="163560"/>
                  </a:cubicBezTo>
                  <a:lnTo>
                    <a:pt x="519026" y="831044"/>
                  </a:lnTo>
                  <a:lnTo>
                    <a:pt x="521650" y="829544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720E6D30-A6FB-4B01-B49C-1CE3FC3CABF2}"/>
                </a:ext>
              </a:extLst>
            </p:cNvPr>
            <p:cNvSpPr/>
            <p:nvPr/>
          </p:nvSpPr>
          <p:spPr>
            <a:xfrm>
              <a:off x="9806168" y="3675041"/>
              <a:ext cx="930597" cy="1295858"/>
            </a:xfrm>
            <a:custGeom>
              <a:avLst/>
              <a:gdLst>
                <a:gd name="connsiteX0" fmla="*/ 613735 w 930597"/>
                <a:gd name="connsiteY0" fmla="*/ 1295858 h 1295858"/>
                <a:gd name="connsiteX1" fmla="*/ 614859 w 930597"/>
                <a:gd name="connsiteY1" fmla="*/ 1295234 h 1295858"/>
                <a:gd name="connsiteX2" fmla="*/ 756423 w 930597"/>
                <a:gd name="connsiteY2" fmla="*/ 1214141 h 1295858"/>
                <a:gd name="connsiteX3" fmla="*/ 248268 w 930597"/>
                <a:gd name="connsiteY3" fmla="*/ 573771 h 1295858"/>
                <a:gd name="connsiteX4" fmla="*/ 242145 w 930597"/>
                <a:gd name="connsiteY4" fmla="*/ 576895 h 1295858"/>
                <a:gd name="connsiteX5" fmla="*/ 233137 w 930597"/>
                <a:gd name="connsiteY5" fmla="*/ 566224 h 1295858"/>
                <a:gd name="connsiteX6" fmla="*/ 233149 w 930597"/>
                <a:gd name="connsiteY6" fmla="*/ 566149 h 1295858"/>
                <a:gd name="connsiteX7" fmla="*/ 232150 w 930597"/>
                <a:gd name="connsiteY7" fmla="*/ 451070 h 1295858"/>
                <a:gd name="connsiteX8" fmla="*/ 232150 w 930597"/>
                <a:gd name="connsiteY8" fmla="*/ 451070 h 1295858"/>
                <a:gd name="connsiteX9" fmla="*/ 232150 w 930597"/>
                <a:gd name="connsiteY9" fmla="*/ 450321 h 1295858"/>
                <a:gd name="connsiteX10" fmla="*/ 232150 w 930597"/>
                <a:gd name="connsiteY10" fmla="*/ 446947 h 1295858"/>
                <a:gd name="connsiteX11" fmla="*/ 233024 w 930597"/>
                <a:gd name="connsiteY11" fmla="*/ 445198 h 1295858"/>
                <a:gd name="connsiteX12" fmla="*/ 234024 w 930597"/>
                <a:gd name="connsiteY12" fmla="*/ 443448 h 1295858"/>
                <a:gd name="connsiteX13" fmla="*/ 236148 w 930597"/>
                <a:gd name="connsiteY13" fmla="*/ 441574 h 1295858"/>
                <a:gd name="connsiteX14" fmla="*/ 236772 w 930597"/>
                <a:gd name="connsiteY14" fmla="*/ 441574 h 1295858"/>
                <a:gd name="connsiteX15" fmla="*/ 236772 w 930597"/>
                <a:gd name="connsiteY15" fmla="*/ 441574 h 1295858"/>
                <a:gd name="connsiteX16" fmla="*/ 928849 w 930597"/>
                <a:gd name="connsiteY16" fmla="*/ 66723 h 1295858"/>
                <a:gd name="connsiteX17" fmla="*/ 930598 w 930597"/>
                <a:gd name="connsiteY17" fmla="*/ 0 h 1295858"/>
                <a:gd name="connsiteX18" fmla="*/ 122697 w 930597"/>
                <a:gd name="connsiteY18" fmla="*/ 436076 h 1295858"/>
                <a:gd name="connsiteX19" fmla="*/ 117824 w 930597"/>
                <a:gd name="connsiteY19" fmla="*/ 448571 h 1295858"/>
                <a:gd name="connsiteX20" fmla="*/ 25614 w 930597"/>
                <a:gd name="connsiteY20" fmla="*/ 498551 h 1295858"/>
                <a:gd name="connsiteX21" fmla="*/ 0 w 930597"/>
                <a:gd name="connsiteY21" fmla="*/ 512421 h 1295858"/>
                <a:gd name="connsiteX22" fmla="*/ 0 w 930597"/>
                <a:gd name="connsiteY22" fmla="*/ 514420 h 129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0597" h="1295858">
                  <a:moveTo>
                    <a:pt x="613735" y="1295858"/>
                  </a:moveTo>
                  <a:lnTo>
                    <a:pt x="614859" y="1295234"/>
                  </a:lnTo>
                  <a:lnTo>
                    <a:pt x="756423" y="1214141"/>
                  </a:lnTo>
                  <a:lnTo>
                    <a:pt x="248268" y="573771"/>
                  </a:lnTo>
                  <a:cubicBezTo>
                    <a:pt x="246781" y="575658"/>
                    <a:pt x="244544" y="576795"/>
                    <a:pt x="242145" y="576895"/>
                  </a:cubicBezTo>
                  <a:cubicBezTo>
                    <a:pt x="236710" y="576433"/>
                    <a:pt x="232687" y="571660"/>
                    <a:pt x="233137" y="566224"/>
                  </a:cubicBezTo>
                  <a:cubicBezTo>
                    <a:pt x="233149" y="566199"/>
                    <a:pt x="233149" y="566174"/>
                    <a:pt x="233149" y="566149"/>
                  </a:cubicBezTo>
                  <a:lnTo>
                    <a:pt x="232150" y="451070"/>
                  </a:lnTo>
                  <a:lnTo>
                    <a:pt x="232150" y="451070"/>
                  </a:lnTo>
                  <a:cubicBezTo>
                    <a:pt x="232150" y="451070"/>
                    <a:pt x="232150" y="451070"/>
                    <a:pt x="232150" y="450321"/>
                  </a:cubicBezTo>
                  <a:cubicBezTo>
                    <a:pt x="231962" y="449208"/>
                    <a:pt x="231962" y="448059"/>
                    <a:pt x="232150" y="446947"/>
                  </a:cubicBezTo>
                  <a:cubicBezTo>
                    <a:pt x="232150" y="446322"/>
                    <a:pt x="232774" y="445822"/>
                    <a:pt x="233024" y="445198"/>
                  </a:cubicBezTo>
                  <a:cubicBezTo>
                    <a:pt x="233274" y="444573"/>
                    <a:pt x="233649" y="443948"/>
                    <a:pt x="234024" y="443448"/>
                  </a:cubicBezTo>
                  <a:cubicBezTo>
                    <a:pt x="234636" y="442724"/>
                    <a:pt x="235360" y="442099"/>
                    <a:pt x="236148" y="441574"/>
                  </a:cubicBezTo>
                  <a:lnTo>
                    <a:pt x="236772" y="441574"/>
                  </a:lnTo>
                  <a:lnTo>
                    <a:pt x="236772" y="441574"/>
                  </a:lnTo>
                  <a:lnTo>
                    <a:pt x="928849" y="66723"/>
                  </a:lnTo>
                  <a:lnTo>
                    <a:pt x="930598" y="0"/>
                  </a:lnTo>
                  <a:lnTo>
                    <a:pt x="122697" y="436076"/>
                  </a:lnTo>
                  <a:cubicBezTo>
                    <a:pt x="123921" y="440849"/>
                    <a:pt x="121960" y="445885"/>
                    <a:pt x="117824" y="448571"/>
                  </a:cubicBezTo>
                  <a:lnTo>
                    <a:pt x="25614" y="498551"/>
                  </a:lnTo>
                  <a:lnTo>
                    <a:pt x="0" y="512421"/>
                  </a:lnTo>
                  <a:lnTo>
                    <a:pt x="0" y="51442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155CB475-97DC-4A54-A61D-56260B7093A4}"/>
                </a:ext>
              </a:extLst>
            </p:cNvPr>
            <p:cNvSpPr/>
            <p:nvPr/>
          </p:nvSpPr>
          <p:spPr>
            <a:xfrm>
              <a:off x="10054686" y="4139981"/>
              <a:ext cx="571253" cy="749201"/>
            </a:xfrm>
            <a:custGeom>
              <a:avLst/>
              <a:gdLst>
                <a:gd name="connsiteX0" fmla="*/ 571253 w 571253"/>
                <a:gd name="connsiteY0" fmla="*/ 713091 h 749201"/>
                <a:gd name="connsiteX1" fmla="*/ 1999 w 571253"/>
                <a:gd name="connsiteY1" fmla="*/ 0 h 749201"/>
                <a:gd name="connsiteX2" fmla="*/ 2749 w 571253"/>
                <a:gd name="connsiteY2" fmla="*/ 100960 h 749201"/>
                <a:gd name="connsiteX3" fmla="*/ 0 w 571253"/>
                <a:gd name="connsiteY3" fmla="*/ 108832 h 749201"/>
                <a:gd name="connsiteX4" fmla="*/ 508156 w 571253"/>
                <a:gd name="connsiteY4" fmla="*/ 749202 h 749201"/>
                <a:gd name="connsiteX5" fmla="*/ 510904 w 571253"/>
                <a:gd name="connsiteY5" fmla="*/ 747577 h 7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253" h="749201">
                  <a:moveTo>
                    <a:pt x="571253" y="713091"/>
                  </a:moveTo>
                  <a:lnTo>
                    <a:pt x="1999" y="0"/>
                  </a:lnTo>
                  <a:lnTo>
                    <a:pt x="2749" y="100960"/>
                  </a:lnTo>
                  <a:cubicBezTo>
                    <a:pt x="2874" y="103834"/>
                    <a:pt x="1887" y="106658"/>
                    <a:pt x="0" y="108832"/>
                  </a:cubicBezTo>
                  <a:lnTo>
                    <a:pt x="508156" y="749202"/>
                  </a:lnTo>
                  <a:lnTo>
                    <a:pt x="510904" y="747577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21C4A397-5553-4D47-B50E-584C64B61EB3}"/>
                </a:ext>
              </a:extLst>
            </p:cNvPr>
            <p:cNvSpPr/>
            <p:nvPr/>
          </p:nvSpPr>
          <p:spPr>
            <a:xfrm>
              <a:off x="8709392" y="6254888"/>
              <a:ext cx="306367" cy="252524"/>
            </a:xfrm>
            <a:custGeom>
              <a:avLst/>
              <a:gdLst>
                <a:gd name="connsiteX0" fmla="*/ 205536 w 306367"/>
                <a:gd name="connsiteY0" fmla="*/ 126824 h 252524"/>
                <a:gd name="connsiteX1" fmla="*/ 206536 w 306367"/>
                <a:gd name="connsiteY1" fmla="*/ 124575 h 252524"/>
                <a:gd name="connsiteX2" fmla="*/ 207161 w 306367"/>
                <a:gd name="connsiteY2" fmla="*/ 123201 h 252524"/>
                <a:gd name="connsiteX3" fmla="*/ 208410 w 306367"/>
                <a:gd name="connsiteY3" fmla="*/ 121951 h 252524"/>
                <a:gd name="connsiteX4" fmla="*/ 209910 w 306367"/>
                <a:gd name="connsiteY4" fmla="*/ 120577 h 252524"/>
                <a:gd name="connsiteX5" fmla="*/ 209910 w 306367"/>
                <a:gd name="connsiteY5" fmla="*/ 120577 h 252524"/>
                <a:gd name="connsiteX6" fmla="*/ 306368 w 306367"/>
                <a:gd name="connsiteY6" fmla="*/ 63849 h 252524"/>
                <a:gd name="connsiteX7" fmla="*/ 263636 w 306367"/>
                <a:gd name="connsiteY7" fmla="*/ 0 h 252524"/>
                <a:gd name="connsiteX8" fmla="*/ 263636 w 306367"/>
                <a:gd name="connsiteY8" fmla="*/ 0 h 252524"/>
                <a:gd name="connsiteX9" fmla="*/ 0 w 306367"/>
                <a:gd name="connsiteY9" fmla="*/ 154063 h 252524"/>
                <a:gd name="connsiteX10" fmla="*/ 0 w 306367"/>
                <a:gd name="connsiteY10" fmla="*/ 159936 h 252524"/>
                <a:gd name="connsiteX11" fmla="*/ 60224 w 306367"/>
                <a:gd name="connsiteY11" fmla="*/ 252524 h 252524"/>
                <a:gd name="connsiteX12" fmla="*/ 60224 w 306367"/>
                <a:gd name="connsiteY12" fmla="*/ 252524 h 252524"/>
                <a:gd name="connsiteX13" fmla="*/ 207161 w 306367"/>
                <a:gd name="connsiteY13" fmla="*/ 165934 h 252524"/>
                <a:gd name="connsiteX14" fmla="*/ 204662 w 306367"/>
                <a:gd name="connsiteY14" fmla="*/ 131447 h 252524"/>
                <a:gd name="connsiteX15" fmla="*/ 204662 w 306367"/>
                <a:gd name="connsiteY15" fmla="*/ 131447 h 252524"/>
                <a:gd name="connsiteX16" fmla="*/ 204662 w 306367"/>
                <a:gd name="connsiteY16" fmla="*/ 128449 h 252524"/>
                <a:gd name="connsiteX17" fmla="*/ 205536 w 306367"/>
                <a:gd name="connsiteY17" fmla="*/ 126824 h 25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6367" h="252524">
                  <a:moveTo>
                    <a:pt x="205536" y="126824"/>
                  </a:moveTo>
                  <a:cubicBezTo>
                    <a:pt x="205736" y="126025"/>
                    <a:pt x="206074" y="125262"/>
                    <a:pt x="206536" y="124575"/>
                  </a:cubicBezTo>
                  <a:cubicBezTo>
                    <a:pt x="206723" y="124101"/>
                    <a:pt x="206923" y="123651"/>
                    <a:pt x="207161" y="123201"/>
                  </a:cubicBezTo>
                  <a:lnTo>
                    <a:pt x="208410" y="121951"/>
                  </a:lnTo>
                  <a:cubicBezTo>
                    <a:pt x="208848" y="121426"/>
                    <a:pt x="209347" y="120964"/>
                    <a:pt x="209910" y="120577"/>
                  </a:cubicBezTo>
                  <a:lnTo>
                    <a:pt x="209910" y="120577"/>
                  </a:lnTo>
                  <a:lnTo>
                    <a:pt x="306368" y="63849"/>
                  </a:lnTo>
                  <a:lnTo>
                    <a:pt x="263636" y="0"/>
                  </a:lnTo>
                  <a:lnTo>
                    <a:pt x="263636" y="0"/>
                  </a:lnTo>
                  <a:lnTo>
                    <a:pt x="0" y="154063"/>
                  </a:lnTo>
                  <a:lnTo>
                    <a:pt x="0" y="159936"/>
                  </a:lnTo>
                  <a:lnTo>
                    <a:pt x="60224" y="252524"/>
                  </a:lnTo>
                  <a:lnTo>
                    <a:pt x="60224" y="252524"/>
                  </a:lnTo>
                  <a:lnTo>
                    <a:pt x="207161" y="165934"/>
                  </a:lnTo>
                  <a:lnTo>
                    <a:pt x="204662" y="131447"/>
                  </a:lnTo>
                  <a:lnTo>
                    <a:pt x="204662" y="131447"/>
                  </a:lnTo>
                  <a:cubicBezTo>
                    <a:pt x="204537" y="130448"/>
                    <a:pt x="204537" y="129448"/>
                    <a:pt x="204662" y="128449"/>
                  </a:cubicBezTo>
                  <a:cubicBezTo>
                    <a:pt x="204799" y="127836"/>
                    <a:pt x="205099" y="127274"/>
                    <a:pt x="205536" y="126824"/>
                  </a:cubicBez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B14C521-1FD2-4F28-8CD5-02C6A0F006CB}"/>
                </a:ext>
              </a:extLst>
            </p:cNvPr>
            <p:cNvSpPr/>
            <p:nvPr/>
          </p:nvSpPr>
          <p:spPr>
            <a:xfrm>
              <a:off x="9154450" y="2604218"/>
              <a:ext cx="151434" cy="951620"/>
            </a:xfrm>
            <a:custGeom>
              <a:avLst/>
              <a:gdLst>
                <a:gd name="connsiteX0" fmla="*/ 151435 w 151434"/>
                <a:gd name="connsiteY0" fmla="*/ 893269 h 951620"/>
                <a:gd name="connsiteX1" fmla="*/ 144063 w 151434"/>
                <a:gd name="connsiteY1" fmla="*/ 724711 h 951620"/>
                <a:gd name="connsiteX2" fmla="*/ 138065 w 151434"/>
                <a:gd name="connsiteY2" fmla="*/ 589390 h 951620"/>
                <a:gd name="connsiteX3" fmla="*/ 132817 w 151434"/>
                <a:gd name="connsiteY3" fmla="*/ 582768 h 951620"/>
                <a:gd name="connsiteX4" fmla="*/ 132817 w 151434"/>
                <a:gd name="connsiteY4" fmla="*/ 582768 h 951620"/>
                <a:gd name="connsiteX5" fmla="*/ 132817 w 151434"/>
                <a:gd name="connsiteY5" fmla="*/ 581518 h 951620"/>
                <a:gd name="connsiteX6" fmla="*/ 131818 w 151434"/>
                <a:gd name="connsiteY6" fmla="*/ 579644 h 951620"/>
                <a:gd name="connsiteX7" fmla="*/ 131818 w 151434"/>
                <a:gd name="connsiteY7" fmla="*/ 579644 h 951620"/>
                <a:gd name="connsiteX8" fmla="*/ 131818 w 151434"/>
                <a:gd name="connsiteY8" fmla="*/ 579644 h 951620"/>
                <a:gd name="connsiteX9" fmla="*/ 131818 w 151434"/>
                <a:gd name="connsiteY9" fmla="*/ 577770 h 951620"/>
                <a:gd name="connsiteX10" fmla="*/ 131818 w 151434"/>
                <a:gd name="connsiteY10" fmla="*/ 576145 h 951620"/>
                <a:gd name="connsiteX11" fmla="*/ 126820 w 151434"/>
                <a:gd name="connsiteY11" fmla="*/ 463690 h 951620"/>
                <a:gd name="connsiteX12" fmla="*/ 126820 w 151434"/>
                <a:gd name="connsiteY12" fmla="*/ 463690 h 951620"/>
                <a:gd name="connsiteX13" fmla="*/ 126820 w 151434"/>
                <a:gd name="connsiteY13" fmla="*/ 461441 h 951620"/>
                <a:gd name="connsiteX14" fmla="*/ 126820 w 151434"/>
                <a:gd name="connsiteY14" fmla="*/ 459442 h 951620"/>
                <a:gd name="connsiteX15" fmla="*/ 127570 w 151434"/>
                <a:gd name="connsiteY15" fmla="*/ 457817 h 951620"/>
                <a:gd name="connsiteX16" fmla="*/ 128694 w 151434"/>
                <a:gd name="connsiteY16" fmla="*/ 455943 h 951620"/>
                <a:gd name="connsiteX17" fmla="*/ 128694 w 151434"/>
                <a:gd name="connsiteY17" fmla="*/ 455943 h 951620"/>
                <a:gd name="connsiteX18" fmla="*/ 129819 w 151434"/>
                <a:gd name="connsiteY18" fmla="*/ 455069 h 951620"/>
                <a:gd name="connsiteX19" fmla="*/ 131443 w 151434"/>
                <a:gd name="connsiteY19" fmla="*/ 453819 h 951620"/>
                <a:gd name="connsiteX20" fmla="*/ 132942 w 151434"/>
                <a:gd name="connsiteY20" fmla="*/ 453819 h 951620"/>
                <a:gd name="connsiteX21" fmla="*/ 112951 w 151434"/>
                <a:gd name="connsiteY21" fmla="*/ 0 h 951620"/>
                <a:gd name="connsiteX22" fmla="*/ 58849 w 151434"/>
                <a:gd name="connsiteY22" fmla="*/ 26364 h 951620"/>
                <a:gd name="connsiteX23" fmla="*/ 58849 w 151434"/>
                <a:gd name="connsiteY23" fmla="*/ 28614 h 951620"/>
                <a:gd name="connsiteX24" fmla="*/ 58849 w 151434"/>
                <a:gd name="connsiteY24" fmla="*/ 30988 h 951620"/>
                <a:gd name="connsiteX25" fmla="*/ 58849 w 151434"/>
                <a:gd name="connsiteY25" fmla="*/ 32737 h 951620"/>
                <a:gd name="connsiteX26" fmla="*/ 56975 w 151434"/>
                <a:gd name="connsiteY26" fmla="*/ 36235 h 951620"/>
                <a:gd name="connsiteX27" fmla="*/ 56975 w 151434"/>
                <a:gd name="connsiteY27" fmla="*/ 36235 h 951620"/>
                <a:gd name="connsiteX28" fmla="*/ 56975 w 151434"/>
                <a:gd name="connsiteY28" fmla="*/ 36235 h 951620"/>
                <a:gd name="connsiteX29" fmla="*/ 54476 w 151434"/>
                <a:gd name="connsiteY29" fmla="*/ 38235 h 951620"/>
                <a:gd name="connsiteX30" fmla="*/ 54476 w 151434"/>
                <a:gd name="connsiteY30" fmla="*/ 38235 h 951620"/>
                <a:gd name="connsiteX31" fmla="*/ 0 w 151434"/>
                <a:gd name="connsiteY31" fmla="*/ 64849 h 951620"/>
                <a:gd name="connsiteX32" fmla="*/ 8621 w 151434"/>
                <a:gd name="connsiteY32" fmla="*/ 238280 h 951620"/>
                <a:gd name="connsiteX33" fmla="*/ 44231 w 151434"/>
                <a:gd name="connsiteY33" fmla="*/ 951621 h 95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434" h="951620">
                  <a:moveTo>
                    <a:pt x="151435" y="893269"/>
                  </a:moveTo>
                  <a:lnTo>
                    <a:pt x="144063" y="724711"/>
                  </a:lnTo>
                  <a:lnTo>
                    <a:pt x="138065" y="589390"/>
                  </a:lnTo>
                  <a:lnTo>
                    <a:pt x="132817" y="582768"/>
                  </a:lnTo>
                  <a:lnTo>
                    <a:pt x="132817" y="582768"/>
                  </a:lnTo>
                  <a:lnTo>
                    <a:pt x="132817" y="581518"/>
                  </a:lnTo>
                  <a:cubicBezTo>
                    <a:pt x="132405" y="580931"/>
                    <a:pt x="132080" y="580306"/>
                    <a:pt x="131818" y="579644"/>
                  </a:cubicBezTo>
                  <a:cubicBezTo>
                    <a:pt x="131818" y="579644"/>
                    <a:pt x="131818" y="579644"/>
                    <a:pt x="131818" y="579644"/>
                  </a:cubicBezTo>
                  <a:lnTo>
                    <a:pt x="131818" y="579644"/>
                  </a:lnTo>
                  <a:cubicBezTo>
                    <a:pt x="131818" y="579019"/>
                    <a:pt x="131818" y="578394"/>
                    <a:pt x="131818" y="577770"/>
                  </a:cubicBezTo>
                  <a:cubicBezTo>
                    <a:pt x="131743" y="577232"/>
                    <a:pt x="131743" y="576683"/>
                    <a:pt x="131818" y="576145"/>
                  </a:cubicBezTo>
                  <a:lnTo>
                    <a:pt x="126820" y="463690"/>
                  </a:lnTo>
                  <a:cubicBezTo>
                    <a:pt x="126820" y="463690"/>
                    <a:pt x="126820" y="463690"/>
                    <a:pt x="126820" y="463690"/>
                  </a:cubicBezTo>
                  <a:cubicBezTo>
                    <a:pt x="126758" y="462940"/>
                    <a:pt x="126758" y="462191"/>
                    <a:pt x="126820" y="461441"/>
                  </a:cubicBezTo>
                  <a:cubicBezTo>
                    <a:pt x="126745" y="460779"/>
                    <a:pt x="126745" y="460104"/>
                    <a:pt x="126820" y="459442"/>
                  </a:cubicBezTo>
                  <a:cubicBezTo>
                    <a:pt x="127045" y="458892"/>
                    <a:pt x="127295" y="458342"/>
                    <a:pt x="127570" y="457817"/>
                  </a:cubicBezTo>
                  <a:cubicBezTo>
                    <a:pt x="127895" y="457168"/>
                    <a:pt x="128269" y="456543"/>
                    <a:pt x="128694" y="455943"/>
                  </a:cubicBezTo>
                  <a:lnTo>
                    <a:pt x="128694" y="455943"/>
                  </a:lnTo>
                  <a:lnTo>
                    <a:pt x="129819" y="455069"/>
                  </a:lnTo>
                  <a:lnTo>
                    <a:pt x="131443" y="453819"/>
                  </a:lnTo>
                  <a:lnTo>
                    <a:pt x="132942" y="453819"/>
                  </a:lnTo>
                  <a:lnTo>
                    <a:pt x="112951" y="0"/>
                  </a:lnTo>
                  <a:lnTo>
                    <a:pt x="58849" y="26364"/>
                  </a:lnTo>
                  <a:cubicBezTo>
                    <a:pt x="58912" y="27114"/>
                    <a:pt x="58912" y="27864"/>
                    <a:pt x="58849" y="28614"/>
                  </a:cubicBezTo>
                  <a:cubicBezTo>
                    <a:pt x="58925" y="29401"/>
                    <a:pt x="58925" y="30200"/>
                    <a:pt x="58849" y="30988"/>
                  </a:cubicBezTo>
                  <a:cubicBezTo>
                    <a:pt x="58925" y="31562"/>
                    <a:pt x="58925" y="32162"/>
                    <a:pt x="58849" y="32737"/>
                  </a:cubicBezTo>
                  <a:cubicBezTo>
                    <a:pt x="58425" y="33999"/>
                    <a:pt x="57800" y="35186"/>
                    <a:pt x="56975" y="36235"/>
                  </a:cubicBezTo>
                  <a:lnTo>
                    <a:pt x="56975" y="36235"/>
                  </a:lnTo>
                  <a:lnTo>
                    <a:pt x="56975" y="36235"/>
                  </a:lnTo>
                  <a:cubicBezTo>
                    <a:pt x="56263" y="37035"/>
                    <a:pt x="55414" y="37710"/>
                    <a:pt x="54476" y="38235"/>
                  </a:cubicBezTo>
                  <a:lnTo>
                    <a:pt x="54476" y="38235"/>
                  </a:lnTo>
                  <a:lnTo>
                    <a:pt x="0" y="64849"/>
                  </a:lnTo>
                  <a:lnTo>
                    <a:pt x="8621" y="238280"/>
                  </a:lnTo>
                  <a:lnTo>
                    <a:pt x="44231" y="95162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B4A82D94-912F-488F-B54A-A6C0D471BB06}"/>
                </a:ext>
              </a:extLst>
            </p:cNvPr>
            <p:cNvSpPr/>
            <p:nvPr/>
          </p:nvSpPr>
          <p:spPr>
            <a:xfrm>
              <a:off x="7800410" y="1440432"/>
              <a:ext cx="2389467" cy="2423283"/>
            </a:xfrm>
            <a:custGeom>
              <a:avLst/>
              <a:gdLst>
                <a:gd name="connsiteX0" fmla="*/ 173425 w 2389467"/>
                <a:gd name="connsiteY0" fmla="*/ 2422159 h 2423283"/>
                <a:gd name="connsiteX1" fmla="*/ 174175 w 2389467"/>
                <a:gd name="connsiteY1" fmla="*/ 2423284 h 2423283"/>
                <a:gd name="connsiteX2" fmla="*/ 1023807 w 2389467"/>
                <a:gd name="connsiteY2" fmla="*/ 1994455 h 2423283"/>
                <a:gd name="connsiteX3" fmla="*/ 878620 w 2389467"/>
                <a:gd name="connsiteY3" fmla="*/ 1804031 h 2423283"/>
                <a:gd name="connsiteX4" fmla="*/ 878620 w 2389467"/>
                <a:gd name="connsiteY4" fmla="*/ 1802781 h 2423283"/>
                <a:gd name="connsiteX5" fmla="*/ 877621 w 2389467"/>
                <a:gd name="connsiteY5" fmla="*/ 1801032 h 2423283"/>
                <a:gd name="connsiteX6" fmla="*/ 877621 w 2389467"/>
                <a:gd name="connsiteY6" fmla="*/ 1798783 h 2423283"/>
                <a:gd name="connsiteX7" fmla="*/ 877621 w 2389467"/>
                <a:gd name="connsiteY7" fmla="*/ 1797533 h 2423283"/>
                <a:gd name="connsiteX8" fmla="*/ 863877 w 2389467"/>
                <a:gd name="connsiteY8" fmla="*/ 1637097 h 2423283"/>
                <a:gd name="connsiteX9" fmla="*/ 863877 w 2389467"/>
                <a:gd name="connsiteY9" fmla="*/ 1637097 h 2423283"/>
                <a:gd name="connsiteX10" fmla="*/ 863877 w 2389467"/>
                <a:gd name="connsiteY10" fmla="*/ 1634848 h 2423283"/>
                <a:gd name="connsiteX11" fmla="*/ 863877 w 2389467"/>
                <a:gd name="connsiteY11" fmla="*/ 1632849 h 2423283"/>
                <a:gd name="connsiteX12" fmla="*/ 864751 w 2389467"/>
                <a:gd name="connsiteY12" fmla="*/ 1631100 h 2423283"/>
                <a:gd name="connsiteX13" fmla="*/ 865626 w 2389467"/>
                <a:gd name="connsiteY13" fmla="*/ 1629350 h 2423283"/>
                <a:gd name="connsiteX14" fmla="*/ 866875 w 2389467"/>
                <a:gd name="connsiteY14" fmla="*/ 1628226 h 2423283"/>
                <a:gd name="connsiteX15" fmla="*/ 868500 w 2389467"/>
                <a:gd name="connsiteY15" fmla="*/ 1626976 h 2423283"/>
                <a:gd name="connsiteX16" fmla="*/ 868500 w 2389467"/>
                <a:gd name="connsiteY16" fmla="*/ 1626976 h 2423283"/>
                <a:gd name="connsiteX17" fmla="*/ 1341295 w 2389467"/>
                <a:gd name="connsiteY17" fmla="*/ 1394069 h 2423283"/>
                <a:gd name="connsiteX18" fmla="*/ 1332549 w 2389467"/>
                <a:gd name="connsiteY18" fmla="*/ 1220513 h 2423283"/>
                <a:gd name="connsiteX19" fmla="*/ 1332549 w 2389467"/>
                <a:gd name="connsiteY19" fmla="*/ 1220513 h 2423283"/>
                <a:gd name="connsiteX20" fmla="*/ 1332549 w 2389467"/>
                <a:gd name="connsiteY20" fmla="*/ 1218139 h 2423283"/>
                <a:gd name="connsiteX21" fmla="*/ 1332549 w 2389467"/>
                <a:gd name="connsiteY21" fmla="*/ 1216265 h 2423283"/>
                <a:gd name="connsiteX22" fmla="*/ 1333299 w 2389467"/>
                <a:gd name="connsiteY22" fmla="*/ 1214641 h 2423283"/>
                <a:gd name="connsiteX23" fmla="*/ 1334298 w 2389467"/>
                <a:gd name="connsiteY23" fmla="*/ 1212766 h 2423283"/>
                <a:gd name="connsiteX24" fmla="*/ 1335423 w 2389467"/>
                <a:gd name="connsiteY24" fmla="*/ 1211767 h 2423283"/>
                <a:gd name="connsiteX25" fmla="*/ 1337172 w 2389467"/>
                <a:gd name="connsiteY25" fmla="*/ 1210392 h 2423283"/>
                <a:gd name="connsiteX26" fmla="*/ 1337172 w 2389467"/>
                <a:gd name="connsiteY26" fmla="*/ 1210392 h 2423283"/>
                <a:gd name="connsiteX27" fmla="*/ 1385152 w 2389467"/>
                <a:gd name="connsiteY27" fmla="*/ 1187027 h 2423283"/>
                <a:gd name="connsiteX28" fmla="*/ 1345044 w 2389467"/>
                <a:gd name="connsiteY28" fmla="*/ 1138046 h 2423283"/>
                <a:gd name="connsiteX29" fmla="*/ 1343669 w 2389467"/>
                <a:gd name="connsiteY29" fmla="*/ 1135297 h 2423283"/>
                <a:gd name="connsiteX30" fmla="*/ 1343669 w 2389467"/>
                <a:gd name="connsiteY30" fmla="*/ 1134423 h 2423283"/>
                <a:gd name="connsiteX31" fmla="*/ 1343669 w 2389467"/>
                <a:gd name="connsiteY31" fmla="*/ 1134423 h 2423283"/>
                <a:gd name="connsiteX32" fmla="*/ 1343045 w 2389467"/>
                <a:gd name="connsiteY32" fmla="*/ 1130299 h 2423283"/>
                <a:gd name="connsiteX33" fmla="*/ 1343045 w 2389467"/>
                <a:gd name="connsiteY33" fmla="*/ 1128425 h 2423283"/>
                <a:gd name="connsiteX34" fmla="*/ 1345419 w 2389467"/>
                <a:gd name="connsiteY34" fmla="*/ 1122677 h 2423283"/>
                <a:gd name="connsiteX35" fmla="*/ 1345419 w 2389467"/>
                <a:gd name="connsiteY35" fmla="*/ 1122677 h 2423283"/>
                <a:gd name="connsiteX36" fmla="*/ 1347293 w 2389467"/>
                <a:gd name="connsiteY36" fmla="*/ 1121178 h 2423283"/>
                <a:gd name="connsiteX37" fmla="*/ 1348417 w 2389467"/>
                <a:gd name="connsiteY37" fmla="*/ 1120428 h 2423283"/>
                <a:gd name="connsiteX38" fmla="*/ 1399645 w 2389467"/>
                <a:gd name="connsiteY38" fmla="*/ 1095438 h 2423283"/>
                <a:gd name="connsiteX39" fmla="*/ 1399645 w 2389467"/>
                <a:gd name="connsiteY39" fmla="*/ 1090565 h 2423283"/>
                <a:gd name="connsiteX40" fmla="*/ 1399645 w 2389467"/>
                <a:gd name="connsiteY40" fmla="*/ 1088316 h 2423283"/>
                <a:gd name="connsiteX41" fmla="*/ 1399645 w 2389467"/>
                <a:gd name="connsiteY41" fmla="*/ 1086442 h 2423283"/>
                <a:gd name="connsiteX42" fmla="*/ 1400520 w 2389467"/>
                <a:gd name="connsiteY42" fmla="*/ 1084693 h 2423283"/>
                <a:gd name="connsiteX43" fmla="*/ 1401519 w 2389467"/>
                <a:gd name="connsiteY43" fmla="*/ 1082943 h 2423283"/>
                <a:gd name="connsiteX44" fmla="*/ 1402644 w 2389467"/>
                <a:gd name="connsiteY44" fmla="*/ 1081819 h 2423283"/>
                <a:gd name="connsiteX45" fmla="*/ 1404393 w 2389467"/>
                <a:gd name="connsiteY45" fmla="*/ 1080569 h 2423283"/>
                <a:gd name="connsiteX46" fmla="*/ 1404393 w 2389467"/>
                <a:gd name="connsiteY46" fmla="*/ 1080569 h 2423283"/>
                <a:gd name="connsiteX47" fmla="*/ 1950907 w 2389467"/>
                <a:gd name="connsiteY47" fmla="*/ 815050 h 2423283"/>
                <a:gd name="connsiteX48" fmla="*/ 1944535 w 2389467"/>
                <a:gd name="connsiteY48" fmla="*/ 512671 h 2423283"/>
                <a:gd name="connsiteX49" fmla="*/ 1944535 w 2389467"/>
                <a:gd name="connsiteY49" fmla="*/ 512671 h 2423283"/>
                <a:gd name="connsiteX50" fmla="*/ 1944535 w 2389467"/>
                <a:gd name="connsiteY50" fmla="*/ 510172 h 2423283"/>
                <a:gd name="connsiteX51" fmla="*/ 1944535 w 2389467"/>
                <a:gd name="connsiteY51" fmla="*/ 508547 h 2423283"/>
                <a:gd name="connsiteX52" fmla="*/ 1945534 w 2389467"/>
                <a:gd name="connsiteY52" fmla="*/ 506548 h 2423283"/>
                <a:gd name="connsiteX53" fmla="*/ 1946409 w 2389467"/>
                <a:gd name="connsiteY53" fmla="*/ 505049 h 2423283"/>
                <a:gd name="connsiteX54" fmla="*/ 1947658 w 2389467"/>
                <a:gd name="connsiteY54" fmla="*/ 504049 h 2423283"/>
                <a:gd name="connsiteX55" fmla="*/ 1949283 w 2389467"/>
                <a:gd name="connsiteY55" fmla="*/ 502675 h 2423283"/>
                <a:gd name="connsiteX56" fmla="*/ 1949283 w 2389467"/>
                <a:gd name="connsiteY56" fmla="*/ 502675 h 2423283"/>
                <a:gd name="connsiteX57" fmla="*/ 2389468 w 2389467"/>
                <a:gd name="connsiteY57" fmla="*/ 293133 h 2423283"/>
                <a:gd name="connsiteX58" fmla="*/ 2389468 w 2389467"/>
                <a:gd name="connsiteY58" fmla="*/ 0 h 2423283"/>
                <a:gd name="connsiteX59" fmla="*/ 0 w 2389467"/>
                <a:gd name="connsiteY59" fmla="*/ 1116930 h 2423283"/>
                <a:gd name="connsiteX60" fmla="*/ 0 w 2389467"/>
                <a:gd name="connsiteY60" fmla="*/ 1116930 h 2423283"/>
                <a:gd name="connsiteX61" fmla="*/ 141314 w 2389467"/>
                <a:gd name="connsiteY61" fmla="*/ 2375678 h 24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389467" h="2423283">
                  <a:moveTo>
                    <a:pt x="173425" y="2422159"/>
                  </a:moveTo>
                  <a:lnTo>
                    <a:pt x="174175" y="2423284"/>
                  </a:lnTo>
                  <a:lnTo>
                    <a:pt x="1023807" y="1994455"/>
                  </a:lnTo>
                  <a:lnTo>
                    <a:pt x="878620" y="1804031"/>
                  </a:lnTo>
                  <a:cubicBezTo>
                    <a:pt x="878570" y="1803618"/>
                    <a:pt x="878570" y="1803194"/>
                    <a:pt x="878620" y="1802781"/>
                  </a:cubicBezTo>
                  <a:cubicBezTo>
                    <a:pt x="878221" y="1802244"/>
                    <a:pt x="877883" y="1801657"/>
                    <a:pt x="877621" y="1801032"/>
                  </a:cubicBezTo>
                  <a:cubicBezTo>
                    <a:pt x="877558" y="1800282"/>
                    <a:pt x="877558" y="1799533"/>
                    <a:pt x="877621" y="1798783"/>
                  </a:cubicBezTo>
                  <a:lnTo>
                    <a:pt x="877621" y="1797533"/>
                  </a:lnTo>
                  <a:lnTo>
                    <a:pt x="863877" y="1637097"/>
                  </a:lnTo>
                  <a:cubicBezTo>
                    <a:pt x="863877" y="1637097"/>
                    <a:pt x="863877" y="1637097"/>
                    <a:pt x="863877" y="1637097"/>
                  </a:cubicBezTo>
                  <a:cubicBezTo>
                    <a:pt x="863814" y="1636347"/>
                    <a:pt x="863814" y="1635598"/>
                    <a:pt x="863877" y="1634848"/>
                  </a:cubicBezTo>
                  <a:cubicBezTo>
                    <a:pt x="863814" y="1634186"/>
                    <a:pt x="863814" y="1633511"/>
                    <a:pt x="863877" y="1632849"/>
                  </a:cubicBezTo>
                  <a:lnTo>
                    <a:pt x="864751" y="1631100"/>
                  </a:lnTo>
                  <a:cubicBezTo>
                    <a:pt x="864989" y="1630487"/>
                    <a:pt x="865289" y="1629913"/>
                    <a:pt x="865626" y="1629350"/>
                  </a:cubicBezTo>
                  <a:lnTo>
                    <a:pt x="866875" y="1628226"/>
                  </a:lnTo>
                  <a:cubicBezTo>
                    <a:pt x="867325" y="1627701"/>
                    <a:pt x="867875" y="1627276"/>
                    <a:pt x="868500" y="1626976"/>
                  </a:cubicBezTo>
                  <a:lnTo>
                    <a:pt x="868500" y="1626976"/>
                  </a:lnTo>
                  <a:lnTo>
                    <a:pt x="1341295" y="1394069"/>
                  </a:lnTo>
                  <a:lnTo>
                    <a:pt x="1332549" y="1220513"/>
                  </a:lnTo>
                  <a:cubicBezTo>
                    <a:pt x="1332549" y="1220513"/>
                    <a:pt x="1332549" y="1220513"/>
                    <a:pt x="1332549" y="1220513"/>
                  </a:cubicBezTo>
                  <a:cubicBezTo>
                    <a:pt x="1332487" y="1219726"/>
                    <a:pt x="1332487" y="1218926"/>
                    <a:pt x="1332549" y="1218139"/>
                  </a:cubicBezTo>
                  <a:cubicBezTo>
                    <a:pt x="1332487" y="1217515"/>
                    <a:pt x="1332487" y="1216890"/>
                    <a:pt x="1332549" y="1216265"/>
                  </a:cubicBezTo>
                  <a:cubicBezTo>
                    <a:pt x="1332724" y="1215690"/>
                    <a:pt x="1332974" y="1215141"/>
                    <a:pt x="1333299" y="1214641"/>
                  </a:cubicBezTo>
                  <a:cubicBezTo>
                    <a:pt x="1333299" y="1214016"/>
                    <a:pt x="1333924" y="1213266"/>
                    <a:pt x="1334298" y="1212766"/>
                  </a:cubicBezTo>
                  <a:lnTo>
                    <a:pt x="1335423" y="1211767"/>
                  </a:lnTo>
                  <a:lnTo>
                    <a:pt x="1337172" y="1210392"/>
                  </a:lnTo>
                  <a:lnTo>
                    <a:pt x="1337172" y="1210392"/>
                  </a:lnTo>
                  <a:lnTo>
                    <a:pt x="1385152" y="1187027"/>
                  </a:lnTo>
                  <a:lnTo>
                    <a:pt x="1345044" y="1138046"/>
                  </a:lnTo>
                  <a:cubicBezTo>
                    <a:pt x="1344444" y="1137209"/>
                    <a:pt x="1343969" y="1136284"/>
                    <a:pt x="1343669" y="1135297"/>
                  </a:cubicBezTo>
                  <a:cubicBezTo>
                    <a:pt x="1343645" y="1135010"/>
                    <a:pt x="1343645" y="1134710"/>
                    <a:pt x="1343669" y="1134423"/>
                  </a:cubicBezTo>
                  <a:lnTo>
                    <a:pt x="1343669" y="1134423"/>
                  </a:lnTo>
                  <a:cubicBezTo>
                    <a:pt x="1343207" y="1133098"/>
                    <a:pt x="1342995" y="1131699"/>
                    <a:pt x="1343045" y="1130299"/>
                  </a:cubicBezTo>
                  <a:cubicBezTo>
                    <a:pt x="1342982" y="1129675"/>
                    <a:pt x="1342982" y="1129050"/>
                    <a:pt x="1343045" y="1128425"/>
                  </a:cubicBezTo>
                  <a:cubicBezTo>
                    <a:pt x="1343132" y="1126288"/>
                    <a:pt x="1343969" y="1124252"/>
                    <a:pt x="1345419" y="1122677"/>
                  </a:cubicBezTo>
                  <a:lnTo>
                    <a:pt x="1345419" y="1122677"/>
                  </a:lnTo>
                  <a:cubicBezTo>
                    <a:pt x="1345981" y="1122115"/>
                    <a:pt x="1346618" y="1121603"/>
                    <a:pt x="1347293" y="1121178"/>
                  </a:cubicBezTo>
                  <a:cubicBezTo>
                    <a:pt x="1347293" y="1121178"/>
                    <a:pt x="1347917" y="1120553"/>
                    <a:pt x="1348417" y="1120428"/>
                  </a:cubicBezTo>
                  <a:lnTo>
                    <a:pt x="1399645" y="1095438"/>
                  </a:lnTo>
                  <a:lnTo>
                    <a:pt x="1399645" y="1090565"/>
                  </a:lnTo>
                  <a:cubicBezTo>
                    <a:pt x="1399583" y="1089816"/>
                    <a:pt x="1399583" y="1089066"/>
                    <a:pt x="1399645" y="1088316"/>
                  </a:cubicBezTo>
                  <a:cubicBezTo>
                    <a:pt x="1399583" y="1087691"/>
                    <a:pt x="1399583" y="1087067"/>
                    <a:pt x="1399645" y="1086442"/>
                  </a:cubicBezTo>
                  <a:cubicBezTo>
                    <a:pt x="1399833" y="1085817"/>
                    <a:pt x="1400133" y="1085217"/>
                    <a:pt x="1400520" y="1084693"/>
                  </a:cubicBezTo>
                  <a:cubicBezTo>
                    <a:pt x="1400732" y="1084043"/>
                    <a:pt x="1401069" y="1083456"/>
                    <a:pt x="1401519" y="1082943"/>
                  </a:cubicBezTo>
                  <a:cubicBezTo>
                    <a:pt x="1401857" y="1082543"/>
                    <a:pt x="1402244" y="1082156"/>
                    <a:pt x="1402644" y="1081819"/>
                  </a:cubicBezTo>
                  <a:cubicBezTo>
                    <a:pt x="1403119" y="1081269"/>
                    <a:pt x="1403718" y="1080844"/>
                    <a:pt x="1404393" y="1080569"/>
                  </a:cubicBezTo>
                  <a:lnTo>
                    <a:pt x="1404393" y="1080569"/>
                  </a:lnTo>
                  <a:lnTo>
                    <a:pt x="1950907" y="815050"/>
                  </a:lnTo>
                  <a:lnTo>
                    <a:pt x="1944535" y="512671"/>
                  </a:lnTo>
                  <a:cubicBezTo>
                    <a:pt x="1944535" y="512671"/>
                    <a:pt x="1944535" y="512671"/>
                    <a:pt x="1944535" y="512671"/>
                  </a:cubicBezTo>
                  <a:cubicBezTo>
                    <a:pt x="1944410" y="511846"/>
                    <a:pt x="1944410" y="510996"/>
                    <a:pt x="1944535" y="510172"/>
                  </a:cubicBezTo>
                  <a:cubicBezTo>
                    <a:pt x="1944472" y="509634"/>
                    <a:pt x="1944472" y="509084"/>
                    <a:pt x="1944535" y="508547"/>
                  </a:cubicBezTo>
                  <a:cubicBezTo>
                    <a:pt x="1944822" y="507860"/>
                    <a:pt x="1945147" y="507185"/>
                    <a:pt x="1945534" y="506548"/>
                  </a:cubicBezTo>
                  <a:cubicBezTo>
                    <a:pt x="1945784" y="506023"/>
                    <a:pt x="1946072" y="505523"/>
                    <a:pt x="1946409" y="505049"/>
                  </a:cubicBezTo>
                  <a:lnTo>
                    <a:pt x="1947658" y="504049"/>
                  </a:lnTo>
                  <a:cubicBezTo>
                    <a:pt x="1948146" y="503524"/>
                    <a:pt x="1948683" y="503062"/>
                    <a:pt x="1949283" y="502675"/>
                  </a:cubicBezTo>
                  <a:lnTo>
                    <a:pt x="1949283" y="502675"/>
                  </a:lnTo>
                  <a:lnTo>
                    <a:pt x="2389468" y="293133"/>
                  </a:lnTo>
                  <a:lnTo>
                    <a:pt x="2389468" y="0"/>
                  </a:lnTo>
                  <a:lnTo>
                    <a:pt x="0" y="1116930"/>
                  </a:lnTo>
                  <a:lnTo>
                    <a:pt x="0" y="1116930"/>
                  </a:lnTo>
                  <a:lnTo>
                    <a:pt x="141314" y="2375678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19F6181B-B943-4DFB-956D-E921348D90B2}"/>
                </a:ext>
              </a:extLst>
            </p:cNvPr>
            <p:cNvSpPr/>
            <p:nvPr/>
          </p:nvSpPr>
          <p:spPr>
            <a:xfrm>
              <a:off x="8683903" y="3092649"/>
              <a:ext cx="210908" cy="403089"/>
            </a:xfrm>
            <a:custGeom>
              <a:avLst/>
              <a:gdLst>
                <a:gd name="connsiteX0" fmla="*/ 202037 w 210908"/>
                <a:gd name="connsiteY0" fmla="*/ 262895 h 403089"/>
                <a:gd name="connsiteX1" fmla="*/ 0 w 210908"/>
                <a:gd name="connsiteY1" fmla="*/ 0 h 403089"/>
                <a:gd name="connsiteX2" fmla="*/ 10121 w 210908"/>
                <a:gd name="connsiteY2" fmla="*/ 139819 h 403089"/>
                <a:gd name="connsiteX3" fmla="*/ 156682 w 210908"/>
                <a:gd name="connsiteY3" fmla="*/ 331993 h 403089"/>
                <a:gd name="connsiteX4" fmla="*/ 210909 w 210908"/>
                <a:gd name="connsiteY4" fmla="*/ 403089 h 403089"/>
                <a:gd name="connsiteX5" fmla="*/ 202037 w 210908"/>
                <a:gd name="connsiteY5" fmla="*/ 262895 h 40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908" h="403089">
                  <a:moveTo>
                    <a:pt x="202037" y="262895"/>
                  </a:moveTo>
                  <a:lnTo>
                    <a:pt x="0" y="0"/>
                  </a:lnTo>
                  <a:lnTo>
                    <a:pt x="10121" y="139819"/>
                  </a:lnTo>
                  <a:lnTo>
                    <a:pt x="156682" y="331993"/>
                  </a:lnTo>
                  <a:lnTo>
                    <a:pt x="210909" y="403089"/>
                  </a:lnTo>
                  <a:lnTo>
                    <a:pt x="202037" y="26289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F8914605-83CF-4E10-B7C7-4950E0D6895B}"/>
                </a:ext>
              </a:extLst>
            </p:cNvPr>
            <p:cNvSpPr/>
            <p:nvPr/>
          </p:nvSpPr>
          <p:spPr>
            <a:xfrm>
              <a:off x="8889189" y="3360042"/>
              <a:ext cx="187544" cy="313999"/>
            </a:xfrm>
            <a:custGeom>
              <a:avLst/>
              <a:gdLst>
                <a:gd name="connsiteX0" fmla="*/ 131568 w 187544"/>
                <a:gd name="connsiteY0" fmla="*/ 314000 h 313999"/>
                <a:gd name="connsiteX1" fmla="*/ 129694 w 187544"/>
                <a:gd name="connsiteY1" fmla="*/ 283012 h 313999"/>
                <a:gd name="connsiteX2" fmla="*/ 129694 w 187544"/>
                <a:gd name="connsiteY2" fmla="*/ 283012 h 313999"/>
                <a:gd name="connsiteX3" fmla="*/ 129694 w 187544"/>
                <a:gd name="connsiteY3" fmla="*/ 280638 h 313999"/>
                <a:gd name="connsiteX4" fmla="*/ 129694 w 187544"/>
                <a:gd name="connsiteY4" fmla="*/ 278764 h 313999"/>
                <a:gd name="connsiteX5" fmla="*/ 130569 w 187544"/>
                <a:gd name="connsiteY5" fmla="*/ 277015 h 313999"/>
                <a:gd name="connsiteX6" fmla="*/ 131443 w 187544"/>
                <a:gd name="connsiteY6" fmla="*/ 275265 h 313999"/>
                <a:gd name="connsiteX7" fmla="*/ 132818 w 187544"/>
                <a:gd name="connsiteY7" fmla="*/ 274141 h 313999"/>
                <a:gd name="connsiteX8" fmla="*/ 134317 w 187544"/>
                <a:gd name="connsiteY8" fmla="*/ 272766 h 313999"/>
                <a:gd name="connsiteX9" fmla="*/ 134317 w 187544"/>
                <a:gd name="connsiteY9" fmla="*/ 272766 h 313999"/>
                <a:gd name="connsiteX10" fmla="*/ 187544 w 187544"/>
                <a:gd name="connsiteY10" fmla="*/ 245402 h 313999"/>
                <a:gd name="connsiteX11" fmla="*/ 0 w 187544"/>
                <a:gd name="connsiteY11" fmla="*/ 0 h 313999"/>
                <a:gd name="connsiteX12" fmla="*/ 8871 w 187544"/>
                <a:gd name="connsiteY12" fmla="*/ 140319 h 313999"/>
                <a:gd name="connsiteX13" fmla="*/ 14869 w 187544"/>
                <a:gd name="connsiteY13" fmla="*/ 148191 h 313999"/>
                <a:gd name="connsiteX14" fmla="*/ 15618 w 187544"/>
                <a:gd name="connsiteY14" fmla="*/ 149690 h 313999"/>
                <a:gd name="connsiteX15" fmla="*/ 16493 w 187544"/>
                <a:gd name="connsiteY15" fmla="*/ 151314 h 313999"/>
                <a:gd name="connsiteX16" fmla="*/ 16493 w 187544"/>
                <a:gd name="connsiteY16" fmla="*/ 151314 h 313999"/>
                <a:gd name="connsiteX17" fmla="*/ 16493 w 187544"/>
                <a:gd name="connsiteY17" fmla="*/ 153564 h 313999"/>
                <a:gd name="connsiteX18" fmla="*/ 16493 w 187544"/>
                <a:gd name="connsiteY18" fmla="*/ 155563 h 313999"/>
                <a:gd name="connsiteX19" fmla="*/ 16493 w 187544"/>
                <a:gd name="connsiteY19" fmla="*/ 157187 h 313999"/>
                <a:gd name="connsiteX20" fmla="*/ 16493 w 187544"/>
                <a:gd name="connsiteY20" fmla="*/ 159561 h 313999"/>
                <a:gd name="connsiteX21" fmla="*/ 15743 w 187544"/>
                <a:gd name="connsiteY21" fmla="*/ 160936 h 313999"/>
                <a:gd name="connsiteX22" fmla="*/ 15743 w 187544"/>
                <a:gd name="connsiteY22" fmla="*/ 161685 h 31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7544" h="313999">
                  <a:moveTo>
                    <a:pt x="131568" y="314000"/>
                  </a:moveTo>
                  <a:lnTo>
                    <a:pt x="129694" y="283012"/>
                  </a:lnTo>
                  <a:lnTo>
                    <a:pt x="129694" y="283012"/>
                  </a:lnTo>
                  <a:cubicBezTo>
                    <a:pt x="129631" y="282225"/>
                    <a:pt x="129631" y="281425"/>
                    <a:pt x="129694" y="280638"/>
                  </a:cubicBezTo>
                  <a:cubicBezTo>
                    <a:pt x="129694" y="280013"/>
                    <a:pt x="129694" y="279388"/>
                    <a:pt x="129694" y="278764"/>
                  </a:cubicBezTo>
                  <a:cubicBezTo>
                    <a:pt x="129694" y="278139"/>
                    <a:pt x="130319" y="277639"/>
                    <a:pt x="130569" y="277015"/>
                  </a:cubicBezTo>
                  <a:cubicBezTo>
                    <a:pt x="130818" y="276390"/>
                    <a:pt x="130569" y="275765"/>
                    <a:pt x="131443" y="275265"/>
                  </a:cubicBezTo>
                  <a:cubicBezTo>
                    <a:pt x="131843" y="274828"/>
                    <a:pt x="132305" y="274440"/>
                    <a:pt x="132818" y="274141"/>
                  </a:cubicBezTo>
                  <a:cubicBezTo>
                    <a:pt x="133255" y="273616"/>
                    <a:pt x="133755" y="273153"/>
                    <a:pt x="134317" y="272766"/>
                  </a:cubicBezTo>
                  <a:lnTo>
                    <a:pt x="134317" y="272766"/>
                  </a:lnTo>
                  <a:lnTo>
                    <a:pt x="187544" y="245402"/>
                  </a:lnTo>
                  <a:lnTo>
                    <a:pt x="0" y="0"/>
                  </a:lnTo>
                  <a:lnTo>
                    <a:pt x="8871" y="140319"/>
                  </a:lnTo>
                  <a:lnTo>
                    <a:pt x="14869" y="148191"/>
                  </a:lnTo>
                  <a:cubicBezTo>
                    <a:pt x="15193" y="148653"/>
                    <a:pt x="15443" y="149153"/>
                    <a:pt x="15618" y="149690"/>
                  </a:cubicBezTo>
                  <a:cubicBezTo>
                    <a:pt x="16030" y="150153"/>
                    <a:pt x="16331" y="150715"/>
                    <a:pt x="16493" y="151314"/>
                  </a:cubicBezTo>
                  <a:lnTo>
                    <a:pt x="16493" y="151314"/>
                  </a:lnTo>
                  <a:cubicBezTo>
                    <a:pt x="16555" y="152064"/>
                    <a:pt x="16555" y="152814"/>
                    <a:pt x="16493" y="153564"/>
                  </a:cubicBezTo>
                  <a:cubicBezTo>
                    <a:pt x="16568" y="154226"/>
                    <a:pt x="16568" y="154901"/>
                    <a:pt x="16493" y="155563"/>
                  </a:cubicBezTo>
                  <a:cubicBezTo>
                    <a:pt x="16493" y="155563"/>
                    <a:pt x="16493" y="156687"/>
                    <a:pt x="16493" y="157187"/>
                  </a:cubicBezTo>
                  <a:cubicBezTo>
                    <a:pt x="16568" y="157974"/>
                    <a:pt x="16568" y="158774"/>
                    <a:pt x="16493" y="159561"/>
                  </a:cubicBezTo>
                  <a:cubicBezTo>
                    <a:pt x="16293" y="160049"/>
                    <a:pt x="16043" y="160511"/>
                    <a:pt x="15743" y="160936"/>
                  </a:cubicBezTo>
                  <a:lnTo>
                    <a:pt x="15743" y="161685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79BDA08C-9B3F-4A98-BF96-70F40BAA503D}"/>
                </a:ext>
              </a:extLst>
            </p:cNvPr>
            <p:cNvSpPr/>
            <p:nvPr/>
          </p:nvSpPr>
          <p:spPr>
            <a:xfrm>
              <a:off x="9895380" y="5270030"/>
              <a:ext cx="586871" cy="472561"/>
            </a:xfrm>
            <a:custGeom>
              <a:avLst/>
              <a:gdLst>
                <a:gd name="connsiteX0" fmla="*/ 410323 w 586871"/>
                <a:gd name="connsiteY0" fmla="*/ 125 h 472561"/>
                <a:gd name="connsiteX1" fmla="*/ 384459 w 586871"/>
                <a:gd name="connsiteY1" fmla="*/ 14994 h 472561"/>
                <a:gd name="connsiteX2" fmla="*/ 370215 w 586871"/>
                <a:gd name="connsiteY2" fmla="*/ 23366 h 472561"/>
                <a:gd name="connsiteX3" fmla="*/ 0 w 586871"/>
                <a:gd name="connsiteY3" fmla="*/ 237530 h 472561"/>
                <a:gd name="connsiteX4" fmla="*/ 173050 w 586871"/>
                <a:gd name="connsiteY4" fmla="*/ 472562 h 472561"/>
                <a:gd name="connsiteX5" fmla="*/ 173800 w 586871"/>
                <a:gd name="connsiteY5" fmla="*/ 472562 h 472561"/>
                <a:gd name="connsiteX6" fmla="*/ 586871 w 586871"/>
                <a:gd name="connsiteY6" fmla="*/ 229409 h 472561"/>
                <a:gd name="connsiteX7" fmla="*/ 411197 w 586871"/>
                <a:gd name="connsiteY7" fmla="*/ 0 h 47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871" h="472561">
                  <a:moveTo>
                    <a:pt x="410323" y="125"/>
                  </a:moveTo>
                  <a:lnTo>
                    <a:pt x="384459" y="14994"/>
                  </a:lnTo>
                  <a:lnTo>
                    <a:pt x="370215" y="23366"/>
                  </a:lnTo>
                  <a:lnTo>
                    <a:pt x="0" y="237530"/>
                  </a:lnTo>
                  <a:lnTo>
                    <a:pt x="173050" y="472562"/>
                  </a:lnTo>
                  <a:lnTo>
                    <a:pt x="173800" y="472562"/>
                  </a:lnTo>
                  <a:lnTo>
                    <a:pt x="586871" y="229409"/>
                  </a:lnTo>
                  <a:lnTo>
                    <a:pt x="411197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C66F0961-2384-4EC8-AA57-2B4FECFC5BFA}"/>
                </a:ext>
              </a:extLst>
            </p:cNvPr>
            <p:cNvSpPr/>
            <p:nvPr/>
          </p:nvSpPr>
          <p:spPr>
            <a:xfrm>
              <a:off x="9871140" y="5530177"/>
              <a:ext cx="168677" cy="288759"/>
            </a:xfrm>
            <a:custGeom>
              <a:avLst/>
              <a:gdLst>
                <a:gd name="connsiteX0" fmla="*/ 250 w 168677"/>
                <a:gd name="connsiteY0" fmla="*/ 14245 h 288759"/>
                <a:gd name="connsiteX1" fmla="*/ 2624 w 168677"/>
                <a:gd name="connsiteY1" fmla="*/ 139195 h 288759"/>
                <a:gd name="connsiteX2" fmla="*/ 3498 w 168677"/>
                <a:gd name="connsiteY2" fmla="*/ 190549 h 288759"/>
                <a:gd name="connsiteX3" fmla="*/ 1499 w 168677"/>
                <a:gd name="connsiteY3" fmla="*/ 197421 h 288759"/>
                <a:gd name="connsiteX4" fmla="*/ 67971 w 168677"/>
                <a:gd name="connsiteY4" fmla="*/ 288760 h 288759"/>
                <a:gd name="connsiteX5" fmla="*/ 68720 w 168677"/>
                <a:gd name="connsiteY5" fmla="*/ 288760 h 288759"/>
                <a:gd name="connsiteX6" fmla="*/ 168677 w 168677"/>
                <a:gd name="connsiteY6" fmla="*/ 230158 h 288759"/>
                <a:gd name="connsiteX7" fmla="*/ 0 w 168677"/>
                <a:gd name="connsiteY7" fmla="*/ 0 h 28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677" h="288759">
                  <a:moveTo>
                    <a:pt x="250" y="14245"/>
                  </a:moveTo>
                  <a:lnTo>
                    <a:pt x="2624" y="139195"/>
                  </a:lnTo>
                  <a:lnTo>
                    <a:pt x="3498" y="190549"/>
                  </a:lnTo>
                  <a:cubicBezTo>
                    <a:pt x="3561" y="192998"/>
                    <a:pt x="2861" y="195397"/>
                    <a:pt x="1499" y="197421"/>
                  </a:cubicBezTo>
                  <a:lnTo>
                    <a:pt x="67971" y="288760"/>
                  </a:lnTo>
                  <a:lnTo>
                    <a:pt x="68720" y="288760"/>
                  </a:lnTo>
                  <a:lnTo>
                    <a:pt x="168677" y="230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C89728A-8210-42BD-BDBF-C62C159A6000}"/>
                </a:ext>
              </a:extLst>
            </p:cNvPr>
            <p:cNvSpPr/>
            <p:nvPr/>
          </p:nvSpPr>
          <p:spPr>
            <a:xfrm>
              <a:off x="5460421" y="2711301"/>
              <a:ext cx="1735625" cy="1519394"/>
            </a:xfrm>
            <a:custGeom>
              <a:avLst/>
              <a:gdLst>
                <a:gd name="connsiteX0" fmla="*/ 410698 w 1735625"/>
                <a:gd name="connsiteY0" fmla="*/ 1519394 h 1519394"/>
                <a:gd name="connsiteX1" fmla="*/ 609737 w 1735625"/>
                <a:gd name="connsiteY1" fmla="*/ 1422433 h 1519394"/>
                <a:gd name="connsiteX2" fmla="*/ 255140 w 1735625"/>
                <a:gd name="connsiteY2" fmla="*/ 820923 h 1519394"/>
                <a:gd name="connsiteX3" fmla="*/ 257264 w 1735625"/>
                <a:gd name="connsiteY3" fmla="*/ 805804 h 1519394"/>
                <a:gd name="connsiteX4" fmla="*/ 268705 w 1735625"/>
                <a:gd name="connsiteY4" fmla="*/ 806816 h 1519394"/>
                <a:gd name="connsiteX5" fmla="*/ 269758 w 1735625"/>
                <a:gd name="connsiteY5" fmla="*/ 808428 h 1519394"/>
                <a:gd name="connsiteX6" fmla="*/ 269758 w 1735625"/>
                <a:gd name="connsiteY6" fmla="*/ 809052 h 1519394"/>
                <a:gd name="connsiteX7" fmla="*/ 1735625 w 1735625"/>
                <a:gd name="connsiteY7" fmla="*/ 123951 h 1519394"/>
                <a:gd name="connsiteX8" fmla="*/ 1735625 w 1735625"/>
                <a:gd name="connsiteY8" fmla="*/ 123951 h 1519394"/>
                <a:gd name="connsiteX9" fmla="*/ 1718258 w 1735625"/>
                <a:gd name="connsiteY9" fmla="*/ 0 h 1519394"/>
                <a:gd name="connsiteX10" fmla="*/ 0 w 1735625"/>
                <a:gd name="connsiteY10" fmla="*/ 796433 h 1519394"/>
                <a:gd name="connsiteX11" fmla="*/ 3374 w 1735625"/>
                <a:gd name="connsiteY11" fmla="*/ 811177 h 151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5625" h="1519394">
                  <a:moveTo>
                    <a:pt x="410698" y="1519394"/>
                  </a:moveTo>
                  <a:lnTo>
                    <a:pt x="609737" y="1422433"/>
                  </a:lnTo>
                  <a:lnTo>
                    <a:pt x="255140" y="820923"/>
                  </a:lnTo>
                  <a:cubicBezTo>
                    <a:pt x="252328" y="815987"/>
                    <a:pt x="253202" y="809777"/>
                    <a:pt x="257264" y="805804"/>
                  </a:cubicBezTo>
                  <a:cubicBezTo>
                    <a:pt x="260702" y="802917"/>
                    <a:pt x="265824" y="803380"/>
                    <a:pt x="268705" y="806816"/>
                  </a:cubicBezTo>
                  <a:cubicBezTo>
                    <a:pt x="269119" y="807303"/>
                    <a:pt x="269472" y="807853"/>
                    <a:pt x="269758" y="808428"/>
                  </a:cubicBezTo>
                  <a:lnTo>
                    <a:pt x="269758" y="809052"/>
                  </a:lnTo>
                  <a:lnTo>
                    <a:pt x="1735625" y="123951"/>
                  </a:lnTo>
                  <a:lnTo>
                    <a:pt x="1735625" y="123951"/>
                  </a:lnTo>
                  <a:lnTo>
                    <a:pt x="1718258" y="0"/>
                  </a:lnTo>
                  <a:lnTo>
                    <a:pt x="0" y="796433"/>
                  </a:lnTo>
                  <a:lnTo>
                    <a:pt x="3374" y="81117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C0BD6CF-5399-4EE8-B8B0-C993E997EFF3}"/>
                </a:ext>
              </a:extLst>
            </p:cNvPr>
            <p:cNvSpPr/>
            <p:nvPr/>
          </p:nvSpPr>
          <p:spPr>
            <a:xfrm>
              <a:off x="5466418" y="3533723"/>
              <a:ext cx="694699" cy="2039561"/>
            </a:xfrm>
            <a:custGeom>
              <a:avLst/>
              <a:gdLst>
                <a:gd name="connsiteX0" fmla="*/ 402576 w 694699"/>
                <a:gd name="connsiteY0" fmla="*/ 699721 h 2039561"/>
                <a:gd name="connsiteX1" fmla="*/ 0 w 694699"/>
                <a:gd name="connsiteY1" fmla="*/ 0 h 2039561"/>
                <a:gd name="connsiteX2" fmla="*/ 309116 w 694699"/>
                <a:gd name="connsiteY2" fmla="*/ 1340466 h 2039561"/>
                <a:gd name="connsiteX3" fmla="*/ 694700 w 694699"/>
                <a:gd name="connsiteY3" fmla="*/ 2039562 h 2039561"/>
                <a:gd name="connsiteX4" fmla="*/ 608237 w 694699"/>
                <a:gd name="connsiteY4" fmla="*/ 1642845 h 2039561"/>
                <a:gd name="connsiteX5" fmla="*/ 402576 w 694699"/>
                <a:gd name="connsiteY5" fmla="*/ 699721 h 203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699" h="2039561">
                  <a:moveTo>
                    <a:pt x="402576" y="699721"/>
                  </a:moveTo>
                  <a:lnTo>
                    <a:pt x="0" y="0"/>
                  </a:lnTo>
                  <a:lnTo>
                    <a:pt x="309116" y="1340466"/>
                  </a:lnTo>
                  <a:lnTo>
                    <a:pt x="694700" y="2039562"/>
                  </a:lnTo>
                  <a:lnTo>
                    <a:pt x="608237" y="1642845"/>
                  </a:lnTo>
                  <a:lnTo>
                    <a:pt x="402576" y="69972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FF459CFA-8AA4-4B6A-8E26-BFC4059F2468}"/>
                </a:ext>
              </a:extLst>
            </p:cNvPr>
            <p:cNvSpPr/>
            <p:nvPr/>
          </p:nvSpPr>
          <p:spPr>
            <a:xfrm>
              <a:off x="10208994" y="480190"/>
              <a:ext cx="313364" cy="183801"/>
            </a:xfrm>
            <a:custGeom>
              <a:avLst/>
              <a:gdLst>
                <a:gd name="connsiteX0" fmla="*/ 313364 w 313364"/>
                <a:gd name="connsiteY0" fmla="*/ 79718 h 183801"/>
                <a:gd name="connsiteX1" fmla="*/ 232524 w 313364"/>
                <a:gd name="connsiteY1" fmla="*/ 0 h 183801"/>
                <a:gd name="connsiteX2" fmla="*/ 0 w 313364"/>
                <a:gd name="connsiteY2" fmla="*/ 102959 h 183801"/>
                <a:gd name="connsiteX3" fmla="*/ 80215 w 313364"/>
                <a:gd name="connsiteY3" fmla="*/ 183802 h 183801"/>
                <a:gd name="connsiteX4" fmla="*/ 313364 w 313364"/>
                <a:gd name="connsiteY4" fmla="*/ 79718 h 1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64" h="183801">
                  <a:moveTo>
                    <a:pt x="313364" y="79718"/>
                  </a:moveTo>
                  <a:lnTo>
                    <a:pt x="232524" y="0"/>
                  </a:lnTo>
                  <a:lnTo>
                    <a:pt x="0" y="102959"/>
                  </a:lnTo>
                  <a:lnTo>
                    <a:pt x="80215" y="183802"/>
                  </a:lnTo>
                  <a:lnTo>
                    <a:pt x="313364" y="79718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3966D00-30BA-4109-A93D-76225EE485D5}"/>
                </a:ext>
              </a:extLst>
            </p:cNvPr>
            <p:cNvSpPr/>
            <p:nvPr/>
          </p:nvSpPr>
          <p:spPr>
            <a:xfrm>
              <a:off x="10532854" y="554661"/>
              <a:ext cx="1671528" cy="721587"/>
            </a:xfrm>
            <a:custGeom>
              <a:avLst/>
              <a:gdLst>
                <a:gd name="connsiteX0" fmla="*/ 1624 w 1671528"/>
                <a:gd name="connsiteY0" fmla="*/ 601385 h 721587"/>
                <a:gd name="connsiteX1" fmla="*/ 0 w 1671528"/>
                <a:gd name="connsiteY1" fmla="*/ 721587 h 721587"/>
                <a:gd name="connsiteX2" fmla="*/ 1255958 w 1671528"/>
                <a:gd name="connsiteY2" fmla="*/ 134321 h 721587"/>
                <a:gd name="connsiteX3" fmla="*/ 1256957 w 1671528"/>
                <a:gd name="connsiteY3" fmla="*/ 134321 h 721587"/>
                <a:gd name="connsiteX4" fmla="*/ 1256957 w 1671528"/>
                <a:gd name="connsiteY4" fmla="*/ 134321 h 721587"/>
                <a:gd name="connsiteX5" fmla="*/ 1256957 w 1671528"/>
                <a:gd name="connsiteY5" fmla="*/ 134321 h 721587"/>
                <a:gd name="connsiteX6" fmla="*/ 1671528 w 1671528"/>
                <a:gd name="connsiteY6" fmla="*/ 516044 h 721587"/>
                <a:gd name="connsiteX7" fmla="*/ 1671528 w 1671528"/>
                <a:gd name="connsiteY7" fmla="*/ 337365 h 721587"/>
                <a:gd name="connsiteX8" fmla="*/ 1299813 w 1671528"/>
                <a:gd name="connsiteY8" fmla="*/ 0 h 72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1528" h="721587">
                  <a:moveTo>
                    <a:pt x="1624" y="601385"/>
                  </a:moveTo>
                  <a:lnTo>
                    <a:pt x="0" y="721587"/>
                  </a:lnTo>
                  <a:lnTo>
                    <a:pt x="1255958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671528" y="516044"/>
                  </a:lnTo>
                  <a:lnTo>
                    <a:pt x="1671528" y="337365"/>
                  </a:lnTo>
                  <a:lnTo>
                    <a:pt x="1299813" y="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83794186-1734-4D73-85FC-3F043920AE56}"/>
                </a:ext>
              </a:extLst>
            </p:cNvPr>
            <p:cNvSpPr/>
            <p:nvPr/>
          </p:nvSpPr>
          <p:spPr>
            <a:xfrm>
              <a:off x="7786041" y="1315232"/>
              <a:ext cx="2404960" cy="1238131"/>
            </a:xfrm>
            <a:custGeom>
              <a:avLst/>
              <a:gdLst>
                <a:gd name="connsiteX0" fmla="*/ 2404961 w 2404960"/>
                <a:gd name="connsiteY0" fmla="*/ 120702 h 1238131"/>
                <a:gd name="connsiteX1" fmla="*/ 2404961 w 2404960"/>
                <a:gd name="connsiteY1" fmla="*/ 118578 h 1238131"/>
                <a:gd name="connsiteX2" fmla="*/ 2404836 w 2404960"/>
                <a:gd name="connsiteY2" fmla="*/ 0 h 1238131"/>
                <a:gd name="connsiteX3" fmla="*/ 0 w 2404960"/>
                <a:gd name="connsiteY3" fmla="*/ 1114556 h 1238131"/>
                <a:gd name="connsiteX4" fmla="*/ 13869 w 2404960"/>
                <a:gd name="connsiteY4" fmla="*/ 1238131 h 1238131"/>
                <a:gd name="connsiteX5" fmla="*/ 2404961 w 2404960"/>
                <a:gd name="connsiteY5" fmla="*/ 120702 h 12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4960" h="1238131">
                  <a:moveTo>
                    <a:pt x="2404961" y="120702"/>
                  </a:moveTo>
                  <a:lnTo>
                    <a:pt x="2404961" y="118578"/>
                  </a:lnTo>
                  <a:lnTo>
                    <a:pt x="2404836" y="0"/>
                  </a:lnTo>
                  <a:lnTo>
                    <a:pt x="0" y="1114556"/>
                  </a:lnTo>
                  <a:lnTo>
                    <a:pt x="13869" y="1238131"/>
                  </a:lnTo>
                  <a:lnTo>
                    <a:pt x="2404961" y="12070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C355CFD0-E02D-4198-B1B4-F8CF0717D483}"/>
                </a:ext>
              </a:extLst>
            </p:cNvPr>
            <p:cNvSpPr/>
            <p:nvPr/>
          </p:nvSpPr>
          <p:spPr>
            <a:xfrm>
              <a:off x="10527606" y="694605"/>
              <a:ext cx="1260330" cy="1523392"/>
            </a:xfrm>
            <a:custGeom>
              <a:avLst/>
              <a:gdLst>
                <a:gd name="connsiteX0" fmla="*/ 168052 w 1260330"/>
                <a:gd name="connsiteY0" fmla="*/ 1159413 h 1523392"/>
                <a:gd name="connsiteX1" fmla="*/ 168052 w 1260330"/>
                <a:gd name="connsiteY1" fmla="*/ 1159413 h 1523392"/>
                <a:gd name="connsiteX2" fmla="*/ 169177 w 1260330"/>
                <a:gd name="connsiteY2" fmla="*/ 1161162 h 1523392"/>
                <a:gd name="connsiteX3" fmla="*/ 170051 w 1260330"/>
                <a:gd name="connsiteY3" fmla="*/ 1162911 h 1523392"/>
                <a:gd name="connsiteX4" fmla="*/ 170051 w 1260330"/>
                <a:gd name="connsiteY4" fmla="*/ 1164536 h 1523392"/>
                <a:gd name="connsiteX5" fmla="*/ 170051 w 1260330"/>
                <a:gd name="connsiteY5" fmla="*/ 1167035 h 1523392"/>
                <a:gd name="connsiteX6" fmla="*/ 170051 w 1260330"/>
                <a:gd name="connsiteY6" fmla="*/ 1167035 h 1523392"/>
                <a:gd name="connsiteX7" fmla="*/ 166678 w 1260330"/>
                <a:gd name="connsiteY7" fmla="*/ 1327471 h 1523392"/>
                <a:gd name="connsiteX8" fmla="*/ 298246 w 1260330"/>
                <a:gd name="connsiteY8" fmla="*/ 1263871 h 1523392"/>
                <a:gd name="connsiteX9" fmla="*/ 299496 w 1260330"/>
                <a:gd name="connsiteY9" fmla="*/ 1263871 h 1523392"/>
                <a:gd name="connsiteX10" fmla="*/ 301370 w 1260330"/>
                <a:gd name="connsiteY10" fmla="*/ 1263871 h 1523392"/>
                <a:gd name="connsiteX11" fmla="*/ 303119 w 1260330"/>
                <a:gd name="connsiteY11" fmla="*/ 1263871 h 1523392"/>
                <a:gd name="connsiteX12" fmla="*/ 304743 w 1260330"/>
                <a:gd name="connsiteY12" fmla="*/ 1263871 h 1523392"/>
                <a:gd name="connsiteX13" fmla="*/ 306493 w 1260330"/>
                <a:gd name="connsiteY13" fmla="*/ 1264996 h 1523392"/>
                <a:gd name="connsiteX14" fmla="*/ 307492 w 1260330"/>
                <a:gd name="connsiteY14" fmla="*/ 1265745 h 1523392"/>
                <a:gd name="connsiteX15" fmla="*/ 516277 w 1260330"/>
                <a:gd name="connsiteY15" fmla="*/ 1486157 h 1523392"/>
                <a:gd name="connsiteX16" fmla="*/ 516277 w 1260330"/>
                <a:gd name="connsiteY16" fmla="*/ 1486157 h 1523392"/>
                <a:gd name="connsiteX17" fmla="*/ 517401 w 1260330"/>
                <a:gd name="connsiteY17" fmla="*/ 1487907 h 1523392"/>
                <a:gd name="connsiteX18" fmla="*/ 518276 w 1260330"/>
                <a:gd name="connsiteY18" fmla="*/ 1489656 h 1523392"/>
                <a:gd name="connsiteX19" fmla="*/ 518276 w 1260330"/>
                <a:gd name="connsiteY19" fmla="*/ 1491405 h 1523392"/>
                <a:gd name="connsiteX20" fmla="*/ 518276 w 1260330"/>
                <a:gd name="connsiteY20" fmla="*/ 1493779 h 1523392"/>
                <a:gd name="connsiteX21" fmla="*/ 518276 w 1260330"/>
                <a:gd name="connsiteY21" fmla="*/ 1493779 h 1523392"/>
                <a:gd name="connsiteX22" fmla="*/ 517151 w 1260330"/>
                <a:gd name="connsiteY22" fmla="*/ 1523393 h 1523392"/>
                <a:gd name="connsiteX23" fmla="*/ 710693 w 1260330"/>
                <a:gd name="connsiteY23" fmla="*/ 1426181 h 1523392"/>
                <a:gd name="connsiteX24" fmla="*/ 711942 w 1260330"/>
                <a:gd name="connsiteY24" fmla="*/ 1426181 h 1523392"/>
                <a:gd name="connsiteX25" fmla="*/ 713817 w 1260330"/>
                <a:gd name="connsiteY25" fmla="*/ 1426181 h 1523392"/>
                <a:gd name="connsiteX26" fmla="*/ 715566 w 1260330"/>
                <a:gd name="connsiteY26" fmla="*/ 1426181 h 1523392"/>
                <a:gd name="connsiteX27" fmla="*/ 717190 w 1260330"/>
                <a:gd name="connsiteY27" fmla="*/ 1426181 h 1523392"/>
                <a:gd name="connsiteX28" fmla="*/ 718814 w 1260330"/>
                <a:gd name="connsiteY28" fmla="*/ 1427306 h 1523392"/>
                <a:gd name="connsiteX29" fmla="*/ 719939 w 1260330"/>
                <a:gd name="connsiteY29" fmla="*/ 1428056 h 1523392"/>
                <a:gd name="connsiteX30" fmla="*/ 738806 w 1260330"/>
                <a:gd name="connsiteY30" fmla="*/ 1447798 h 1523392"/>
                <a:gd name="connsiteX31" fmla="*/ 752050 w 1260330"/>
                <a:gd name="connsiteY31" fmla="*/ 1441050 h 1523392"/>
                <a:gd name="connsiteX32" fmla="*/ 974204 w 1260330"/>
                <a:gd name="connsiteY32" fmla="*/ 1328595 h 1523392"/>
                <a:gd name="connsiteX33" fmla="*/ 975578 w 1260330"/>
                <a:gd name="connsiteY33" fmla="*/ 1328595 h 1523392"/>
                <a:gd name="connsiteX34" fmla="*/ 977328 w 1260330"/>
                <a:gd name="connsiteY34" fmla="*/ 1328595 h 1523392"/>
                <a:gd name="connsiteX35" fmla="*/ 979077 w 1260330"/>
                <a:gd name="connsiteY35" fmla="*/ 1328595 h 1523392"/>
                <a:gd name="connsiteX36" fmla="*/ 980701 w 1260330"/>
                <a:gd name="connsiteY36" fmla="*/ 1328595 h 1523392"/>
                <a:gd name="connsiteX37" fmla="*/ 982325 w 1260330"/>
                <a:gd name="connsiteY37" fmla="*/ 1329720 h 1523392"/>
                <a:gd name="connsiteX38" fmla="*/ 983450 w 1260330"/>
                <a:gd name="connsiteY38" fmla="*/ 1330470 h 1523392"/>
                <a:gd name="connsiteX39" fmla="*/ 1012563 w 1260330"/>
                <a:gd name="connsiteY39" fmla="*/ 1360083 h 1523392"/>
                <a:gd name="connsiteX40" fmla="*/ 1172119 w 1260330"/>
                <a:gd name="connsiteY40" fmla="*/ 1279615 h 1523392"/>
                <a:gd name="connsiteX41" fmla="*/ 1172119 w 1260330"/>
                <a:gd name="connsiteY41" fmla="*/ 1279615 h 1523392"/>
                <a:gd name="connsiteX42" fmla="*/ 1260330 w 1260330"/>
                <a:gd name="connsiteY42" fmla="*/ 0 h 1523392"/>
                <a:gd name="connsiteX43" fmla="*/ 5248 w 1260330"/>
                <a:gd name="connsiteY43" fmla="*/ 585766 h 1523392"/>
                <a:gd name="connsiteX44" fmla="*/ 5248 w 1260330"/>
                <a:gd name="connsiteY44" fmla="*/ 588141 h 1523392"/>
                <a:gd name="connsiteX45" fmla="*/ 0 w 1260330"/>
                <a:gd name="connsiteY45" fmla="*/ 981359 h 1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60330" h="1523392">
                  <a:moveTo>
                    <a:pt x="168052" y="1159413"/>
                  </a:moveTo>
                  <a:lnTo>
                    <a:pt x="168052" y="1159413"/>
                  </a:lnTo>
                  <a:lnTo>
                    <a:pt x="169177" y="1161162"/>
                  </a:lnTo>
                  <a:cubicBezTo>
                    <a:pt x="169177" y="1161162"/>
                    <a:pt x="169802" y="1162287"/>
                    <a:pt x="170051" y="1162911"/>
                  </a:cubicBezTo>
                  <a:lnTo>
                    <a:pt x="170051" y="1164536"/>
                  </a:lnTo>
                  <a:cubicBezTo>
                    <a:pt x="170114" y="1165373"/>
                    <a:pt x="170114" y="1166198"/>
                    <a:pt x="170051" y="1167035"/>
                  </a:cubicBezTo>
                  <a:lnTo>
                    <a:pt x="170051" y="1167035"/>
                  </a:lnTo>
                  <a:lnTo>
                    <a:pt x="166678" y="1327471"/>
                  </a:lnTo>
                  <a:lnTo>
                    <a:pt x="298246" y="1263871"/>
                  </a:lnTo>
                  <a:cubicBezTo>
                    <a:pt x="298246" y="1263871"/>
                    <a:pt x="299121" y="1263871"/>
                    <a:pt x="299496" y="1263871"/>
                  </a:cubicBezTo>
                  <a:cubicBezTo>
                    <a:pt x="300120" y="1263759"/>
                    <a:pt x="300745" y="1263759"/>
                    <a:pt x="301370" y="1263871"/>
                  </a:cubicBezTo>
                  <a:lnTo>
                    <a:pt x="303119" y="1263871"/>
                  </a:lnTo>
                  <a:lnTo>
                    <a:pt x="304743" y="1263871"/>
                  </a:lnTo>
                  <a:cubicBezTo>
                    <a:pt x="305368" y="1264171"/>
                    <a:pt x="305955" y="1264546"/>
                    <a:pt x="306493" y="1264996"/>
                  </a:cubicBezTo>
                  <a:cubicBezTo>
                    <a:pt x="306493" y="1264996"/>
                    <a:pt x="307242" y="1264996"/>
                    <a:pt x="307492" y="1265745"/>
                  </a:cubicBezTo>
                  <a:lnTo>
                    <a:pt x="516277" y="1486157"/>
                  </a:lnTo>
                  <a:lnTo>
                    <a:pt x="516277" y="1486157"/>
                  </a:lnTo>
                  <a:lnTo>
                    <a:pt x="517401" y="1487907"/>
                  </a:lnTo>
                  <a:cubicBezTo>
                    <a:pt x="517401" y="1487907"/>
                    <a:pt x="517401" y="1489031"/>
                    <a:pt x="518276" y="1489656"/>
                  </a:cubicBezTo>
                  <a:lnTo>
                    <a:pt x="518276" y="1491405"/>
                  </a:lnTo>
                  <a:cubicBezTo>
                    <a:pt x="518326" y="1492193"/>
                    <a:pt x="518326" y="1492992"/>
                    <a:pt x="518276" y="1493779"/>
                  </a:cubicBezTo>
                  <a:cubicBezTo>
                    <a:pt x="518276" y="1493779"/>
                    <a:pt x="518276" y="1493779"/>
                    <a:pt x="518276" y="1493779"/>
                  </a:cubicBezTo>
                  <a:lnTo>
                    <a:pt x="517151" y="1523393"/>
                  </a:lnTo>
                  <a:lnTo>
                    <a:pt x="710693" y="1426181"/>
                  </a:lnTo>
                  <a:cubicBezTo>
                    <a:pt x="711105" y="1426106"/>
                    <a:pt x="711530" y="1426106"/>
                    <a:pt x="711942" y="1426181"/>
                  </a:cubicBezTo>
                  <a:lnTo>
                    <a:pt x="713817" y="1426181"/>
                  </a:lnTo>
                  <a:lnTo>
                    <a:pt x="715566" y="1426181"/>
                  </a:lnTo>
                  <a:lnTo>
                    <a:pt x="717190" y="1426181"/>
                  </a:lnTo>
                  <a:cubicBezTo>
                    <a:pt x="717777" y="1426481"/>
                    <a:pt x="718327" y="1426856"/>
                    <a:pt x="718814" y="1427306"/>
                  </a:cubicBezTo>
                  <a:lnTo>
                    <a:pt x="719939" y="1428056"/>
                  </a:lnTo>
                  <a:lnTo>
                    <a:pt x="738806" y="1447798"/>
                  </a:lnTo>
                  <a:lnTo>
                    <a:pt x="752050" y="1441050"/>
                  </a:lnTo>
                  <a:lnTo>
                    <a:pt x="974204" y="1328595"/>
                  </a:lnTo>
                  <a:lnTo>
                    <a:pt x="975578" y="1328595"/>
                  </a:lnTo>
                  <a:lnTo>
                    <a:pt x="977328" y="1328595"/>
                  </a:lnTo>
                  <a:lnTo>
                    <a:pt x="979077" y="1328595"/>
                  </a:lnTo>
                  <a:lnTo>
                    <a:pt x="980701" y="1328595"/>
                  </a:lnTo>
                  <a:cubicBezTo>
                    <a:pt x="981288" y="1328895"/>
                    <a:pt x="981838" y="1329270"/>
                    <a:pt x="982325" y="1329720"/>
                  </a:cubicBezTo>
                  <a:cubicBezTo>
                    <a:pt x="982725" y="1329920"/>
                    <a:pt x="983100" y="1330182"/>
                    <a:pt x="983450" y="1330470"/>
                  </a:cubicBezTo>
                  <a:lnTo>
                    <a:pt x="1012563" y="1360083"/>
                  </a:lnTo>
                  <a:lnTo>
                    <a:pt x="1172119" y="1279615"/>
                  </a:lnTo>
                  <a:lnTo>
                    <a:pt x="1172119" y="1279615"/>
                  </a:lnTo>
                  <a:lnTo>
                    <a:pt x="1260330" y="0"/>
                  </a:lnTo>
                  <a:lnTo>
                    <a:pt x="5248" y="585766"/>
                  </a:lnTo>
                  <a:lnTo>
                    <a:pt x="5248" y="588141"/>
                  </a:lnTo>
                  <a:lnTo>
                    <a:pt x="0" y="981359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E0ED108E-ED4F-449B-9709-BBD50D7DD8C8}"/>
                </a:ext>
              </a:extLst>
            </p:cNvPr>
            <p:cNvSpPr/>
            <p:nvPr/>
          </p:nvSpPr>
          <p:spPr>
            <a:xfrm>
              <a:off x="11501311" y="2047440"/>
              <a:ext cx="21740" cy="20117"/>
            </a:xfrm>
            <a:custGeom>
              <a:avLst/>
              <a:gdLst>
                <a:gd name="connsiteX0" fmla="*/ 21740 w 21740"/>
                <a:gd name="connsiteY0" fmla="*/ 18118 h 20117"/>
                <a:gd name="connsiteX1" fmla="*/ 3873 w 21740"/>
                <a:gd name="connsiteY1" fmla="*/ 0 h 20117"/>
                <a:gd name="connsiteX2" fmla="*/ 0 w 21740"/>
                <a:gd name="connsiteY2" fmla="*/ 1874 h 20117"/>
                <a:gd name="connsiteX3" fmla="*/ 17867 w 21740"/>
                <a:gd name="connsiteY3" fmla="*/ 20117 h 20117"/>
                <a:gd name="connsiteX4" fmla="*/ 21740 w 21740"/>
                <a:gd name="connsiteY4" fmla="*/ 18118 h 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40" h="20117">
                  <a:moveTo>
                    <a:pt x="21740" y="18118"/>
                  </a:moveTo>
                  <a:lnTo>
                    <a:pt x="3873" y="0"/>
                  </a:lnTo>
                  <a:lnTo>
                    <a:pt x="0" y="1874"/>
                  </a:lnTo>
                  <a:lnTo>
                    <a:pt x="17867" y="20117"/>
                  </a:lnTo>
                  <a:lnTo>
                    <a:pt x="21740" y="18118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3A76041-39BB-47A6-84C3-F4C8FB256484}"/>
                </a:ext>
              </a:extLst>
            </p:cNvPr>
            <p:cNvSpPr/>
            <p:nvPr/>
          </p:nvSpPr>
          <p:spPr>
            <a:xfrm>
              <a:off x="11041384" y="2069432"/>
              <a:ext cx="459176" cy="252774"/>
            </a:xfrm>
            <a:custGeom>
              <a:avLst/>
              <a:gdLst>
                <a:gd name="connsiteX0" fmla="*/ 327608 w 459176"/>
                <a:gd name="connsiteY0" fmla="*/ 79093 h 252774"/>
                <a:gd name="connsiteX1" fmla="*/ 327608 w 459176"/>
                <a:gd name="connsiteY1" fmla="*/ 76969 h 252774"/>
                <a:gd name="connsiteX2" fmla="*/ 328608 w 459176"/>
                <a:gd name="connsiteY2" fmla="*/ 75220 h 252774"/>
                <a:gd name="connsiteX3" fmla="*/ 329608 w 459176"/>
                <a:gd name="connsiteY3" fmla="*/ 73596 h 252774"/>
                <a:gd name="connsiteX4" fmla="*/ 331232 w 459176"/>
                <a:gd name="connsiteY4" fmla="*/ 72221 h 252774"/>
                <a:gd name="connsiteX5" fmla="*/ 332356 w 459176"/>
                <a:gd name="connsiteY5" fmla="*/ 71347 h 252774"/>
                <a:gd name="connsiteX6" fmla="*/ 459177 w 459176"/>
                <a:gd name="connsiteY6" fmla="*/ 7497 h 252774"/>
                <a:gd name="connsiteX7" fmla="*/ 451805 w 459176"/>
                <a:gd name="connsiteY7" fmla="*/ 0 h 252774"/>
                <a:gd name="connsiteX8" fmla="*/ 257139 w 459176"/>
                <a:gd name="connsiteY8" fmla="*/ 98211 h 252774"/>
                <a:gd name="connsiteX9" fmla="*/ 245894 w 459176"/>
                <a:gd name="connsiteY9" fmla="*/ 103834 h 252774"/>
                <a:gd name="connsiteX10" fmla="*/ 0 w 459176"/>
                <a:gd name="connsiteY10" fmla="*/ 227784 h 252774"/>
                <a:gd name="connsiteX11" fmla="*/ 23365 w 459176"/>
                <a:gd name="connsiteY11" fmla="*/ 252774 h 252774"/>
                <a:gd name="connsiteX12" fmla="*/ 25739 w 459176"/>
                <a:gd name="connsiteY12" fmla="*/ 251525 h 252774"/>
                <a:gd name="connsiteX13" fmla="*/ 326359 w 459176"/>
                <a:gd name="connsiteY13" fmla="*/ 99585 h 252774"/>
                <a:gd name="connsiteX14" fmla="*/ 327359 w 459176"/>
                <a:gd name="connsiteY14" fmla="*/ 80843 h 252774"/>
                <a:gd name="connsiteX15" fmla="*/ 327608 w 459176"/>
                <a:gd name="connsiteY15" fmla="*/ 79093 h 25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9176" h="252774">
                  <a:moveTo>
                    <a:pt x="327608" y="79093"/>
                  </a:moveTo>
                  <a:cubicBezTo>
                    <a:pt x="327533" y="78381"/>
                    <a:pt x="327533" y="77681"/>
                    <a:pt x="327608" y="76969"/>
                  </a:cubicBezTo>
                  <a:cubicBezTo>
                    <a:pt x="327833" y="76332"/>
                    <a:pt x="328171" y="75745"/>
                    <a:pt x="328608" y="75220"/>
                  </a:cubicBezTo>
                  <a:cubicBezTo>
                    <a:pt x="328871" y="74633"/>
                    <a:pt x="329208" y="74096"/>
                    <a:pt x="329608" y="73596"/>
                  </a:cubicBezTo>
                  <a:cubicBezTo>
                    <a:pt x="330095" y="73071"/>
                    <a:pt x="330632" y="72609"/>
                    <a:pt x="331232" y="72221"/>
                  </a:cubicBezTo>
                  <a:cubicBezTo>
                    <a:pt x="331582" y="71896"/>
                    <a:pt x="331956" y="71609"/>
                    <a:pt x="332356" y="71347"/>
                  </a:cubicBezTo>
                  <a:lnTo>
                    <a:pt x="459177" y="7497"/>
                  </a:lnTo>
                  <a:lnTo>
                    <a:pt x="451805" y="0"/>
                  </a:lnTo>
                  <a:lnTo>
                    <a:pt x="257139" y="98211"/>
                  </a:lnTo>
                  <a:lnTo>
                    <a:pt x="245894" y="103834"/>
                  </a:lnTo>
                  <a:lnTo>
                    <a:pt x="0" y="227784"/>
                  </a:lnTo>
                  <a:lnTo>
                    <a:pt x="23365" y="252774"/>
                  </a:lnTo>
                  <a:lnTo>
                    <a:pt x="25739" y="251525"/>
                  </a:lnTo>
                  <a:lnTo>
                    <a:pt x="326359" y="99585"/>
                  </a:lnTo>
                  <a:lnTo>
                    <a:pt x="327359" y="80843"/>
                  </a:lnTo>
                  <a:cubicBezTo>
                    <a:pt x="327359" y="80093"/>
                    <a:pt x="327608" y="79718"/>
                    <a:pt x="327608" y="79093"/>
                  </a:cubicBez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C41EB445-BD87-438F-9EEF-57E83408F144}"/>
                </a:ext>
              </a:extLst>
            </p:cNvPr>
            <p:cNvSpPr/>
            <p:nvPr/>
          </p:nvSpPr>
          <p:spPr>
            <a:xfrm>
              <a:off x="11039510" y="2301714"/>
              <a:ext cx="21990" cy="33111"/>
            </a:xfrm>
            <a:custGeom>
              <a:avLst/>
              <a:gdLst>
                <a:gd name="connsiteX0" fmla="*/ 0 w 21990"/>
                <a:gd name="connsiteY0" fmla="*/ 33112 h 33111"/>
                <a:gd name="connsiteX1" fmla="*/ 21990 w 21990"/>
                <a:gd name="connsiteY1" fmla="*/ 21991 h 33111"/>
                <a:gd name="connsiteX2" fmla="*/ 1250 w 21990"/>
                <a:gd name="connsiteY2" fmla="*/ 0 h 33111"/>
                <a:gd name="connsiteX3" fmla="*/ 0 w 21990"/>
                <a:gd name="connsiteY3" fmla="*/ 33112 h 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90" h="33111">
                  <a:moveTo>
                    <a:pt x="0" y="33112"/>
                  </a:moveTo>
                  <a:lnTo>
                    <a:pt x="21990" y="21991"/>
                  </a:lnTo>
                  <a:lnTo>
                    <a:pt x="1250" y="0"/>
                  </a:lnTo>
                  <a:lnTo>
                    <a:pt x="0" y="3311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E9015086-45F4-42BA-9431-AE4244760DBD}"/>
                </a:ext>
              </a:extLst>
            </p:cNvPr>
            <p:cNvSpPr/>
            <p:nvPr/>
          </p:nvSpPr>
          <p:spPr>
            <a:xfrm>
              <a:off x="10709028" y="2195631"/>
              <a:ext cx="319237" cy="616129"/>
            </a:xfrm>
            <a:custGeom>
              <a:avLst/>
              <a:gdLst>
                <a:gd name="connsiteX0" fmla="*/ 314489 w 319237"/>
                <a:gd name="connsiteY0" fmla="*/ 92338 h 616129"/>
                <a:gd name="connsiteX1" fmla="*/ 314489 w 319237"/>
                <a:gd name="connsiteY1" fmla="*/ 89964 h 616129"/>
                <a:gd name="connsiteX2" fmla="*/ 315489 w 319237"/>
                <a:gd name="connsiteY2" fmla="*/ 88215 h 616129"/>
                <a:gd name="connsiteX3" fmla="*/ 316363 w 319237"/>
                <a:gd name="connsiteY3" fmla="*/ 86715 h 616129"/>
                <a:gd name="connsiteX4" fmla="*/ 316363 w 319237"/>
                <a:gd name="connsiteY4" fmla="*/ 76095 h 616129"/>
                <a:gd name="connsiteX5" fmla="*/ 317738 w 319237"/>
                <a:gd name="connsiteY5" fmla="*/ 39484 h 616129"/>
                <a:gd name="connsiteX6" fmla="*/ 319237 w 319237"/>
                <a:gd name="connsiteY6" fmla="*/ 0 h 616129"/>
                <a:gd name="connsiteX7" fmla="*/ 10620 w 319237"/>
                <a:gd name="connsiteY7" fmla="*/ 154688 h 616129"/>
                <a:gd name="connsiteX8" fmla="*/ 0 w 319237"/>
                <a:gd name="connsiteY8" fmla="*/ 616129 h 616129"/>
                <a:gd name="connsiteX9" fmla="*/ 209160 w 319237"/>
                <a:gd name="connsiteY9" fmla="*/ 508547 h 616129"/>
                <a:gd name="connsiteX10" fmla="*/ 209160 w 319237"/>
                <a:gd name="connsiteY10" fmla="*/ 505548 h 616129"/>
                <a:gd name="connsiteX11" fmla="*/ 219280 w 319237"/>
                <a:gd name="connsiteY11" fmla="*/ 202169 h 616129"/>
                <a:gd name="connsiteX12" fmla="*/ 219280 w 319237"/>
                <a:gd name="connsiteY12" fmla="*/ 202169 h 616129"/>
                <a:gd name="connsiteX13" fmla="*/ 219280 w 319237"/>
                <a:gd name="connsiteY13" fmla="*/ 202169 h 616129"/>
                <a:gd name="connsiteX14" fmla="*/ 219280 w 319237"/>
                <a:gd name="connsiteY14" fmla="*/ 200795 h 616129"/>
                <a:gd name="connsiteX15" fmla="*/ 219280 w 319237"/>
                <a:gd name="connsiteY15" fmla="*/ 198296 h 616129"/>
                <a:gd name="connsiteX16" fmla="*/ 220280 w 319237"/>
                <a:gd name="connsiteY16" fmla="*/ 196547 h 616129"/>
                <a:gd name="connsiteX17" fmla="*/ 221279 w 319237"/>
                <a:gd name="connsiteY17" fmla="*/ 194922 h 616129"/>
                <a:gd name="connsiteX18" fmla="*/ 223029 w 319237"/>
                <a:gd name="connsiteY18" fmla="*/ 193423 h 616129"/>
                <a:gd name="connsiteX19" fmla="*/ 224028 w 319237"/>
                <a:gd name="connsiteY19" fmla="*/ 192673 h 616129"/>
                <a:gd name="connsiteX20" fmla="*/ 224028 w 319237"/>
                <a:gd name="connsiteY20" fmla="*/ 192673 h 616129"/>
                <a:gd name="connsiteX21" fmla="*/ 224028 w 319237"/>
                <a:gd name="connsiteY21" fmla="*/ 192673 h 616129"/>
                <a:gd name="connsiteX22" fmla="*/ 310241 w 319237"/>
                <a:gd name="connsiteY22" fmla="*/ 149191 h 616129"/>
                <a:gd name="connsiteX23" fmla="*/ 312240 w 319237"/>
                <a:gd name="connsiteY23" fmla="*/ 94587 h 616129"/>
                <a:gd name="connsiteX24" fmla="*/ 314489 w 319237"/>
                <a:gd name="connsiteY24" fmla="*/ 92338 h 6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9237" h="616129">
                  <a:moveTo>
                    <a:pt x="314489" y="92338"/>
                  </a:moveTo>
                  <a:cubicBezTo>
                    <a:pt x="314427" y="91551"/>
                    <a:pt x="314427" y="90751"/>
                    <a:pt x="314489" y="89964"/>
                  </a:cubicBezTo>
                  <a:cubicBezTo>
                    <a:pt x="314776" y="89352"/>
                    <a:pt x="315114" y="88764"/>
                    <a:pt x="315489" y="88215"/>
                  </a:cubicBezTo>
                  <a:cubicBezTo>
                    <a:pt x="315489" y="88215"/>
                    <a:pt x="315489" y="87215"/>
                    <a:pt x="316363" y="86715"/>
                  </a:cubicBezTo>
                  <a:lnTo>
                    <a:pt x="316363" y="76095"/>
                  </a:lnTo>
                  <a:lnTo>
                    <a:pt x="317738" y="39484"/>
                  </a:lnTo>
                  <a:lnTo>
                    <a:pt x="319237" y="0"/>
                  </a:lnTo>
                  <a:lnTo>
                    <a:pt x="10620" y="154688"/>
                  </a:lnTo>
                  <a:lnTo>
                    <a:pt x="0" y="616129"/>
                  </a:lnTo>
                  <a:lnTo>
                    <a:pt x="209160" y="508547"/>
                  </a:lnTo>
                  <a:lnTo>
                    <a:pt x="209160" y="505548"/>
                  </a:lnTo>
                  <a:lnTo>
                    <a:pt x="219280" y="202169"/>
                  </a:lnTo>
                  <a:lnTo>
                    <a:pt x="219280" y="202169"/>
                  </a:lnTo>
                  <a:lnTo>
                    <a:pt x="219280" y="202169"/>
                  </a:lnTo>
                  <a:cubicBezTo>
                    <a:pt x="219218" y="201707"/>
                    <a:pt x="219218" y="201257"/>
                    <a:pt x="219280" y="200795"/>
                  </a:cubicBezTo>
                  <a:cubicBezTo>
                    <a:pt x="219205" y="199958"/>
                    <a:pt x="219205" y="199133"/>
                    <a:pt x="219280" y="198296"/>
                  </a:cubicBezTo>
                  <a:cubicBezTo>
                    <a:pt x="219568" y="197684"/>
                    <a:pt x="219905" y="197096"/>
                    <a:pt x="220280" y="196547"/>
                  </a:cubicBezTo>
                  <a:cubicBezTo>
                    <a:pt x="220517" y="195959"/>
                    <a:pt x="220855" y="195409"/>
                    <a:pt x="221279" y="194922"/>
                  </a:cubicBezTo>
                  <a:cubicBezTo>
                    <a:pt x="221804" y="194360"/>
                    <a:pt x="222392" y="193860"/>
                    <a:pt x="223029" y="193423"/>
                  </a:cubicBezTo>
                  <a:cubicBezTo>
                    <a:pt x="223029" y="193423"/>
                    <a:pt x="223653" y="193423"/>
                    <a:pt x="224028" y="192673"/>
                  </a:cubicBezTo>
                  <a:lnTo>
                    <a:pt x="224028" y="192673"/>
                  </a:lnTo>
                  <a:lnTo>
                    <a:pt x="224028" y="192673"/>
                  </a:lnTo>
                  <a:lnTo>
                    <a:pt x="310241" y="149191"/>
                  </a:lnTo>
                  <a:lnTo>
                    <a:pt x="312240" y="94587"/>
                  </a:lnTo>
                  <a:cubicBezTo>
                    <a:pt x="312240" y="94587"/>
                    <a:pt x="314489" y="92963"/>
                    <a:pt x="314489" y="92338"/>
                  </a:cubicBez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4D5BCD69-882F-4DAD-AC1B-70F633DF5FC4}"/>
                </a:ext>
              </a:extLst>
            </p:cNvPr>
            <p:cNvSpPr/>
            <p:nvPr/>
          </p:nvSpPr>
          <p:spPr>
            <a:xfrm>
              <a:off x="10712152" y="2708677"/>
              <a:ext cx="289500" cy="420707"/>
            </a:xfrm>
            <a:custGeom>
              <a:avLst/>
              <a:gdLst>
                <a:gd name="connsiteX0" fmla="*/ 289500 w 289500"/>
                <a:gd name="connsiteY0" fmla="*/ 160061 h 420707"/>
                <a:gd name="connsiteX1" fmla="*/ 207660 w 289500"/>
                <a:gd name="connsiteY1" fmla="*/ 70097 h 420707"/>
                <a:gd name="connsiteX2" fmla="*/ 207660 w 289500"/>
                <a:gd name="connsiteY2" fmla="*/ 70097 h 420707"/>
                <a:gd name="connsiteX3" fmla="*/ 206536 w 289500"/>
                <a:gd name="connsiteY3" fmla="*/ 68223 h 420707"/>
                <a:gd name="connsiteX4" fmla="*/ 205786 w 289500"/>
                <a:gd name="connsiteY4" fmla="*/ 66598 h 420707"/>
                <a:gd name="connsiteX5" fmla="*/ 205786 w 289500"/>
                <a:gd name="connsiteY5" fmla="*/ 64724 h 420707"/>
                <a:gd name="connsiteX6" fmla="*/ 205786 w 289500"/>
                <a:gd name="connsiteY6" fmla="*/ 62475 h 420707"/>
                <a:gd name="connsiteX7" fmla="*/ 205786 w 289500"/>
                <a:gd name="connsiteY7" fmla="*/ 62475 h 420707"/>
                <a:gd name="connsiteX8" fmla="*/ 207785 w 289500"/>
                <a:gd name="connsiteY8" fmla="*/ 0 h 420707"/>
                <a:gd name="connsiteX9" fmla="*/ 0 w 289500"/>
                <a:gd name="connsiteY9" fmla="*/ 106957 h 420707"/>
                <a:gd name="connsiteX10" fmla="*/ 280754 w 289500"/>
                <a:gd name="connsiteY10" fmla="*/ 420707 h 4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500" h="420707">
                  <a:moveTo>
                    <a:pt x="289500" y="160061"/>
                  </a:moveTo>
                  <a:lnTo>
                    <a:pt x="207660" y="70097"/>
                  </a:lnTo>
                  <a:lnTo>
                    <a:pt x="207660" y="70097"/>
                  </a:lnTo>
                  <a:lnTo>
                    <a:pt x="206536" y="68223"/>
                  </a:lnTo>
                  <a:cubicBezTo>
                    <a:pt x="206261" y="67698"/>
                    <a:pt x="206011" y="67148"/>
                    <a:pt x="205786" y="66598"/>
                  </a:cubicBezTo>
                  <a:cubicBezTo>
                    <a:pt x="205674" y="65974"/>
                    <a:pt x="205674" y="65349"/>
                    <a:pt x="205786" y="64724"/>
                  </a:cubicBezTo>
                  <a:cubicBezTo>
                    <a:pt x="205661" y="63974"/>
                    <a:pt x="205661" y="63225"/>
                    <a:pt x="205786" y="62475"/>
                  </a:cubicBezTo>
                  <a:lnTo>
                    <a:pt x="205786" y="62475"/>
                  </a:lnTo>
                  <a:lnTo>
                    <a:pt x="207785" y="0"/>
                  </a:lnTo>
                  <a:lnTo>
                    <a:pt x="0" y="106957"/>
                  </a:lnTo>
                  <a:lnTo>
                    <a:pt x="280754" y="420707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2CC98D1-5523-4B13-B5EB-6FBD26B28E11}"/>
                </a:ext>
              </a:extLst>
            </p:cNvPr>
            <p:cNvSpPr/>
            <p:nvPr/>
          </p:nvSpPr>
          <p:spPr>
            <a:xfrm>
              <a:off x="10452139" y="1981092"/>
              <a:ext cx="576001" cy="480933"/>
            </a:xfrm>
            <a:custGeom>
              <a:avLst/>
              <a:gdLst>
                <a:gd name="connsiteX0" fmla="*/ 227901 w 576001"/>
                <a:gd name="connsiteY0" fmla="*/ 336616 h 480933"/>
                <a:gd name="connsiteX1" fmla="*/ 219905 w 576001"/>
                <a:gd name="connsiteY1" fmla="*/ 329868 h 480933"/>
                <a:gd name="connsiteX2" fmla="*/ 0 w 576001"/>
                <a:gd name="connsiteY2" fmla="*/ 439575 h 480933"/>
                <a:gd name="connsiteX3" fmla="*/ 37484 w 576001"/>
                <a:gd name="connsiteY3" fmla="*/ 480933 h 480933"/>
                <a:gd name="connsiteX4" fmla="*/ 266635 w 576001"/>
                <a:gd name="connsiteY4" fmla="*/ 366104 h 480933"/>
                <a:gd name="connsiteX5" fmla="*/ 576001 w 576001"/>
                <a:gd name="connsiteY5" fmla="*/ 211041 h 480933"/>
                <a:gd name="connsiteX6" fmla="*/ 376088 w 576001"/>
                <a:gd name="connsiteY6" fmla="*/ 0 h 480933"/>
                <a:gd name="connsiteX7" fmla="*/ 243020 w 576001"/>
                <a:gd name="connsiteY7" fmla="*/ 65349 h 480933"/>
                <a:gd name="connsiteX8" fmla="*/ 237522 w 576001"/>
                <a:gd name="connsiteY8" fmla="*/ 325995 h 480933"/>
                <a:gd name="connsiteX9" fmla="*/ 228176 w 576001"/>
                <a:gd name="connsiteY9" fmla="*/ 336603 h 480933"/>
                <a:gd name="connsiteX10" fmla="*/ 227901 w 576001"/>
                <a:gd name="connsiteY10" fmla="*/ 336616 h 4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001" h="480933">
                  <a:moveTo>
                    <a:pt x="227901" y="336616"/>
                  </a:moveTo>
                  <a:cubicBezTo>
                    <a:pt x="224078" y="336266"/>
                    <a:pt x="220892" y="333579"/>
                    <a:pt x="219905" y="329868"/>
                  </a:cubicBezTo>
                  <a:lnTo>
                    <a:pt x="0" y="439575"/>
                  </a:lnTo>
                  <a:lnTo>
                    <a:pt x="37484" y="480933"/>
                  </a:lnTo>
                  <a:lnTo>
                    <a:pt x="266635" y="366104"/>
                  </a:lnTo>
                  <a:lnTo>
                    <a:pt x="576001" y="211041"/>
                  </a:lnTo>
                  <a:lnTo>
                    <a:pt x="376088" y="0"/>
                  </a:lnTo>
                  <a:lnTo>
                    <a:pt x="243020" y="65349"/>
                  </a:lnTo>
                  <a:lnTo>
                    <a:pt x="237522" y="325995"/>
                  </a:lnTo>
                  <a:cubicBezTo>
                    <a:pt x="237872" y="331505"/>
                    <a:pt x="233687" y="336253"/>
                    <a:pt x="228176" y="336603"/>
                  </a:cubicBezTo>
                  <a:cubicBezTo>
                    <a:pt x="228089" y="336603"/>
                    <a:pt x="227989" y="336616"/>
                    <a:pt x="227901" y="336616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26FBF608-E5FE-42B0-A62A-05C853023F6E}"/>
                </a:ext>
              </a:extLst>
            </p:cNvPr>
            <p:cNvSpPr/>
            <p:nvPr/>
          </p:nvSpPr>
          <p:spPr>
            <a:xfrm>
              <a:off x="10452139" y="1868762"/>
              <a:ext cx="228401" cy="551904"/>
            </a:xfrm>
            <a:custGeom>
              <a:avLst/>
              <a:gdLst>
                <a:gd name="connsiteX0" fmla="*/ 0 w 228401"/>
                <a:gd name="connsiteY0" fmla="*/ 551905 h 551904"/>
                <a:gd name="connsiteX1" fmla="*/ 0 w 228401"/>
                <a:gd name="connsiteY1" fmla="*/ 551905 h 551904"/>
                <a:gd name="connsiteX2" fmla="*/ 219905 w 228401"/>
                <a:gd name="connsiteY2" fmla="*/ 442199 h 551904"/>
                <a:gd name="connsiteX3" fmla="*/ 219155 w 228401"/>
                <a:gd name="connsiteY3" fmla="*/ 437825 h 551904"/>
                <a:gd name="connsiteX4" fmla="*/ 224778 w 228401"/>
                <a:gd name="connsiteY4" fmla="*/ 170182 h 551904"/>
                <a:gd name="connsiteX5" fmla="*/ 224778 w 228401"/>
                <a:gd name="connsiteY5" fmla="*/ 170182 h 551904"/>
                <a:gd name="connsiteX6" fmla="*/ 228401 w 228401"/>
                <a:gd name="connsiteY6" fmla="*/ 0 h 551904"/>
                <a:gd name="connsiteX7" fmla="*/ 4748 w 228401"/>
                <a:gd name="connsiteY7" fmla="*/ 108832 h 55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401" h="551904">
                  <a:moveTo>
                    <a:pt x="0" y="551905"/>
                  </a:moveTo>
                  <a:lnTo>
                    <a:pt x="0" y="551905"/>
                  </a:lnTo>
                  <a:lnTo>
                    <a:pt x="219905" y="442199"/>
                  </a:lnTo>
                  <a:cubicBezTo>
                    <a:pt x="219393" y="440799"/>
                    <a:pt x="219143" y="439312"/>
                    <a:pt x="219155" y="437825"/>
                  </a:cubicBezTo>
                  <a:lnTo>
                    <a:pt x="224778" y="170182"/>
                  </a:lnTo>
                  <a:lnTo>
                    <a:pt x="224778" y="170182"/>
                  </a:lnTo>
                  <a:lnTo>
                    <a:pt x="228401" y="0"/>
                  </a:lnTo>
                  <a:lnTo>
                    <a:pt x="4748" y="10883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7A30E669-4630-4E8A-8919-7EDF9D8ECF03}"/>
                </a:ext>
              </a:extLst>
            </p:cNvPr>
            <p:cNvSpPr/>
            <p:nvPr/>
          </p:nvSpPr>
          <p:spPr>
            <a:xfrm>
              <a:off x="10447016" y="2425914"/>
              <a:ext cx="40357" cy="500175"/>
            </a:xfrm>
            <a:custGeom>
              <a:avLst/>
              <a:gdLst>
                <a:gd name="connsiteX0" fmla="*/ 40358 w 40357"/>
                <a:gd name="connsiteY0" fmla="*/ 39109 h 500175"/>
                <a:gd name="connsiteX1" fmla="*/ 4998 w 40357"/>
                <a:gd name="connsiteY1" fmla="*/ 0 h 500175"/>
                <a:gd name="connsiteX2" fmla="*/ 0 w 40357"/>
                <a:gd name="connsiteY2" fmla="*/ 460941 h 500175"/>
                <a:gd name="connsiteX3" fmla="*/ 34485 w 40357"/>
                <a:gd name="connsiteY3" fmla="*/ 500176 h 500175"/>
                <a:gd name="connsiteX4" fmla="*/ 40358 w 40357"/>
                <a:gd name="connsiteY4" fmla="*/ 39109 h 5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7" h="500175">
                  <a:moveTo>
                    <a:pt x="40358" y="39109"/>
                  </a:moveTo>
                  <a:lnTo>
                    <a:pt x="4998" y="0"/>
                  </a:lnTo>
                  <a:lnTo>
                    <a:pt x="0" y="460941"/>
                  </a:lnTo>
                  <a:lnTo>
                    <a:pt x="34485" y="500176"/>
                  </a:lnTo>
                  <a:lnTo>
                    <a:pt x="40358" y="3910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C88F1D3B-95F1-4F5C-A2AF-816955503861}"/>
                </a:ext>
              </a:extLst>
            </p:cNvPr>
            <p:cNvSpPr/>
            <p:nvPr/>
          </p:nvSpPr>
          <p:spPr>
            <a:xfrm>
              <a:off x="8416643" y="5878038"/>
              <a:ext cx="141189" cy="116078"/>
            </a:xfrm>
            <a:custGeom>
              <a:avLst/>
              <a:gdLst>
                <a:gd name="connsiteX0" fmla="*/ 133692 w 141189"/>
                <a:gd name="connsiteY0" fmla="*/ 0 h 116078"/>
                <a:gd name="connsiteX1" fmla="*/ 0 w 141189"/>
                <a:gd name="connsiteY1" fmla="*/ 75845 h 116078"/>
                <a:gd name="connsiteX2" fmla="*/ 26239 w 141189"/>
                <a:gd name="connsiteY2" fmla="*/ 116079 h 116078"/>
                <a:gd name="connsiteX3" fmla="*/ 141189 w 141189"/>
                <a:gd name="connsiteY3" fmla="*/ 50605 h 116078"/>
                <a:gd name="connsiteX4" fmla="*/ 136941 w 141189"/>
                <a:gd name="connsiteY4" fmla="*/ 3249 h 116078"/>
                <a:gd name="connsiteX5" fmla="*/ 133692 w 141189"/>
                <a:gd name="connsiteY5" fmla="*/ 0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189" h="116078">
                  <a:moveTo>
                    <a:pt x="133692" y="0"/>
                  </a:moveTo>
                  <a:lnTo>
                    <a:pt x="0" y="75845"/>
                  </a:lnTo>
                  <a:lnTo>
                    <a:pt x="26239" y="116079"/>
                  </a:lnTo>
                  <a:lnTo>
                    <a:pt x="141189" y="50605"/>
                  </a:lnTo>
                  <a:lnTo>
                    <a:pt x="136941" y="3249"/>
                  </a:lnTo>
                  <a:cubicBezTo>
                    <a:pt x="135629" y="2424"/>
                    <a:pt x="134517" y="1312"/>
                    <a:pt x="133692" y="0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0824C056-5EE4-432B-84AD-DC2E2A188367}"/>
                </a:ext>
              </a:extLst>
            </p:cNvPr>
            <p:cNvSpPr/>
            <p:nvPr/>
          </p:nvSpPr>
          <p:spPr>
            <a:xfrm>
              <a:off x="8571202" y="5872540"/>
              <a:ext cx="9745" cy="46231"/>
            </a:xfrm>
            <a:custGeom>
              <a:avLst/>
              <a:gdLst>
                <a:gd name="connsiteX0" fmla="*/ 3873 w 9745"/>
                <a:gd name="connsiteY0" fmla="*/ 46232 h 46231"/>
                <a:gd name="connsiteX1" fmla="*/ 9746 w 9745"/>
                <a:gd name="connsiteY1" fmla="*/ 42858 h 46231"/>
                <a:gd name="connsiteX2" fmla="*/ 5997 w 9745"/>
                <a:gd name="connsiteY2" fmla="*/ 0 h 46231"/>
                <a:gd name="connsiteX3" fmla="*/ 0 w 9745"/>
                <a:gd name="connsiteY3" fmla="*/ 3499 h 46231"/>
                <a:gd name="connsiteX4" fmla="*/ 3873 w 9745"/>
                <a:gd name="connsiteY4" fmla="*/ 46232 h 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46231">
                  <a:moveTo>
                    <a:pt x="3873" y="46232"/>
                  </a:moveTo>
                  <a:lnTo>
                    <a:pt x="9746" y="42858"/>
                  </a:lnTo>
                  <a:lnTo>
                    <a:pt x="5997" y="0"/>
                  </a:lnTo>
                  <a:lnTo>
                    <a:pt x="0" y="3499"/>
                  </a:lnTo>
                  <a:lnTo>
                    <a:pt x="3873" y="46232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0EB31962-48BE-451A-B062-51B397915A32}"/>
                </a:ext>
              </a:extLst>
            </p:cNvPr>
            <p:cNvSpPr/>
            <p:nvPr/>
          </p:nvSpPr>
          <p:spPr>
            <a:xfrm>
              <a:off x="8540215" y="5582031"/>
              <a:ext cx="34859" cy="273516"/>
            </a:xfrm>
            <a:custGeom>
              <a:avLst/>
              <a:gdLst>
                <a:gd name="connsiteX0" fmla="*/ 12744 w 34859"/>
                <a:gd name="connsiteY0" fmla="*/ 18993 h 273516"/>
                <a:gd name="connsiteX1" fmla="*/ 0 w 34859"/>
                <a:gd name="connsiteY1" fmla="*/ 0 h 273516"/>
                <a:gd name="connsiteX2" fmla="*/ 24864 w 34859"/>
                <a:gd name="connsiteY2" fmla="*/ 273516 h 273516"/>
                <a:gd name="connsiteX3" fmla="*/ 34860 w 34859"/>
                <a:gd name="connsiteY3" fmla="*/ 267768 h 273516"/>
                <a:gd name="connsiteX4" fmla="*/ 12744 w 34859"/>
                <a:gd name="connsiteY4" fmla="*/ 18993 h 27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59" h="273516">
                  <a:moveTo>
                    <a:pt x="12744" y="18993"/>
                  </a:moveTo>
                  <a:lnTo>
                    <a:pt x="0" y="0"/>
                  </a:lnTo>
                  <a:lnTo>
                    <a:pt x="24864" y="273516"/>
                  </a:lnTo>
                  <a:lnTo>
                    <a:pt x="34860" y="267768"/>
                  </a:lnTo>
                  <a:lnTo>
                    <a:pt x="12744" y="18993"/>
                  </a:lnTo>
                  <a:close/>
                </a:path>
              </a:pathLst>
            </a:custGeom>
            <a:solidFill>
              <a:srgbClr val="F2494C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69AD96F0-F582-48E9-BCDD-FFC3B33AF8A0}"/>
                </a:ext>
              </a:extLst>
            </p:cNvPr>
            <p:cNvSpPr/>
            <p:nvPr/>
          </p:nvSpPr>
          <p:spPr>
            <a:xfrm>
              <a:off x="9302011" y="3333927"/>
              <a:ext cx="610985" cy="819298"/>
            </a:xfrm>
            <a:custGeom>
              <a:avLst/>
              <a:gdLst>
                <a:gd name="connsiteX0" fmla="*/ 523149 w 610985"/>
                <a:gd name="connsiteY0" fmla="*/ 818549 h 819298"/>
                <a:gd name="connsiteX1" fmla="*/ 610986 w 610985"/>
                <a:gd name="connsiteY1" fmla="*/ 771193 h 819298"/>
                <a:gd name="connsiteX2" fmla="*/ 0 w 610985"/>
                <a:gd name="connsiteY2" fmla="*/ 0 h 819298"/>
                <a:gd name="connsiteX3" fmla="*/ 7122 w 610985"/>
                <a:gd name="connsiteY3" fmla="*/ 163935 h 819298"/>
                <a:gd name="connsiteX4" fmla="*/ 521899 w 610985"/>
                <a:gd name="connsiteY4" fmla="*/ 819298 h 819298"/>
                <a:gd name="connsiteX5" fmla="*/ 523149 w 610985"/>
                <a:gd name="connsiteY5" fmla="*/ 818549 h 8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985" h="819298">
                  <a:moveTo>
                    <a:pt x="523149" y="818549"/>
                  </a:moveTo>
                  <a:lnTo>
                    <a:pt x="610986" y="771193"/>
                  </a:lnTo>
                  <a:lnTo>
                    <a:pt x="0" y="0"/>
                  </a:lnTo>
                  <a:lnTo>
                    <a:pt x="7122" y="163935"/>
                  </a:lnTo>
                  <a:lnTo>
                    <a:pt x="521899" y="819298"/>
                  </a:lnTo>
                  <a:lnTo>
                    <a:pt x="523149" y="818549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0790C9D-54F5-4920-B1BC-493C14611543}"/>
                </a:ext>
              </a:extLst>
            </p:cNvPr>
            <p:cNvSpPr/>
            <p:nvPr/>
          </p:nvSpPr>
          <p:spPr>
            <a:xfrm>
              <a:off x="8557832" y="3525101"/>
              <a:ext cx="467798" cy="390469"/>
            </a:xfrm>
            <a:custGeom>
              <a:avLst/>
              <a:gdLst>
                <a:gd name="connsiteX0" fmla="*/ 156432 w 467798"/>
                <a:gd name="connsiteY0" fmla="*/ 390469 h 390469"/>
                <a:gd name="connsiteX1" fmla="*/ 157682 w 467798"/>
                <a:gd name="connsiteY1" fmla="*/ 390469 h 390469"/>
                <a:gd name="connsiteX2" fmla="*/ 467798 w 467798"/>
                <a:gd name="connsiteY2" fmla="*/ 230283 h 390469"/>
                <a:gd name="connsiteX3" fmla="*/ 464175 w 467798"/>
                <a:gd name="connsiteY3" fmla="*/ 166184 h 390469"/>
                <a:gd name="connsiteX4" fmla="*/ 463550 w 467798"/>
                <a:gd name="connsiteY4" fmla="*/ 155688 h 390469"/>
                <a:gd name="connsiteX5" fmla="*/ 344851 w 467798"/>
                <a:gd name="connsiteY5" fmla="*/ 0 h 390469"/>
                <a:gd name="connsiteX6" fmla="*/ 343602 w 467798"/>
                <a:gd name="connsiteY6" fmla="*/ 1000 h 390469"/>
                <a:gd name="connsiteX7" fmla="*/ 0 w 467798"/>
                <a:gd name="connsiteY7" fmla="*/ 175930 h 390469"/>
                <a:gd name="connsiteX8" fmla="*/ 0 w 467798"/>
                <a:gd name="connsiteY8" fmla="*/ 179553 h 39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798" h="390469">
                  <a:moveTo>
                    <a:pt x="156432" y="390469"/>
                  </a:moveTo>
                  <a:lnTo>
                    <a:pt x="157682" y="390469"/>
                  </a:lnTo>
                  <a:lnTo>
                    <a:pt x="467798" y="230283"/>
                  </a:lnTo>
                  <a:lnTo>
                    <a:pt x="464175" y="166184"/>
                  </a:lnTo>
                  <a:lnTo>
                    <a:pt x="463550" y="155688"/>
                  </a:lnTo>
                  <a:lnTo>
                    <a:pt x="344851" y="0"/>
                  </a:lnTo>
                  <a:cubicBezTo>
                    <a:pt x="344464" y="375"/>
                    <a:pt x="344051" y="700"/>
                    <a:pt x="343602" y="1000"/>
                  </a:cubicBezTo>
                  <a:lnTo>
                    <a:pt x="0" y="175930"/>
                  </a:lnTo>
                  <a:lnTo>
                    <a:pt x="0" y="17955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C5D1F6AC-44B5-47D5-A5FD-CC315DB2CE48}"/>
                </a:ext>
              </a:extLst>
            </p:cNvPr>
            <p:cNvSpPr/>
            <p:nvPr/>
          </p:nvSpPr>
          <p:spPr>
            <a:xfrm>
              <a:off x="8683153" y="2856368"/>
              <a:ext cx="495785" cy="746952"/>
            </a:xfrm>
            <a:custGeom>
              <a:avLst/>
              <a:gdLst>
                <a:gd name="connsiteX0" fmla="*/ 205411 w 495785"/>
                <a:gd name="connsiteY0" fmla="*/ 497052 h 746952"/>
                <a:gd name="connsiteX1" fmla="*/ 397578 w 495785"/>
                <a:gd name="connsiteY1" fmla="*/ 746952 h 746952"/>
                <a:gd name="connsiteX2" fmla="*/ 398953 w 495785"/>
                <a:gd name="connsiteY2" fmla="*/ 746328 h 746952"/>
                <a:gd name="connsiteX3" fmla="*/ 495786 w 495785"/>
                <a:gd name="connsiteY3" fmla="*/ 696597 h 746952"/>
                <a:gd name="connsiteX4" fmla="*/ 461051 w 495785"/>
                <a:gd name="connsiteY4" fmla="*/ 0 h 746952"/>
                <a:gd name="connsiteX5" fmla="*/ 0 w 495785"/>
                <a:gd name="connsiteY5" fmla="*/ 227160 h 746952"/>
                <a:gd name="connsiteX6" fmla="*/ 250 w 495785"/>
                <a:gd name="connsiteY6" fmla="*/ 230033 h 746952"/>
                <a:gd name="connsiteX7" fmla="*/ 205411 w 495785"/>
                <a:gd name="connsiteY7" fmla="*/ 497052 h 74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785" h="746952">
                  <a:moveTo>
                    <a:pt x="205411" y="497052"/>
                  </a:moveTo>
                  <a:lnTo>
                    <a:pt x="397578" y="746952"/>
                  </a:lnTo>
                  <a:lnTo>
                    <a:pt x="398953" y="746328"/>
                  </a:lnTo>
                  <a:lnTo>
                    <a:pt x="495786" y="696597"/>
                  </a:lnTo>
                  <a:lnTo>
                    <a:pt x="461051" y="0"/>
                  </a:lnTo>
                  <a:lnTo>
                    <a:pt x="0" y="227160"/>
                  </a:lnTo>
                  <a:lnTo>
                    <a:pt x="250" y="230033"/>
                  </a:lnTo>
                  <a:lnTo>
                    <a:pt x="205411" y="497052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D3618646-76F9-4EF0-93C5-924C9E499983}"/>
                </a:ext>
              </a:extLst>
            </p:cNvPr>
            <p:cNvSpPr/>
            <p:nvPr/>
          </p:nvSpPr>
          <p:spPr>
            <a:xfrm>
              <a:off x="11044883" y="2144402"/>
              <a:ext cx="204536" cy="111205"/>
            </a:xfrm>
            <a:custGeom>
              <a:avLst/>
              <a:gdLst>
                <a:gd name="connsiteX0" fmla="*/ 204537 w 204536"/>
                <a:gd name="connsiteY0" fmla="*/ 8247 h 111205"/>
                <a:gd name="connsiteX1" fmla="*/ 196665 w 204536"/>
                <a:gd name="connsiteY1" fmla="*/ 0 h 111205"/>
                <a:gd name="connsiteX2" fmla="*/ 500 w 204536"/>
                <a:gd name="connsiteY2" fmla="*/ 98586 h 111205"/>
                <a:gd name="connsiteX3" fmla="*/ 0 w 204536"/>
                <a:gd name="connsiteY3" fmla="*/ 111206 h 111205"/>
                <a:gd name="connsiteX4" fmla="*/ 204537 w 204536"/>
                <a:gd name="connsiteY4" fmla="*/ 8247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36" h="111205">
                  <a:moveTo>
                    <a:pt x="204537" y="8247"/>
                  </a:moveTo>
                  <a:lnTo>
                    <a:pt x="196665" y="0"/>
                  </a:lnTo>
                  <a:lnTo>
                    <a:pt x="500" y="98586"/>
                  </a:lnTo>
                  <a:lnTo>
                    <a:pt x="0" y="111206"/>
                  </a:lnTo>
                  <a:lnTo>
                    <a:pt x="204537" y="824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8F31B8D3-33B0-4F8A-A559-FA10DCD00C0A}"/>
                </a:ext>
              </a:extLst>
            </p:cNvPr>
            <p:cNvSpPr/>
            <p:nvPr/>
          </p:nvSpPr>
          <p:spPr>
            <a:xfrm>
              <a:off x="9376479" y="2704553"/>
              <a:ext cx="1615427" cy="1141295"/>
            </a:xfrm>
            <a:custGeom>
              <a:avLst/>
              <a:gdLst>
                <a:gd name="connsiteX0" fmla="*/ 0 w 1615427"/>
                <a:gd name="connsiteY0" fmla="*/ 458692 h 1141295"/>
                <a:gd name="connsiteX1" fmla="*/ 0 w 1615427"/>
                <a:gd name="connsiteY1" fmla="*/ 468063 h 1141295"/>
                <a:gd name="connsiteX2" fmla="*/ 541016 w 1615427"/>
                <a:gd name="connsiteY2" fmla="*/ 1141295 h 1141295"/>
                <a:gd name="connsiteX3" fmla="*/ 1610429 w 1615427"/>
                <a:gd name="connsiteY3" fmla="*/ 572147 h 1141295"/>
                <a:gd name="connsiteX4" fmla="*/ 1610429 w 1615427"/>
                <a:gd name="connsiteY4" fmla="*/ 569273 h 1141295"/>
                <a:gd name="connsiteX5" fmla="*/ 1615427 w 1615427"/>
                <a:gd name="connsiteY5" fmla="*/ 436201 h 1141295"/>
                <a:gd name="connsiteX6" fmla="*/ 1615427 w 1615427"/>
                <a:gd name="connsiteY6" fmla="*/ 429579 h 1141295"/>
                <a:gd name="connsiteX7" fmla="*/ 1331550 w 1615427"/>
                <a:gd name="connsiteY7" fmla="*/ 112455 h 1141295"/>
                <a:gd name="connsiteX8" fmla="*/ 1107272 w 1615427"/>
                <a:gd name="connsiteY8" fmla="*/ 227784 h 1141295"/>
                <a:gd name="connsiteX9" fmla="*/ 1106397 w 1615427"/>
                <a:gd name="connsiteY9" fmla="*/ 227784 h 1141295"/>
                <a:gd name="connsiteX10" fmla="*/ 1106397 w 1615427"/>
                <a:gd name="connsiteY10" fmla="*/ 227784 h 1141295"/>
                <a:gd name="connsiteX11" fmla="*/ 1106397 w 1615427"/>
                <a:gd name="connsiteY11" fmla="*/ 227784 h 1141295"/>
                <a:gd name="connsiteX12" fmla="*/ 1068913 w 1615427"/>
                <a:gd name="connsiteY12" fmla="*/ 185051 h 1141295"/>
                <a:gd name="connsiteX13" fmla="*/ 906483 w 1615427"/>
                <a:gd name="connsiteY13" fmla="*/ 0 h 1141295"/>
                <a:gd name="connsiteX14" fmla="*/ 0 w 1615427"/>
                <a:gd name="connsiteY14" fmla="*/ 456943 h 1141295"/>
                <a:gd name="connsiteX15" fmla="*/ 0 w 1615427"/>
                <a:gd name="connsiteY15" fmla="*/ 456943 h 1141295"/>
                <a:gd name="connsiteX16" fmla="*/ 0 w 1615427"/>
                <a:gd name="connsiteY16" fmla="*/ 458692 h 11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5427" h="1141295">
                  <a:moveTo>
                    <a:pt x="0" y="458692"/>
                  </a:moveTo>
                  <a:lnTo>
                    <a:pt x="0" y="468063"/>
                  </a:lnTo>
                  <a:lnTo>
                    <a:pt x="541016" y="1141295"/>
                  </a:lnTo>
                  <a:lnTo>
                    <a:pt x="1610429" y="572147"/>
                  </a:lnTo>
                  <a:cubicBezTo>
                    <a:pt x="1610354" y="571185"/>
                    <a:pt x="1610354" y="570235"/>
                    <a:pt x="1610429" y="569273"/>
                  </a:cubicBezTo>
                  <a:lnTo>
                    <a:pt x="1615427" y="436201"/>
                  </a:lnTo>
                  <a:lnTo>
                    <a:pt x="1615427" y="429579"/>
                  </a:lnTo>
                  <a:lnTo>
                    <a:pt x="1331550" y="112455"/>
                  </a:lnTo>
                  <a:lnTo>
                    <a:pt x="1107272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068913" y="185051"/>
                  </a:lnTo>
                  <a:lnTo>
                    <a:pt x="906483" y="0"/>
                  </a:lnTo>
                  <a:lnTo>
                    <a:pt x="0" y="456943"/>
                  </a:lnTo>
                  <a:lnTo>
                    <a:pt x="0" y="456943"/>
                  </a:lnTo>
                  <a:cubicBezTo>
                    <a:pt x="75" y="457518"/>
                    <a:pt x="75" y="458117"/>
                    <a:pt x="0" y="458692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FBF9B16-E51D-456B-8CAC-AC84444D683A}"/>
                </a:ext>
              </a:extLst>
            </p:cNvPr>
            <p:cNvSpPr/>
            <p:nvPr/>
          </p:nvSpPr>
          <p:spPr>
            <a:xfrm>
              <a:off x="9302761" y="3293319"/>
              <a:ext cx="1438253" cy="813300"/>
            </a:xfrm>
            <a:custGeom>
              <a:avLst/>
              <a:gdLst>
                <a:gd name="connsiteX0" fmla="*/ 625605 w 1438253"/>
                <a:gd name="connsiteY0" fmla="*/ 813301 h 813300"/>
                <a:gd name="connsiteX1" fmla="*/ 1434880 w 1438253"/>
                <a:gd name="connsiteY1" fmla="*/ 375975 h 813300"/>
                <a:gd name="connsiteX2" fmla="*/ 1434880 w 1438253"/>
                <a:gd name="connsiteY2" fmla="*/ 372851 h 813300"/>
                <a:gd name="connsiteX3" fmla="*/ 1438253 w 1438253"/>
                <a:gd name="connsiteY3" fmla="*/ 242653 h 813300"/>
                <a:gd name="connsiteX4" fmla="*/ 1438253 w 1438253"/>
                <a:gd name="connsiteY4" fmla="*/ 241154 h 813300"/>
                <a:gd name="connsiteX5" fmla="*/ 1438253 w 1438253"/>
                <a:gd name="connsiteY5" fmla="*/ 239155 h 813300"/>
                <a:gd name="connsiteX6" fmla="*/ 619107 w 1438253"/>
                <a:gd name="connsiteY6" fmla="*/ 677730 h 813300"/>
                <a:gd name="connsiteX7" fmla="*/ 619107 w 1438253"/>
                <a:gd name="connsiteY7" fmla="*/ 677730 h 813300"/>
                <a:gd name="connsiteX8" fmla="*/ 617233 w 1438253"/>
                <a:gd name="connsiteY8" fmla="*/ 677730 h 813300"/>
                <a:gd name="connsiteX9" fmla="*/ 615734 w 1438253"/>
                <a:gd name="connsiteY9" fmla="*/ 677730 h 813300"/>
                <a:gd name="connsiteX10" fmla="*/ 614110 w 1438253"/>
                <a:gd name="connsiteY10" fmla="*/ 677730 h 813300"/>
                <a:gd name="connsiteX11" fmla="*/ 612360 w 1438253"/>
                <a:gd name="connsiteY11" fmla="*/ 677730 h 813300"/>
                <a:gd name="connsiteX12" fmla="*/ 611111 w 1438253"/>
                <a:gd name="connsiteY12" fmla="*/ 676730 h 813300"/>
                <a:gd name="connsiteX13" fmla="*/ 609487 w 1438253"/>
                <a:gd name="connsiteY13" fmla="*/ 675356 h 813300"/>
                <a:gd name="connsiteX14" fmla="*/ 609487 w 1438253"/>
                <a:gd name="connsiteY14" fmla="*/ 675356 h 813300"/>
                <a:gd name="connsiteX15" fmla="*/ 71469 w 1438253"/>
                <a:gd name="connsiteY15" fmla="*/ 1624 h 813300"/>
                <a:gd name="connsiteX16" fmla="*/ 70220 w 1438253"/>
                <a:gd name="connsiteY16" fmla="*/ 0 h 813300"/>
                <a:gd name="connsiteX17" fmla="*/ 0 w 1438253"/>
                <a:gd name="connsiteY17" fmla="*/ 35736 h 813300"/>
                <a:gd name="connsiteX18" fmla="*/ 613110 w 1438253"/>
                <a:gd name="connsiteY18" fmla="*/ 809677 h 813300"/>
                <a:gd name="connsiteX19" fmla="*/ 614484 w 1438253"/>
                <a:gd name="connsiteY19" fmla="*/ 808928 h 813300"/>
                <a:gd name="connsiteX20" fmla="*/ 625342 w 1438253"/>
                <a:gd name="connsiteY20" fmla="*/ 812688 h 813300"/>
                <a:gd name="connsiteX21" fmla="*/ 625605 w 1438253"/>
                <a:gd name="connsiteY21" fmla="*/ 813301 h 81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38253" h="813300">
                  <a:moveTo>
                    <a:pt x="625605" y="813301"/>
                  </a:moveTo>
                  <a:lnTo>
                    <a:pt x="1434880" y="375975"/>
                  </a:lnTo>
                  <a:lnTo>
                    <a:pt x="1434880" y="372851"/>
                  </a:lnTo>
                  <a:lnTo>
                    <a:pt x="1438253" y="242653"/>
                  </a:lnTo>
                  <a:cubicBezTo>
                    <a:pt x="1438191" y="242154"/>
                    <a:pt x="1438191" y="241654"/>
                    <a:pt x="1438253" y="241154"/>
                  </a:cubicBezTo>
                  <a:cubicBezTo>
                    <a:pt x="1438253" y="241154"/>
                    <a:pt x="1438253" y="239779"/>
                    <a:pt x="1438253" y="239155"/>
                  </a:cubicBezTo>
                  <a:lnTo>
                    <a:pt x="619107" y="677730"/>
                  </a:lnTo>
                  <a:lnTo>
                    <a:pt x="619107" y="677730"/>
                  </a:lnTo>
                  <a:lnTo>
                    <a:pt x="617233" y="677730"/>
                  </a:lnTo>
                  <a:lnTo>
                    <a:pt x="615734" y="677730"/>
                  </a:lnTo>
                  <a:cubicBezTo>
                    <a:pt x="615197" y="677805"/>
                    <a:pt x="614647" y="677805"/>
                    <a:pt x="614110" y="677730"/>
                  </a:cubicBezTo>
                  <a:cubicBezTo>
                    <a:pt x="613522" y="677805"/>
                    <a:pt x="612935" y="677805"/>
                    <a:pt x="612360" y="677730"/>
                  </a:cubicBezTo>
                  <a:cubicBezTo>
                    <a:pt x="611885" y="677468"/>
                    <a:pt x="611473" y="677130"/>
                    <a:pt x="611111" y="676730"/>
                  </a:cubicBezTo>
                  <a:cubicBezTo>
                    <a:pt x="610486" y="676380"/>
                    <a:pt x="609936" y="675918"/>
                    <a:pt x="609487" y="675356"/>
                  </a:cubicBezTo>
                  <a:lnTo>
                    <a:pt x="609487" y="675356"/>
                  </a:lnTo>
                  <a:lnTo>
                    <a:pt x="71469" y="1624"/>
                  </a:lnTo>
                  <a:lnTo>
                    <a:pt x="70220" y="0"/>
                  </a:lnTo>
                  <a:lnTo>
                    <a:pt x="0" y="35736"/>
                  </a:lnTo>
                  <a:lnTo>
                    <a:pt x="613110" y="809677"/>
                  </a:lnTo>
                  <a:lnTo>
                    <a:pt x="614484" y="808928"/>
                  </a:lnTo>
                  <a:cubicBezTo>
                    <a:pt x="618520" y="806966"/>
                    <a:pt x="623381" y="808653"/>
                    <a:pt x="625342" y="812688"/>
                  </a:cubicBezTo>
                  <a:cubicBezTo>
                    <a:pt x="625430" y="812888"/>
                    <a:pt x="625530" y="813088"/>
                    <a:pt x="625605" y="813301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48E84F0-D6EC-41CC-8B98-E5C4B86BAB09}"/>
                </a:ext>
              </a:extLst>
            </p:cNvPr>
            <p:cNvSpPr/>
            <p:nvPr/>
          </p:nvSpPr>
          <p:spPr>
            <a:xfrm>
              <a:off x="9295888" y="3197232"/>
              <a:ext cx="74842" cy="128823"/>
            </a:xfrm>
            <a:custGeom>
              <a:avLst/>
              <a:gdLst>
                <a:gd name="connsiteX0" fmla="*/ 69720 w 74842"/>
                <a:gd name="connsiteY0" fmla="*/ 87215 h 128823"/>
                <a:gd name="connsiteX1" fmla="*/ 0 w 74842"/>
                <a:gd name="connsiteY1" fmla="*/ 0 h 128823"/>
                <a:gd name="connsiteX2" fmla="*/ 5748 w 74842"/>
                <a:gd name="connsiteY2" fmla="*/ 128824 h 128823"/>
                <a:gd name="connsiteX3" fmla="*/ 74843 w 74842"/>
                <a:gd name="connsiteY3" fmla="*/ 93588 h 128823"/>
                <a:gd name="connsiteX4" fmla="*/ 69720 w 74842"/>
                <a:gd name="connsiteY4" fmla="*/ 87215 h 12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2" h="128823">
                  <a:moveTo>
                    <a:pt x="69720" y="87215"/>
                  </a:moveTo>
                  <a:lnTo>
                    <a:pt x="0" y="0"/>
                  </a:lnTo>
                  <a:lnTo>
                    <a:pt x="5748" y="128824"/>
                  </a:lnTo>
                  <a:lnTo>
                    <a:pt x="74843" y="93588"/>
                  </a:lnTo>
                  <a:lnTo>
                    <a:pt x="69720" y="87215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9FB707F-86CA-4F1C-B303-AB00CB8F9C6C}"/>
                </a:ext>
              </a:extLst>
            </p:cNvPr>
            <p:cNvSpPr/>
            <p:nvPr/>
          </p:nvSpPr>
          <p:spPr>
            <a:xfrm>
              <a:off x="10056310" y="3764881"/>
              <a:ext cx="678831" cy="1086441"/>
            </a:xfrm>
            <a:custGeom>
              <a:avLst/>
              <a:gdLst>
                <a:gd name="connsiteX0" fmla="*/ 0 w 678831"/>
                <a:gd name="connsiteY0" fmla="*/ 367978 h 1086441"/>
                <a:gd name="connsiteX1" fmla="*/ 0 w 678831"/>
                <a:gd name="connsiteY1" fmla="*/ 369478 h 1086441"/>
                <a:gd name="connsiteX2" fmla="*/ 572378 w 678831"/>
                <a:gd name="connsiteY2" fmla="*/ 1086442 h 1086441"/>
                <a:gd name="connsiteX3" fmla="*/ 573627 w 678831"/>
                <a:gd name="connsiteY3" fmla="*/ 1085692 h 1086441"/>
                <a:gd name="connsiteX4" fmla="*/ 651968 w 678831"/>
                <a:gd name="connsiteY4" fmla="*/ 1040835 h 1086441"/>
                <a:gd name="connsiteX5" fmla="*/ 678832 w 678831"/>
                <a:gd name="connsiteY5" fmla="*/ 0 h 1086441"/>
                <a:gd name="connsiteX6" fmla="*/ 0 w 678831"/>
                <a:gd name="connsiteY6" fmla="*/ 367978 h 108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8831" h="1086441">
                  <a:moveTo>
                    <a:pt x="0" y="367978"/>
                  </a:moveTo>
                  <a:lnTo>
                    <a:pt x="0" y="369478"/>
                  </a:lnTo>
                  <a:lnTo>
                    <a:pt x="572378" y="1086442"/>
                  </a:lnTo>
                  <a:lnTo>
                    <a:pt x="573627" y="1085692"/>
                  </a:lnTo>
                  <a:lnTo>
                    <a:pt x="651968" y="1040835"/>
                  </a:lnTo>
                  <a:lnTo>
                    <a:pt x="678832" y="0"/>
                  </a:lnTo>
                  <a:lnTo>
                    <a:pt x="0" y="367978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E60C59B-7B4C-4FB6-933E-3BA82F576228}"/>
                </a:ext>
              </a:extLst>
            </p:cNvPr>
            <p:cNvSpPr/>
            <p:nvPr/>
          </p:nvSpPr>
          <p:spPr>
            <a:xfrm>
              <a:off x="7705951" y="4830956"/>
              <a:ext cx="119948" cy="161685"/>
            </a:xfrm>
            <a:custGeom>
              <a:avLst/>
              <a:gdLst>
                <a:gd name="connsiteX0" fmla="*/ 22240 w 119948"/>
                <a:gd name="connsiteY0" fmla="*/ 0 h 161685"/>
                <a:gd name="connsiteX1" fmla="*/ 0 w 119948"/>
                <a:gd name="connsiteY1" fmla="*/ 11745 h 161685"/>
                <a:gd name="connsiteX2" fmla="*/ 97458 w 119948"/>
                <a:gd name="connsiteY2" fmla="*/ 161686 h 161685"/>
                <a:gd name="connsiteX3" fmla="*/ 119948 w 119948"/>
                <a:gd name="connsiteY3" fmla="*/ 149690 h 161685"/>
                <a:gd name="connsiteX4" fmla="*/ 22240 w 119948"/>
                <a:gd name="connsiteY4" fmla="*/ 0 h 16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8" h="161685">
                  <a:moveTo>
                    <a:pt x="22240" y="0"/>
                  </a:moveTo>
                  <a:lnTo>
                    <a:pt x="0" y="11745"/>
                  </a:lnTo>
                  <a:lnTo>
                    <a:pt x="97458" y="161686"/>
                  </a:lnTo>
                  <a:lnTo>
                    <a:pt x="119948" y="149690"/>
                  </a:lnTo>
                  <a:lnTo>
                    <a:pt x="2224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AEF8E31-E07B-4309-AC98-F48D333B824A}"/>
                </a:ext>
              </a:extLst>
            </p:cNvPr>
            <p:cNvSpPr/>
            <p:nvPr/>
          </p:nvSpPr>
          <p:spPr>
            <a:xfrm>
              <a:off x="10309950" y="5064737"/>
              <a:ext cx="287251" cy="432202"/>
            </a:xfrm>
            <a:custGeom>
              <a:avLst/>
              <a:gdLst>
                <a:gd name="connsiteX0" fmla="*/ 875 w 287251"/>
                <a:gd name="connsiteY0" fmla="*/ 195672 h 432202"/>
                <a:gd name="connsiteX1" fmla="*/ 875 w 287251"/>
                <a:gd name="connsiteY1" fmla="*/ 197171 h 432202"/>
                <a:gd name="connsiteX2" fmla="*/ 875 w 287251"/>
                <a:gd name="connsiteY2" fmla="*/ 199545 h 432202"/>
                <a:gd name="connsiteX3" fmla="*/ 0 w 287251"/>
                <a:gd name="connsiteY3" fmla="*/ 201295 h 432202"/>
                <a:gd name="connsiteX4" fmla="*/ 0 w 287251"/>
                <a:gd name="connsiteY4" fmla="*/ 202045 h 432202"/>
                <a:gd name="connsiteX5" fmla="*/ 176299 w 287251"/>
                <a:gd name="connsiteY5" fmla="*/ 432203 h 432202"/>
                <a:gd name="connsiteX6" fmla="*/ 177298 w 287251"/>
                <a:gd name="connsiteY6" fmla="*/ 432203 h 432202"/>
                <a:gd name="connsiteX7" fmla="*/ 287251 w 287251"/>
                <a:gd name="connsiteY7" fmla="*/ 367479 h 432202"/>
                <a:gd name="connsiteX8" fmla="*/ 2749 w 287251"/>
                <a:gd name="connsiteY8" fmla="*/ 0 h 43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51" h="432202">
                  <a:moveTo>
                    <a:pt x="875" y="195672"/>
                  </a:moveTo>
                  <a:cubicBezTo>
                    <a:pt x="875" y="195672"/>
                    <a:pt x="875" y="196671"/>
                    <a:pt x="875" y="197171"/>
                  </a:cubicBezTo>
                  <a:cubicBezTo>
                    <a:pt x="937" y="197958"/>
                    <a:pt x="937" y="198758"/>
                    <a:pt x="875" y="199545"/>
                  </a:cubicBezTo>
                  <a:cubicBezTo>
                    <a:pt x="712" y="200183"/>
                    <a:pt x="413" y="200782"/>
                    <a:pt x="0" y="201295"/>
                  </a:cubicBezTo>
                  <a:lnTo>
                    <a:pt x="0" y="202045"/>
                  </a:lnTo>
                  <a:lnTo>
                    <a:pt x="176299" y="432203"/>
                  </a:lnTo>
                  <a:lnTo>
                    <a:pt x="177298" y="432203"/>
                  </a:lnTo>
                  <a:lnTo>
                    <a:pt x="287251" y="367479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9A6FCF26-8A6D-4E24-B493-867487D987AF}"/>
                </a:ext>
              </a:extLst>
            </p:cNvPr>
            <p:cNvSpPr/>
            <p:nvPr/>
          </p:nvSpPr>
          <p:spPr>
            <a:xfrm>
              <a:off x="10311700" y="4821584"/>
              <a:ext cx="504532" cy="608257"/>
            </a:xfrm>
            <a:custGeom>
              <a:avLst/>
              <a:gdLst>
                <a:gd name="connsiteX0" fmla="*/ 504532 w 504532"/>
                <a:gd name="connsiteY0" fmla="*/ 117203 h 608257"/>
                <a:gd name="connsiteX1" fmla="*/ 410198 w 504532"/>
                <a:gd name="connsiteY1" fmla="*/ 0 h 608257"/>
                <a:gd name="connsiteX2" fmla="*/ 410198 w 504532"/>
                <a:gd name="connsiteY2" fmla="*/ 0 h 608257"/>
                <a:gd name="connsiteX3" fmla="*/ 409198 w 504532"/>
                <a:gd name="connsiteY3" fmla="*/ 874 h 608257"/>
                <a:gd name="connsiteX4" fmla="*/ 325859 w 504532"/>
                <a:gd name="connsiteY4" fmla="*/ 48605 h 608257"/>
                <a:gd name="connsiteX5" fmla="*/ 261262 w 504532"/>
                <a:gd name="connsiteY5" fmla="*/ 86090 h 608257"/>
                <a:gd name="connsiteX6" fmla="*/ 116949 w 504532"/>
                <a:gd name="connsiteY6" fmla="*/ 168683 h 608257"/>
                <a:gd name="connsiteX7" fmla="*/ 24114 w 504532"/>
                <a:gd name="connsiteY7" fmla="*/ 221287 h 608257"/>
                <a:gd name="connsiteX8" fmla="*/ 0 w 504532"/>
                <a:gd name="connsiteY8" fmla="*/ 235031 h 608257"/>
                <a:gd name="connsiteX9" fmla="*/ 0 w 504532"/>
                <a:gd name="connsiteY9" fmla="*/ 236905 h 608257"/>
                <a:gd name="connsiteX10" fmla="*/ 287376 w 504532"/>
                <a:gd name="connsiteY10" fmla="*/ 608257 h 608257"/>
                <a:gd name="connsiteX11" fmla="*/ 288375 w 504532"/>
                <a:gd name="connsiteY11" fmla="*/ 607633 h 608257"/>
                <a:gd name="connsiteX12" fmla="*/ 492662 w 504532"/>
                <a:gd name="connsiteY12" fmla="*/ 487306 h 608257"/>
                <a:gd name="connsiteX13" fmla="*/ 504157 w 504532"/>
                <a:gd name="connsiteY13" fmla="*/ 124950 h 6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32" h="608257">
                  <a:moveTo>
                    <a:pt x="504532" y="117203"/>
                  </a:moveTo>
                  <a:lnTo>
                    <a:pt x="410198" y="0"/>
                  </a:lnTo>
                  <a:lnTo>
                    <a:pt x="410198" y="0"/>
                  </a:lnTo>
                  <a:cubicBezTo>
                    <a:pt x="410198" y="0"/>
                    <a:pt x="409573" y="750"/>
                    <a:pt x="409198" y="874"/>
                  </a:cubicBezTo>
                  <a:lnTo>
                    <a:pt x="325859" y="48605"/>
                  </a:lnTo>
                  <a:lnTo>
                    <a:pt x="261262" y="86090"/>
                  </a:lnTo>
                  <a:lnTo>
                    <a:pt x="116949" y="168683"/>
                  </a:lnTo>
                  <a:lnTo>
                    <a:pt x="24114" y="221287"/>
                  </a:lnTo>
                  <a:lnTo>
                    <a:pt x="0" y="235031"/>
                  </a:lnTo>
                  <a:lnTo>
                    <a:pt x="0" y="236905"/>
                  </a:lnTo>
                  <a:lnTo>
                    <a:pt x="287376" y="608257"/>
                  </a:lnTo>
                  <a:lnTo>
                    <a:pt x="288375" y="607633"/>
                  </a:lnTo>
                  <a:lnTo>
                    <a:pt x="492662" y="487306"/>
                  </a:lnTo>
                  <a:lnTo>
                    <a:pt x="504157" y="1249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0BED3856-2D23-4B06-97EB-450BBC16B462}"/>
                </a:ext>
              </a:extLst>
            </p:cNvPr>
            <p:cNvSpPr/>
            <p:nvPr/>
          </p:nvSpPr>
          <p:spPr>
            <a:xfrm>
              <a:off x="10725021" y="3561587"/>
              <a:ext cx="539017" cy="1371578"/>
            </a:xfrm>
            <a:custGeom>
              <a:avLst/>
              <a:gdLst>
                <a:gd name="connsiteX0" fmla="*/ 107204 w 539017"/>
                <a:gd name="connsiteY0" fmla="*/ 881524 h 1371578"/>
                <a:gd name="connsiteX1" fmla="*/ 107204 w 539017"/>
                <a:gd name="connsiteY1" fmla="*/ 879399 h 1371578"/>
                <a:gd name="connsiteX2" fmla="*/ 108078 w 539017"/>
                <a:gd name="connsiteY2" fmla="*/ 877650 h 1371578"/>
                <a:gd name="connsiteX3" fmla="*/ 109078 w 539017"/>
                <a:gd name="connsiteY3" fmla="*/ 875901 h 1371578"/>
                <a:gd name="connsiteX4" fmla="*/ 110702 w 539017"/>
                <a:gd name="connsiteY4" fmla="*/ 874526 h 1371578"/>
                <a:gd name="connsiteX5" fmla="*/ 111702 w 539017"/>
                <a:gd name="connsiteY5" fmla="*/ 873652 h 1371578"/>
                <a:gd name="connsiteX6" fmla="*/ 536518 w 539017"/>
                <a:gd name="connsiteY6" fmla="*/ 634497 h 1371578"/>
                <a:gd name="connsiteX7" fmla="*/ 539017 w 539017"/>
                <a:gd name="connsiteY7" fmla="*/ 586266 h 1371578"/>
                <a:gd name="connsiteX8" fmla="*/ 464050 w 539017"/>
                <a:gd name="connsiteY8" fmla="*/ 498801 h 1371578"/>
                <a:gd name="connsiteX9" fmla="*/ 236398 w 539017"/>
                <a:gd name="connsiteY9" fmla="*/ 234781 h 1371578"/>
                <a:gd name="connsiteX10" fmla="*/ 33361 w 539017"/>
                <a:gd name="connsiteY10" fmla="*/ 0 h 1371578"/>
                <a:gd name="connsiteX11" fmla="*/ 30612 w 539017"/>
                <a:gd name="connsiteY11" fmla="*/ 105708 h 1371578"/>
                <a:gd name="connsiteX12" fmla="*/ 28613 w 539017"/>
                <a:gd name="connsiteY12" fmla="*/ 186676 h 1371578"/>
                <a:gd name="connsiteX13" fmla="*/ 875 w 539017"/>
                <a:gd name="connsiteY13" fmla="*/ 1251501 h 1371578"/>
                <a:gd name="connsiteX14" fmla="*/ 875 w 539017"/>
                <a:gd name="connsiteY14" fmla="*/ 1253001 h 1371578"/>
                <a:gd name="connsiteX15" fmla="*/ 875 w 539017"/>
                <a:gd name="connsiteY15" fmla="*/ 1255250 h 1371578"/>
                <a:gd name="connsiteX16" fmla="*/ 0 w 539017"/>
                <a:gd name="connsiteY16" fmla="*/ 1256999 h 1371578"/>
                <a:gd name="connsiteX17" fmla="*/ 0 w 539017"/>
                <a:gd name="connsiteY17" fmla="*/ 1256999 h 1371578"/>
                <a:gd name="connsiteX18" fmla="*/ 92085 w 539017"/>
                <a:gd name="connsiteY18" fmla="*/ 1371578 h 1371578"/>
                <a:gd name="connsiteX19" fmla="*/ 103580 w 539017"/>
                <a:gd name="connsiteY19" fmla="*/ 1010597 h 1371578"/>
                <a:gd name="connsiteX20" fmla="*/ 107579 w 539017"/>
                <a:gd name="connsiteY20" fmla="*/ 882648 h 1371578"/>
                <a:gd name="connsiteX21" fmla="*/ 107204 w 539017"/>
                <a:gd name="connsiteY21" fmla="*/ 881524 h 137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9017" h="1371578">
                  <a:moveTo>
                    <a:pt x="107204" y="881524"/>
                  </a:moveTo>
                  <a:cubicBezTo>
                    <a:pt x="107129" y="880811"/>
                    <a:pt x="107129" y="880112"/>
                    <a:pt x="107204" y="879399"/>
                  </a:cubicBezTo>
                  <a:cubicBezTo>
                    <a:pt x="107204" y="878775"/>
                    <a:pt x="107204" y="878150"/>
                    <a:pt x="108078" y="877650"/>
                  </a:cubicBezTo>
                  <a:cubicBezTo>
                    <a:pt x="108953" y="877150"/>
                    <a:pt x="108703" y="876401"/>
                    <a:pt x="109078" y="875901"/>
                  </a:cubicBezTo>
                  <a:lnTo>
                    <a:pt x="110702" y="874526"/>
                  </a:lnTo>
                  <a:lnTo>
                    <a:pt x="111702" y="873652"/>
                  </a:lnTo>
                  <a:lnTo>
                    <a:pt x="536518" y="634497"/>
                  </a:lnTo>
                  <a:lnTo>
                    <a:pt x="539017" y="586266"/>
                  </a:lnTo>
                  <a:lnTo>
                    <a:pt x="464050" y="498801"/>
                  </a:lnTo>
                  <a:lnTo>
                    <a:pt x="236398" y="234781"/>
                  </a:lnTo>
                  <a:lnTo>
                    <a:pt x="33361" y="0"/>
                  </a:lnTo>
                  <a:lnTo>
                    <a:pt x="30612" y="105708"/>
                  </a:lnTo>
                  <a:lnTo>
                    <a:pt x="28613" y="186676"/>
                  </a:lnTo>
                  <a:lnTo>
                    <a:pt x="875" y="1251501"/>
                  </a:lnTo>
                  <a:cubicBezTo>
                    <a:pt x="875" y="1251501"/>
                    <a:pt x="875" y="1252501"/>
                    <a:pt x="875" y="1253001"/>
                  </a:cubicBezTo>
                  <a:cubicBezTo>
                    <a:pt x="937" y="1253750"/>
                    <a:pt x="937" y="1254500"/>
                    <a:pt x="875" y="1255250"/>
                  </a:cubicBezTo>
                  <a:cubicBezTo>
                    <a:pt x="637" y="1255862"/>
                    <a:pt x="337" y="1256437"/>
                    <a:pt x="0" y="1256999"/>
                  </a:cubicBezTo>
                  <a:lnTo>
                    <a:pt x="0" y="1256999"/>
                  </a:lnTo>
                  <a:lnTo>
                    <a:pt x="92085" y="1371578"/>
                  </a:lnTo>
                  <a:lnTo>
                    <a:pt x="103580" y="1010597"/>
                  </a:lnTo>
                  <a:lnTo>
                    <a:pt x="107579" y="882648"/>
                  </a:lnTo>
                  <a:cubicBezTo>
                    <a:pt x="107416" y="882286"/>
                    <a:pt x="107291" y="881911"/>
                    <a:pt x="107204" y="881524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0F36C73F-0E5B-4703-806F-2F9AB89A113A}"/>
                </a:ext>
              </a:extLst>
            </p:cNvPr>
            <p:cNvSpPr/>
            <p:nvPr/>
          </p:nvSpPr>
          <p:spPr>
            <a:xfrm>
              <a:off x="10845594" y="4458229"/>
              <a:ext cx="106454" cy="246776"/>
            </a:xfrm>
            <a:custGeom>
              <a:avLst/>
              <a:gdLst>
                <a:gd name="connsiteX0" fmla="*/ 250 w 106454"/>
                <a:gd name="connsiteY0" fmla="*/ 115079 h 246776"/>
                <a:gd name="connsiteX1" fmla="*/ 0 w 106454"/>
                <a:gd name="connsiteY1" fmla="*/ 122576 h 246776"/>
                <a:gd name="connsiteX2" fmla="*/ 101831 w 106454"/>
                <a:gd name="connsiteY2" fmla="*/ 246777 h 246776"/>
                <a:gd name="connsiteX3" fmla="*/ 106454 w 106454"/>
                <a:gd name="connsiteY3" fmla="*/ 124201 h 246776"/>
                <a:gd name="connsiteX4" fmla="*/ 3874 w 106454"/>
                <a:gd name="connsiteY4" fmla="*/ 0 h 246776"/>
                <a:gd name="connsiteX5" fmla="*/ 250 w 106454"/>
                <a:gd name="connsiteY5" fmla="*/ 115079 h 24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454" h="246776">
                  <a:moveTo>
                    <a:pt x="250" y="115079"/>
                  </a:moveTo>
                  <a:lnTo>
                    <a:pt x="0" y="122576"/>
                  </a:lnTo>
                  <a:lnTo>
                    <a:pt x="101831" y="246777"/>
                  </a:lnTo>
                  <a:lnTo>
                    <a:pt x="106454" y="124201"/>
                  </a:lnTo>
                  <a:lnTo>
                    <a:pt x="3874" y="0"/>
                  </a:lnTo>
                  <a:lnTo>
                    <a:pt x="250" y="11507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ACEF1384-7ED1-4A21-A8CC-B75326DABEEF}"/>
                </a:ext>
              </a:extLst>
            </p:cNvPr>
            <p:cNvSpPr/>
            <p:nvPr/>
          </p:nvSpPr>
          <p:spPr>
            <a:xfrm>
              <a:off x="10849842" y="4211827"/>
              <a:ext cx="525819" cy="367228"/>
            </a:xfrm>
            <a:custGeom>
              <a:avLst/>
              <a:gdLst>
                <a:gd name="connsiteX0" fmla="*/ 525773 w 525819"/>
                <a:gd name="connsiteY0" fmla="*/ 117078 h 367228"/>
                <a:gd name="connsiteX1" fmla="*/ 425816 w 525819"/>
                <a:gd name="connsiteY1" fmla="*/ 0 h 367228"/>
                <a:gd name="connsiteX2" fmla="*/ 425816 w 525819"/>
                <a:gd name="connsiteY2" fmla="*/ 0 h 367228"/>
                <a:gd name="connsiteX3" fmla="*/ 424816 w 525819"/>
                <a:gd name="connsiteY3" fmla="*/ 875 h 367228"/>
                <a:gd name="connsiteX4" fmla="*/ 0 w 525819"/>
                <a:gd name="connsiteY4" fmla="*/ 240030 h 367228"/>
                <a:gd name="connsiteX5" fmla="*/ 0 w 525819"/>
                <a:gd name="connsiteY5" fmla="*/ 240779 h 367228"/>
                <a:gd name="connsiteX6" fmla="*/ 104455 w 525819"/>
                <a:gd name="connsiteY6" fmla="*/ 367229 h 367228"/>
                <a:gd name="connsiteX7" fmla="*/ 525773 w 525819"/>
                <a:gd name="connsiteY7" fmla="*/ 127200 h 367228"/>
                <a:gd name="connsiteX8" fmla="*/ 525773 w 525819"/>
                <a:gd name="connsiteY8" fmla="*/ 126325 h 367228"/>
                <a:gd name="connsiteX9" fmla="*/ 525773 w 525819"/>
                <a:gd name="connsiteY9" fmla="*/ 124201 h 367228"/>
                <a:gd name="connsiteX10" fmla="*/ 525773 w 525819"/>
                <a:gd name="connsiteY10" fmla="*/ 124201 h 36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5819" h="367228">
                  <a:moveTo>
                    <a:pt x="525773" y="117078"/>
                  </a:moveTo>
                  <a:lnTo>
                    <a:pt x="425816" y="0"/>
                  </a:lnTo>
                  <a:lnTo>
                    <a:pt x="425816" y="0"/>
                  </a:lnTo>
                  <a:lnTo>
                    <a:pt x="424816" y="875"/>
                  </a:lnTo>
                  <a:lnTo>
                    <a:pt x="0" y="240030"/>
                  </a:lnTo>
                  <a:lnTo>
                    <a:pt x="0" y="240779"/>
                  </a:lnTo>
                  <a:lnTo>
                    <a:pt x="104455" y="367229"/>
                  </a:lnTo>
                  <a:lnTo>
                    <a:pt x="525773" y="127200"/>
                  </a:lnTo>
                  <a:cubicBezTo>
                    <a:pt x="525835" y="126912"/>
                    <a:pt x="525835" y="126612"/>
                    <a:pt x="525773" y="126325"/>
                  </a:cubicBezTo>
                  <a:cubicBezTo>
                    <a:pt x="525710" y="125613"/>
                    <a:pt x="525710" y="124913"/>
                    <a:pt x="525773" y="124201"/>
                  </a:cubicBezTo>
                  <a:lnTo>
                    <a:pt x="525773" y="12420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73D5EA7-4EDA-42E2-AB91-B2D5453993C7}"/>
                </a:ext>
              </a:extLst>
            </p:cNvPr>
            <p:cNvSpPr/>
            <p:nvPr/>
          </p:nvSpPr>
          <p:spPr>
            <a:xfrm>
              <a:off x="11278032" y="4166470"/>
              <a:ext cx="101331" cy="157562"/>
            </a:xfrm>
            <a:custGeom>
              <a:avLst/>
              <a:gdLst>
                <a:gd name="connsiteX0" fmla="*/ 2874 w 101331"/>
                <a:gd name="connsiteY0" fmla="*/ 0 h 157562"/>
                <a:gd name="connsiteX1" fmla="*/ 875 w 101331"/>
                <a:gd name="connsiteY1" fmla="*/ 37485 h 157562"/>
                <a:gd name="connsiteX2" fmla="*/ 875 w 101331"/>
                <a:gd name="connsiteY2" fmla="*/ 38860 h 157562"/>
                <a:gd name="connsiteX3" fmla="*/ 875 w 101331"/>
                <a:gd name="connsiteY3" fmla="*/ 40984 h 157562"/>
                <a:gd name="connsiteX4" fmla="*/ 0 w 101331"/>
                <a:gd name="connsiteY4" fmla="*/ 42733 h 157562"/>
                <a:gd name="connsiteX5" fmla="*/ 98707 w 101331"/>
                <a:gd name="connsiteY5" fmla="*/ 157562 h 157562"/>
                <a:gd name="connsiteX6" fmla="*/ 99957 w 101331"/>
                <a:gd name="connsiteY6" fmla="*/ 136821 h 157562"/>
                <a:gd name="connsiteX7" fmla="*/ 101331 w 101331"/>
                <a:gd name="connsiteY7" fmla="*/ 113580 h 157562"/>
                <a:gd name="connsiteX8" fmla="*/ 7872 w 101331"/>
                <a:gd name="connsiteY8" fmla="*/ 5123 h 1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31" h="157562">
                  <a:moveTo>
                    <a:pt x="2874" y="0"/>
                  </a:moveTo>
                  <a:lnTo>
                    <a:pt x="875" y="37485"/>
                  </a:lnTo>
                  <a:cubicBezTo>
                    <a:pt x="925" y="37948"/>
                    <a:pt x="925" y="38398"/>
                    <a:pt x="875" y="38860"/>
                  </a:cubicBezTo>
                  <a:cubicBezTo>
                    <a:pt x="949" y="39559"/>
                    <a:pt x="949" y="40272"/>
                    <a:pt x="875" y="40984"/>
                  </a:cubicBezTo>
                  <a:cubicBezTo>
                    <a:pt x="637" y="41596"/>
                    <a:pt x="337" y="42171"/>
                    <a:pt x="0" y="42733"/>
                  </a:cubicBezTo>
                  <a:lnTo>
                    <a:pt x="98707" y="157562"/>
                  </a:lnTo>
                  <a:lnTo>
                    <a:pt x="99957" y="136821"/>
                  </a:lnTo>
                  <a:lnTo>
                    <a:pt x="101331" y="113580"/>
                  </a:lnTo>
                  <a:lnTo>
                    <a:pt x="7872" y="512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2731A433-C6D7-49C2-BE0A-13CD35B0CF30}"/>
                </a:ext>
              </a:extLst>
            </p:cNvPr>
            <p:cNvSpPr/>
            <p:nvPr/>
          </p:nvSpPr>
          <p:spPr>
            <a:xfrm>
              <a:off x="10484750" y="2351819"/>
              <a:ext cx="232649" cy="575770"/>
            </a:xfrm>
            <a:custGeom>
              <a:avLst/>
              <a:gdLst>
                <a:gd name="connsiteX0" fmla="*/ 0 w 232649"/>
                <a:gd name="connsiteY0" fmla="*/ 575770 h 575770"/>
                <a:gd name="connsiteX1" fmla="*/ 221904 w 232649"/>
                <a:gd name="connsiteY1" fmla="*/ 461566 h 575770"/>
                <a:gd name="connsiteX2" fmla="*/ 232649 w 232649"/>
                <a:gd name="connsiteY2" fmla="*/ 0 h 575770"/>
                <a:gd name="connsiteX3" fmla="*/ 5747 w 232649"/>
                <a:gd name="connsiteY3" fmla="*/ 113705 h 575770"/>
                <a:gd name="connsiteX4" fmla="*/ 0 w 232649"/>
                <a:gd name="connsiteY4" fmla="*/ 575770 h 5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49" h="575770">
                  <a:moveTo>
                    <a:pt x="0" y="575770"/>
                  </a:moveTo>
                  <a:lnTo>
                    <a:pt x="221904" y="461566"/>
                  </a:lnTo>
                  <a:lnTo>
                    <a:pt x="232649" y="0"/>
                  </a:lnTo>
                  <a:lnTo>
                    <a:pt x="5747" y="113705"/>
                  </a:lnTo>
                  <a:lnTo>
                    <a:pt x="0" y="57577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562EC2E-E550-4893-B1BC-2DE37B1B8F35}"/>
                </a:ext>
              </a:extLst>
            </p:cNvPr>
            <p:cNvSpPr/>
            <p:nvPr/>
          </p:nvSpPr>
          <p:spPr>
            <a:xfrm>
              <a:off x="10285586" y="1796665"/>
              <a:ext cx="168052" cy="620502"/>
            </a:xfrm>
            <a:custGeom>
              <a:avLst/>
              <a:gdLst>
                <a:gd name="connsiteX0" fmla="*/ 168052 w 168052"/>
                <a:gd name="connsiteY0" fmla="*/ 180303 h 620502"/>
                <a:gd name="connsiteX1" fmla="*/ 1374 w 168052"/>
                <a:gd name="connsiteY1" fmla="*/ 0 h 620502"/>
                <a:gd name="connsiteX2" fmla="*/ 0 w 168052"/>
                <a:gd name="connsiteY2" fmla="*/ 439200 h 620502"/>
                <a:gd name="connsiteX3" fmla="*/ 163304 w 168052"/>
                <a:gd name="connsiteY3" fmla="*/ 620503 h 620502"/>
                <a:gd name="connsiteX4" fmla="*/ 168052 w 168052"/>
                <a:gd name="connsiteY4" fmla="*/ 180303 h 62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52" h="620502">
                  <a:moveTo>
                    <a:pt x="168052" y="180303"/>
                  </a:moveTo>
                  <a:lnTo>
                    <a:pt x="1374" y="0"/>
                  </a:lnTo>
                  <a:lnTo>
                    <a:pt x="0" y="439200"/>
                  </a:lnTo>
                  <a:lnTo>
                    <a:pt x="163304" y="620503"/>
                  </a:lnTo>
                  <a:lnTo>
                    <a:pt x="168052" y="18030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A7FD6F3-246D-43F2-8F87-EA1556E1A0D0}"/>
                </a:ext>
              </a:extLst>
            </p:cNvPr>
            <p:cNvSpPr/>
            <p:nvPr/>
          </p:nvSpPr>
          <p:spPr>
            <a:xfrm>
              <a:off x="10284211" y="2240988"/>
              <a:ext cx="164678" cy="642244"/>
            </a:xfrm>
            <a:custGeom>
              <a:avLst/>
              <a:gdLst>
                <a:gd name="connsiteX0" fmla="*/ 164679 w 164678"/>
                <a:gd name="connsiteY0" fmla="*/ 181428 h 642244"/>
                <a:gd name="connsiteX1" fmla="*/ 1375 w 164678"/>
                <a:gd name="connsiteY1" fmla="*/ 0 h 642244"/>
                <a:gd name="connsiteX2" fmla="*/ 0 w 164678"/>
                <a:gd name="connsiteY2" fmla="*/ 460067 h 642244"/>
                <a:gd name="connsiteX3" fmla="*/ 159681 w 164678"/>
                <a:gd name="connsiteY3" fmla="*/ 642244 h 642244"/>
                <a:gd name="connsiteX4" fmla="*/ 164679 w 164678"/>
                <a:gd name="connsiteY4" fmla="*/ 181428 h 64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78" h="642244">
                  <a:moveTo>
                    <a:pt x="164679" y="181428"/>
                  </a:moveTo>
                  <a:lnTo>
                    <a:pt x="1375" y="0"/>
                  </a:lnTo>
                  <a:lnTo>
                    <a:pt x="0" y="460067"/>
                  </a:lnTo>
                  <a:lnTo>
                    <a:pt x="159681" y="642244"/>
                  </a:lnTo>
                  <a:lnTo>
                    <a:pt x="164679" y="181428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6AF88B42-0160-4FA5-9ECB-CF0F448CC1DE}"/>
                </a:ext>
              </a:extLst>
            </p:cNvPr>
            <p:cNvSpPr/>
            <p:nvPr/>
          </p:nvSpPr>
          <p:spPr>
            <a:xfrm>
              <a:off x="10286960" y="562657"/>
              <a:ext cx="237522" cy="1226885"/>
            </a:xfrm>
            <a:custGeom>
              <a:avLst/>
              <a:gdLst>
                <a:gd name="connsiteX0" fmla="*/ 0 w 237522"/>
                <a:gd name="connsiteY0" fmla="*/ 1226886 h 1226885"/>
                <a:gd name="connsiteX1" fmla="*/ 222779 w 237522"/>
                <a:gd name="connsiteY1" fmla="*/ 1120303 h 1226885"/>
                <a:gd name="connsiteX2" fmla="*/ 222779 w 237522"/>
                <a:gd name="connsiteY2" fmla="*/ 1118429 h 1226885"/>
                <a:gd name="connsiteX3" fmla="*/ 222779 w 237522"/>
                <a:gd name="connsiteY3" fmla="*/ 1118429 h 1226885"/>
                <a:gd name="connsiteX4" fmla="*/ 227901 w 237522"/>
                <a:gd name="connsiteY4" fmla="*/ 719213 h 1226885"/>
                <a:gd name="connsiteX5" fmla="*/ 229651 w 237522"/>
                <a:gd name="connsiteY5" fmla="*/ 585142 h 1226885"/>
                <a:gd name="connsiteX6" fmla="*/ 229651 w 237522"/>
                <a:gd name="connsiteY6" fmla="*/ 585142 h 1226885"/>
                <a:gd name="connsiteX7" fmla="*/ 237522 w 237522"/>
                <a:gd name="connsiteY7" fmla="*/ 0 h 1226885"/>
                <a:gd name="connsiteX8" fmla="*/ 3498 w 237522"/>
                <a:gd name="connsiteY8" fmla="*/ 104458 h 122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2" h="1226885">
                  <a:moveTo>
                    <a:pt x="0" y="1226886"/>
                  </a:moveTo>
                  <a:lnTo>
                    <a:pt x="222779" y="1120303"/>
                  </a:lnTo>
                  <a:cubicBezTo>
                    <a:pt x="222716" y="1119680"/>
                    <a:pt x="222716" y="1119053"/>
                    <a:pt x="222779" y="1118429"/>
                  </a:cubicBezTo>
                  <a:lnTo>
                    <a:pt x="222779" y="1118429"/>
                  </a:lnTo>
                  <a:lnTo>
                    <a:pt x="227901" y="719213"/>
                  </a:lnTo>
                  <a:lnTo>
                    <a:pt x="229651" y="585142"/>
                  </a:lnTo>
                  <a:lnTo>
                    <a:pt x="229651" y="585142"/>
                  </a:lnTo>
                  <a:lnTo>
                    <a:pt x="237522" y="0"/>
                  </a:lnTo>
                  <a:lnTo>
                    <a:pt x="3498" y="104458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7661FFB-F1AC-464D-A6B8-91E3BB7E17F8}"/>
                </a:ext>
              </a:extLst>
            </p:cNvPr>
            <p:cNvSpPr/>
            <p:nvPr/>
          </p:nvSpPr>
          <p:spPr>
            <a:xfrm>
              <a:off x="6979015" y="5256911"/>
              <a:ext cx="749301" cy="1424181"/>
            </a:xfrm>
            <a:custGeom>
              <a:avLst/>
              <a:gdLst>
                <a:gd name="connsiteX0" fmla="*/ 716315 w 749301"/>
                <a:gd name="connsiteY0" fmla="*/ 1191150 h 1424181"/>
                <a:gd name="connsiteX1" fmla="*/ 0 w 749301"/>
                <a:gd name="connsiteY1" fmla="*/ 0 h 1424181"/>
                <a:gd name="connsiteX2" fmla="*/ 40108 w 749301"/>
                <a:gd name="connsiteY2" fmla="*/ 233907 h 1424181"/>
                <a:gd name="connsiteX3" fmla="*/ 749301 w 749301"/>
                <a:gd name="connsiteY3" fmla="*/ 1424182 h 1424181"/>
                <a:gd name="connsiteX4" fmla="*/ 718814 w 749301"/>
                <a:gd name="connsiteY4" fmla="*/ 1208518 h 1424181"/>
                <a:gd name="connsiteX5" fmla="*/ 716315 w 749301"/>
                <a:gd name="connsiteY5" fmla="*/ 1191150 h 142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301" h="1424181">
                  <a:moveTo>
                    <a:pt x="716315" y="1191150"/>
                  </a:moveTo>
                  <a:lnTo>
                    <a:pt x="0" y="0"/>
                  </a:lnTo>
                  <a:lnTo>
                    <a:pt x="40108" y="233907"/>
                  </a:lnTo>
                  <a:lnTo>
                    <a:pt x="749301" y="1424182"/>
                  </a:lnTo>
                  <a:lnTo>
                    <a:pt x="718814" y="1208518"/>
                  </a:lnTo>
                  <a:lnTo>
                    <a:pt x="716315" y="11911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966FAE53-4093-4DD3-980A-ECA2BB77A154}"/>
                </a:ext>
              </a:extLst>
            </p:cNvPr>
            <p:cNvSpPr/>
            <p:nvPr/>
          </p:nvSpPr>
          <p:spPr>
            <a:xfrm>
              <a:off x="11195942" y="3707903"/>
              <a:ext cx="166178" cy="421956"/>
            </a:xfrm>
            <a:custGeom>
              <a:avLst/>
              <a:gdLst>
                <a:gd name="connsiteX0" fmla="*/ 88587 w 166178"/>
                <a:gd name="connsiteY0" fmla="*/ 416209 h 421956"/>
                <a:gd name="connsiteX1" fmla="*/ 99332 w 166178"/>
                <a:gd name="connsiteY1" fmla="*/ 214789 h 421956"/>
                <a:gd name="connsiteX2" fmla="*/ 99332 w 166178"/>
                <a:gd name="connsiteY2" fmla="*/ 213415 h 421956"/>
                <a:gd name="connsiteX3" fmla="*/ 99332 w 166178"/>
                <a:gd name="connsiteY3" fmla="*/ 211166 h 421956"/>
                <a:gd name="connsiteX4" fmla="*/ 100207 w 166178"/>
                <a:gd name="connsiteY4" fmla="*/ 209541 h 421956"/>
                <a:gd name="connsiteX5" fmla="*/ 101206 w 166178"/>
                <a:gd name="connsiteY5" fmla="*/ 207792 h 421956"/>
                <a:gd name="connsiteX6" fmla="*/ 102706 w 166178"/>
                <a:gd name="connsiteY6" fmla="*/ 206543 h 421956"/>
                <a:gd name="connsiteX7" fmla="*/ 103705 w 166178"/>
                <a:gd name="connsiteY7" fmla="*/ 205668 h 421956"/>
                <a:gd name="connsiteX8" fmla="*/ 166178 w 166178"/>
                <a:gd name="connsiteY8" fmla="*/ 170682 h 421956"/>
                <a:gd name="connsiteX9" fmla="*/ 16243 w 166178"/>
                <a:gd name="connsiteY9" fmla="*/ 0 h 421956"/>
                <a:gd name="connsiteX10" fmla="*/ 0 w 166178"/>
                <a:gd name="connsiteY10" fmla="*/ 332617 h 421956"/>
                <a:gd name="connsiteX11" fmla="*/ 3998 w 166178"/>
                <a:gd name="connsiteY11" fmla="*/ 337240 h 421956"/>
                <a:gd name="connsiteX12" fmla="*/ 77092 w 166178"/>
                <a:gd name="connsiteY12" fmla="*/ 421957 h 42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178" h="421956">
                  <a:moveTo>
                    <a:pt x="88587" y="416209"/>
                  </a:moveTo>
                  <a:lnTo>
                    <a:pt x="99332" y="214789"/>
                  </a:lnTo>
                  <a:cubicBezTo>
                    <a:pt x="99282" y="214327"/>
                    <a:pt x="99282" y="213877"/>
                    <a:pt x="99332" y="213415"/>
                  </a:cubicBezTo>
                  <a:cubicBezTo>
                    <a:pt x="99270" y="212665"/>
                    <a:pt x="99270" y="211915"/>
                    <a:pt x="99332" y="211166"/>
                  </a:cubicBezTo>
                  <a:cubicBezTo>
                    <a:pt x="99495" y="210566"/>
                    <a:pt x="99794" y="210016"/>
                    <a:pt x="100207" y="209541"/>
                  </a:cubicBezTo>
                  <a:cubicBezTo>
                    <a:pt x="100469" y="208917"/>
                    <a:pt x="100806" y="208329"/>
                    <a:pt x="101206" y="207792"/>
                  </a:cubicBezTo>
                  <a:lnTo>
                    <a:pt x="102706" y="206543"/>
                  </a:lnTo>
                  <a:cubicBezTo>
                    <a:pt x="102706" y="206543"/>
                    <a:pt x="102706" y="205793"/>
                    <a:pt x="103705" y="205668"/>
                  </a:cubicBezTo>
                  <a:lnTo>
                    <a:pt x="166178" y="170682"/>
                  </a:lnTo>
                  <a:lnTo>
                    <a:pt x="16243" y="0"/>
                  </a:lnTo>
                  <a:lnTo>
                    <a:pt x="0" y="332617"/>
                  </a:lnTo>
                  <a:lnTo>
                    <a:pt x="3998" y="337240"/>
                  </a:lnTo>
                  <a:lnTo>
                    <a:pt x="77092" y="421957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7C225FB6-AB3A-4814-83B0-993F1F9D0489}"/>
                </a:ext>
              </a:extLst>
            </p:cNvPr>
            <p:cNvSpPr/>
            <p:nvPr/>
          </p:nvSpPr>
          <p:spPr>
            <a:xfrm>
              <a:off x="11213685" y="3692410"/>
              <a:ext cx="159555" cy="184426"/>
            </a:xfrm>
            <a:custGeom>
              <a:avLst/>
              <a:gdLst>
                <a:gd name="connsiteX0" fmla="*/ 152809 w 159555"/>
                <a:gd name="connsiteY0" fmla="*/ 184426 h 184426"/>
                <a:gd name="connsiteX1" fmla="*/ 154558 w 159555"/>
                <a:gd name="connsiteY1" fmla="*/ 183427 h 184426"/>
                <a:gd name="connsiteX2" fmla="*/ 159556 w 159555"/>
                <a:gd name="connsiteY2" fmla="*/ 180678 h 184426"/>
                <a:gd name="connsiteX3" fmla="*/ 9246 w 159555"/>
                <a:gd name="connsiteY3" fmla="*/ 9871 h 184426"/>
                <a:gd name="connsiteX4" fmla="*/ 500 w 159555"/>
                <a:gd name="connsiteY4" fmla="*/ 0 h 184426"/>
                <a:gd name="connsiteX5" fmla="*/ 0 w 159555"/>
                <a:gd name="connsiteY5" fmla="*/ 10496 h 184426"/>
                <a:gd name="connsiteX6" fmla="*/ 152809 w 159555"/>
                <a:gd name="connsiteY6" fmla="*/ 184426 h 18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" h="184426">
                  <a:moveTo>
                    <a:pt x="152809" y="184426"/>
                  </a:moveTo>
                  <a:lnTo>
                    <a:pt x="154558" y="183427"/>
                  </a:lnTo>
                  <a:lnTo>
                    <a:pt x="159556" y="180678"/>
                  </a:lnTo>
                  <a:lnTo>
                    <a:pt x="9246" y="9871"/>
                  </a:lnTo>
                  <a:lnTo>
                    <a:pt x="500" y="0"/>
                  </a:lnTo>
                  <a:lnTo>
                    <a:pt x="0" y="10496"/>
                  </a:lnTo>
                  <a:lnTo>
                    <a:pt x="152809" y="184426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D9B1E764-763D-405E-BB91-01E6F70F34F9}"/>
                </a:ext>
              </a:extLst>
            </p:cNvPr>
            <p:cNvSpPr/>
            <p:nvPr/>
          </p:nvSpPr>
          <p:spPr>
            <a:xfrm>
              <a:off x="10969415" y="3429014"/>
              <a:ext cx="241645" cy="608007"/>
            </a:xfrm>
            <a:custGeom>
              <a:avLst/>
              <a:gdLst>
                <a:gd name="connsiteX0" fmla="*/ 0 w 241645"/>
                <a:gd name="connsiteY0" fmla="*/ 347237 h 608007"/>
                <a:gd name="connsiteX1" fmla="*/ 4123 w 241645"/>
                <a:gd name="connsiteY1" fmla="*/ 352110 h 608007"/>
                <a:gd name="connsiteX2" fmla="*/ 224778 w 241645"/>
                <a:gd name="connsiteY2" fmla="*/ 608008 h 608007"/>
                <a:gd name="connsiteX3" fmla="*/ 241021 w 241645"/>
                <a:gd name="connsiteY3" fmla="*/ 274516 h 608007"/>
                <a:gd name="connsiteX4" fmla="*/ 241646 w 241645"/>
                <a:gd name="connsiteY4" fmla="*/ 259897 h 608007"/>
                <a:gd name="connsiteX5" fmla="*/ 237772 w 241645"/>
                <a:gd name="connsiteY5" fmla="*/ 255398 h 608007"/>
                <a:gd name="connsiteX6" fmla="*/ 14369 w 241645"/>
                <a:gd name="connsiteY6" fmla="*/ 1749 h 608007"/>
                <a:gd name="connsiteX7" fmla="*/ 12869 w 241645"/>
                <a:gd name="connsiteY7" fmla="*/ 0 h 608007"/>
                <a:gd name="connsiteX8" fmla="*/ 0 w 241645"/>
                <a:gd name="connsiteY8" fmla="*/ 347237 h 60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45" h="608007">
                  <a:moveTo>
                    <a:pt x="0" y="347237"/>
                  </a:moveTo>
                  <a:lnTo>
                    <a:pt x="4123" y="352110"/>
                  </a:lnTo>
                  <a:lnTo>
                    <a:pt x="224778" y="608008"/>
                  </a:lnTo>
                  <a:lnTo>
                    <a:pt x="241021" y="274516"/>
                  </a:lnTo>
                  <a:lnTo>
                    <a:pt x="241646" y="259897"/>
                  </a:lnTo>
                  <a:lnTo>
                    <a:pt x="237772" y="255398"/>
                  </a:lnTo>
                  <a:lnTo>
                    <a:pt x="14369" y="1749"/>
                  </a:lnTo>
                  <a:lnTo>
                    <a:pt x="12869" y="0"/>
                  </a:lnTo>
                  <a:lnTo>
                    <a:pt x="0" y="34723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B1806B28-29E2-400B-AFC9-FCD4C5682919}"/>
                </a:ext>
              </a:extLst>
            </p:cNvPr>
            <p:cNvSpPr/>
            <p:nvPr/>
          </p:nvSpPr>
          <p:spPr>
            <a:xfrm>
              <a:off x="10765879" y="3425891"/>
              <a:ext cx="213282" cy="346861"/>
            </a:xfrm>
            <a:custGeom>
              <a:avLst/>
              <a:gdLst>
                <a:gd name="connsiteX0" fmla="*/ 200538 w 213282"/>
                <a:gd name="connsiteY0" fmla="*/ 346862 h 346861"/>
                <a:gd name="connsiteX1" fmla="*/ 213283 w 213282"/>
                <a:gd name="connsiteY1" fmla="*/ 0 h 346861"/>
                <a:gd name="connsiteX2" fmla="*/ 5622 w 213282"/>
                <a:gd name="connsiteY2" fmla="*/ 111331 h 346861"/>
                <a:gd name="connsiteX3" fmla="*/ 0 w 213282"/>
                <a:gd name="connsiteY3" fmla="*/ 114330 h 346861"/>
                <a:gd name="connsiteX4" fmla="*/ 200538 w 213282"/>
                <a:gd name="connsiteY4" fmla="*/ 346862 h 34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82" h="346861">
                  <a:moveTo>
                    <a:pt x="200538" y="346862"/>
                  </a:moveTo>
                  <a:lnTo>
                    <a:pt x="213283" y="0"/>
                  </a:lnTo>
                  <a:lnTo>
                    <a:pt x="5622" y="111331"/>
                  </a:lnTo>
                  <a:lnTo>
                    <a:pt x="0" y="114330"/>
                  </a:lnTo>
                  <a:lnTo>
                    <a:pt x="200538" y="3468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3CC59013-91EF-48D6-AE1C-47D29C20E591}"/>
                </a:ext>
              </a:extLst>
            </p:cNvPr>
            <p:cNvSpPr/>
            <p:nvPr/>
          </p:nvSpPr>
          <p:spPr>
            <a:xfrm>
              <a:off x="10971165" y="4368140"/>
              <a:ext cx="424691" cy="363230"/>
            </a:xfrm>
            <a:custGeom>
              <a:avLst/>
              <a:gdLst>
                <a:gd name="connsiteX0" fmla="*/ 0 w 424691"/>
                <a:gd name="connsiteY0" fmla="*/ 363230 h 363230"/>
                <a:gd name="connsiteX1" fmla="*/ 417320 w 424691"/>
                <a:gd name="connsiteY1" fmla="*/ 123451 h 363230"/>
                <a:gd name="connsiteX2" fmla="*/ 417569 w 424691"/>
                <a:gd name="connsiteY2" fmla="*/ 119577 h 363230"/>
                <a:gd name="connsiteX3" fmla="*/ 424691 w 424691"/>
                <a:gd name="connsiteY3" fmla="*/ 0 h 363230"/>
                <a:gd name="connsiteX4" fmla="*/ 4748 w 424691"/>
                <a:gd name="connsiteY4" fmla="*/ 239779 h 363230"/>
                <a:gd name="connsiteX5" fmla="*/ 0 w 424691"/>
                <a:gd name="connsiteY5" fmla="*/ 363230 h 3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691" h="363230">
                  <a:moveTo>
                    <a:pt x="0" y="363230"/>
                  </a:moveTo>
                  <a:lnTo>
                    <a:pt x="417320" y="123451"/>
                  </a:lnTo>
                  <a:lnTo>
                    <a:pt x="417569" y="119577"/>
                  </a:lnTo>
                  <a:lnTo>
                    <a:pt x="424691" y="0"/>
                  </a:lnTo>
                  <a:lnTo>
                    <a:pt x="4748" y="239779"/>
                  </a:lnTo>
                  <a:lnTo>
                    <a:pt x="0" y="36323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B68ADB1F-D26F-40C8-8E7F-76B4297072F4}"/>
                </a:ext>
              </a:extLst>
            </p:cNvPr>
            <p:cNvSpPr/>
            <p:nvPr/>
          </p:nvSpPr>
          <p:spPr>
            <a:xfrm>
              <a:off x="9377103" y="3178489"/>
              <a:ext cx="539891" cy="765194"/>
            </a:xfrm>
            <a:custGeom>
              <a:avLst/>
              <a:gdLst>
                <a:gd name="connsiteX0" fmla="*/ 539892 w 539891"/>
                <a:gd name="connsiteY0" fmla="*/ 765195 h 765194"/>
                <a:gd name="connsiteX1" fmla="*/ 538517 w 539891"/>
                <a:gd name="connsiteY1" fmla="*/ 670358 h 765194"/>
                <a:gd name="connsiteX2" fmla="*/ 0 w 539891"/>
                <a:gd name="connsiteY2" fmla="*/ 0 h 765194"/>
                <a:gd name="connsiteX3" fmla="*/ 3749 w 539891"/>
                <a:gd name="connsiteY3" fmla="*/ 93838 h 765194"/>
                <a:gd name="connsiteX4" fmla="*/ 10121 w 539891"/>
                <a:gd name="connsiteY4" fmla="*/ 101835 h 765194"/>
                <a:gd name="connsiteX5" fmla="*/ 539892 w 539891"/>
                <a:gd name="connsiteY5" fmla="*/ 765195 h 7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891" h="765194">
                  <a:moveTo>
                    <a:pt x="539892" y="765195"/>
                  </a:moveTo>
                  <a:lnTo>
                    <a:pt x="538517" y="670358"/>
                  </a:lnTo>
                  <a:lnTo>
                    <a:pt x="0" y="0"/>
                  </a:lnTo>
                  <a:lnTo>
                    <a:pt x="3749" y="93838"/>
                  </a:lnTo>
                  <a:lnTo>
                    <a:pt x="10121" y="101835"/>
                  </a:lnTo>
                  <a:lnTo>
                    <a:pt x="539892" y="765195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4FB5E3DE-C0F2-40CC-BFD4-5A4619DA2AF7}"/>
                </a:ext>
              </a:extLst>
            </p:cNvPr>
            <p:cNvSpPr/>
            <p:nvPr/>
          </p:nvSpPr>
          <p:spPr>
            <a:xfrm>
              <a:off x="9918244" y="3280949"/>
              <a:ext cx="1074785" cy="667733"/>
            </a:xfrm>
            <a:custGeom>
              <a:avLst/>
              <a:gdLst>
                <a:gd name="connsiteX0" fmla="*/ 1999 w 1074785"/>
                <a:gd name="connsiteY0" fmla="*/ 666859 h 667733"/>
                <a:gd name="connsiteX1" fmla="*/ 2749 w 1074785"/>
                <a:gd name="connsiteY1" fmla="*/ 667734 h 667733"/>
                <a:gd name="connsiteX2" fmla="*/ 834015 w 1074785"/>
                <a:gd name="connsiteY2" fmla="*/ 222661 h 667733"/>
                <a:gd name="connsiteX3" fmla="*/ 1058917 w 1074785"/>
                <a:gd name="connsiteY3" fmla="*/ 102459 h 667733"/>
                <a:gd name="connsiteX4" fmla="*/ 1058917 w 1074785"/>
                <a:gd name="connsiteY4" fmla="*/ 102459 h 667733"/>
                <a:gd name="connsiteX5" fmla="*/ 1069663 w 1074785"/>
                <a:gd name="connsiteY5" fmla="*/ 96711 h 667733"/>
                <a:gd name="connsiteX6" fmla="*/ 1069663 w 1074785"/>
                <a:gd name="connsiteY6" fmla="*/ 96711 h 667733"/>
                <a:gd name="connsiteX7" fmla="*/ 1071412 w 1074785"/>
                <a:gd name="connsiteY7" fmla="*/ 96711 h 667733"/>
                <a:gd name="connsiteX8" fmla="*/ 1071412 w 1074785"/>
                <a:gd name="connsiteY8" fmla="*/ 96711 h 667733"/>
                <a:gd name="connsiteX9" fmla="*/ 1074786 w 1074785"/>
                <a:gd name="connsiteY9" fmla="*/ 4373 h 667733"/>
                <a:gd name="connsiteX10" fmla="*/ 1069538 w 1074785"/>
                <a:gd name="connsiteY10" fmla="*/ 0 h 667733"/>
                <a:gd name="connsiteX11" fmla="*/ 0 w 1074785"/>
                <a:gd name="connsiteY11" fmla="*/ 569148 h 6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4785" h="667733">
                  <a:moveTo>
                    <a:pt x="1999" y="666859"/>
                  </a:moveTo>
                  <a:lnTo>
                    <a:pt x="2749" y="667734"/>
                  </a:lnTo>
                  <a:lnTo>
                    <a:pt x="834015" y="222661"/>
                  </a:lnTo>
                  <a:lnTo>
                    <a:pt x="1058917" y="102459"/>
                  </a:lnTo>
                  <a:lnTo>
                    <a:pt x="1058917" y="102459"/>
                  </a:lnTo>
                  <a:lnTo>
                    <a:pt x="1069663" y="96711"/>
                  </a:lnTo>
                  <a:lnTo>
                    <a:pt x="1069663" y="96711"/>
                  </a:lnTo>
                  <a:lnTo>
                    <a:pt x="1071412" y="96711"/>
                  </a:lnTo>
                  <a:lnTo>
                    <a:pt x="1071412" y="96711"/>
                  </a:lnTo>
                  <a:lnTo>
                    <a:pt x="1074786" y="4373"/>
                  </a:lnTo>
                  <a:cubicBezTo>
                    <a:pt x="1072487" y="3748"/>
                    <a:pt x="1070575" y="2149"/>
                    <a:pt x="1069538" y="0"/>
                  </a:cubicBezTo>
                  <a:lnTo>
                    <a:pt x="0" y="5691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20926BEB-7A53-4913-9A08-5250EB04023E}"/>
                </a:ext>
              </a:extLst>
            </p:cNvPr>
            <p:cNvSpPr/>
            <p:nvPr/>
          </p:nvSpPr>
          <p:spPr>
            <a:xfrm>
              <a:off x="10993280" y="2886231"/>
              <a:ext cx="361468" cy="793558"/>
            </a:xfrm>
            <a:custGeom>
              <a:avLst/>
              <a:gdLst>
                <a:gd name="connsiteX0" fmla="*/ 11245 w 361468"/>
                <a:gd name="connsiteY0" fmla="*/ 388470 h 793558"/>
                <a:gd name="connsiteX1" fmla="*/ 3374 w 361468"/>
                <a:gd name="connsiteY1" fmla="*/ 398591 h 793558"/>
                <a:gd name="connsiteX2" fmla="*/ 0 w 361468"/>
                <a:gd name="connsiteY2" fmla="*/ 490929 h 793558"/>
                <a:gd name="connsiteX3" fmla="*/ 1499 w 361468"/>
                <a:gd name="connsiteY3" fmla="*/ 490929 h 793558"/>
                <a:gd name="connsiteX4" fmla="*/ 2999 w 361468"/>
                <a:gd name="connsiteY4" fmla="*/ 492054 h 793558"/>
                <a:gd name="connsiteX5" fmla="*/ 4373 w 361468"/>
                <a:gd name="connsiteY5" fmla="*/ 493303 h 793558"/>
                <a:gd name="connsiteX6" fmla="*/ 5498 w 361468"/>
                <a:gd name="connsiteY6" fmla="*/ 495178 h 793558"/>
                <a:gd name="connsiteX7" fmla="*/ 6247 w 361468"/>
                <a:gd name="connsiteY7" fmla="*/ 496427 h 793558"/>
                <a:gd name="connsiteX8" fmla="*/ 6247 w 361468"/>
                <a:gd name="connsiteY8" fmla="*/ 496427 h 793558"/>
                <a:gd name="connsiteX9" fmla="*/ 6247 w 361468"/>
                <a:gd name="connsiteY9" fmla="*/ 498551 h 793558"/>
                <a:gd name="connsiteX10" fmla="*/ 6247 w 361468"/>
                <a:gd name="connsiteY10" fmla="*/ 500675 h 793558"/>
                <a:gd name="connsiteX11" fmla="*/ 6247 w 361468"/>
                <a:gd name="connsiteY11" fmla="*/ 500675 h 793558"/>
                <a:gd name="connsiteX12" fmla="*/ 6247 w 361468"/>
                <a:gd name="connsiteY12" fmla="*/ 518044 h 793558"/>
                <a:gd name="connsiteX13" fmla="*/ 6247 w 361468"/>
                <a:gd name="connsiteY13" fmla="*/ 531163 h 793558"/>
                <a:gd name="connsiteX14" fmla="*/ 226527 w 361468"/>
                <a:gd name="connsiteY14" fmla="*/ 781064 h 793558"/>
                <a:gd name="connsiteX15" fmla="*/ 237897 w 361468"/>
                <a:gd name="connsiteY15" fmla="*/ 793559 h 793558"/>
                <a:gd name="connsiteX16" fmla="*/ 341228 w 361468"/>
                <a:gd name="connsiteY16" fmla="*/ 736831 h 793558"/>
                <a:gd name="connsiteX17" fmla="*/ 361469 w 361468"/>
                <a:gd name="connsiteY17" fmla="*/ 368728 h 793558"/>
                <a:gd name="connsiteX18" fmla="*/ 25989 w 361468"/>
                <a:gd name="connsiteY18" fmla="*/ 0 h 793558"/>
                <a:gd name="connsiteX19" fmla="*/ 16493 w 361468"/>
                <a:gd name="connsiteY19" fmla="*/ 253774 h 79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1468" h="793558">
                  <a:moveTo>
                    <a:pt x="11245" y="388470"/>
                  </a:moveTo>
                  <a:cubicBezTo>
                    <a:pt x="11320" y="393268"/>
                    <a:pt x="8047" y="397479"/>
                    <a:pt x="3374" y="398591"/>
                  </a:cubicBezTo>
                  <a:lnTo>
                    <a:pt x="0" y="490929"/>
                  </a:lnTo>
                  <a:cubicBezTo>
                    <a:pt x="500" y="490867"/>
                    <a:pt x="1000" y="490867"/>
                    <a:pt x="1499" y="490929"/>
                  </a:cubicBezTo>
                  <a:lnTo>
                    <a:pt x="2999" y="492054"/>
                  </a:lnTo>
                  <a:cubicBezTo>
                    <a:pt x="3511" y="492404"/>
                    <a:pt x="3973" y="492829"/>
                    <a:pt x="4373" y="493303"/>
                  </a:cubicBezTo>
                  <a:cubicBezTo>
                    <a:pt x="4798" y="493903"/>
                    <a:pt x="5173" y="494528"/>
                    <a:pt x="5498" y="495178"/>
                  </a:cubicBezTo>
                  <a:lnTo>
                    <a:pt x="6247" y="496427"/>
                  </a:lnTo>
                  <a:lnTo>
                    <a:pt x="6247" y="496427"/>
                  </a:lnTo>
                  <a:cubicBezTo>
                    <a:pt x="6322" y="497139"/>
                    <a:pt x="6322" y="497839"/>
                    <a:pt x="6247" y="498551"/>
                  </a:cubicBezTo>
                  <a:cubicBezTo>
                    <a:pt x="6310" y="499263"/>
                    <a:pt x="6310" y="499963"/>
                    <a:pt x="6247" y="500675"/>
                  </a:cubicBezTo>
                  <a:lnTo>
                    <a:pt x="6247" y="500675"/>
                  </a:lnTo>
                  <a:lnTo>
                    <a:pt x="6247" y="518044"/>
                  </a:lnTo>
                  <a:lnTo>
                    <a:pt x="6247" y="531163"/>
                  </a:lnTo>
                  <a:lnTo>
                    <a:pt x="226527" y="781064"/>
                  </a:lnTo>
                  <a:lnTo>
                    <a:pt x="237897" y="793559"/>
                  </a:lnTo>
                  <a:lnTo>
                    <a:pt x="341228" y="736831"/>
                  </a:lnTo>
                  <a:lnTo>
                    <a:pt x="361469" y="368728"/>
                  </a:lnTo>
                  <a:lnTo>
                    <a:pt x="25989" y="0"/>
                  </a:lnTo>
                  <a:lnTo>
                    <a:pt x="16493" y="253774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6C588249-ED00-4215-9418-0F6052C2C04A}"/>
                </a:ext>
              </a:extLst>
            </p:cNvPr>
            <p:cNvSpPr/>
            <p:nvPr/>
          </p:nvSpPr>
          <p:spPr>
            <a:xfrm>
              <a:off x="9350240" y="2238864"/>
              <a:ext cx="931972" cy="918675"/>
            </a:xfrm>
            <a:custGeom>
              <a:avLst/>
              <a:gdLst>
                <a:gd name="connsiteX0" fmla="*/ 23740 w 931972"/>
                <a:gd name="connsiteY0" fmla="*/ 917259 h 918675"/>
                <a:gd name="connsiteX1" fmla="*/ 24365 w 931972"/>
                <a:gd name="connsiteY1" fmla="*/ 918509 h 918675"/>
                <a:gd name="connsiteX2" fmla="*/ 24365 w 931972"/>
                <a:gd name="connsiteY2" fmla="*/ 918509 h 918675"/>
                <a:gd name="connsiteX3" fmla="*/ 930473 w 931972"/>
                <a:gd name="connsiteY3" fmla="*/ 461066 h 918675"/>
                <a:gd name="connsiteX4" fmla="*/ 931972 w 931972"/>
                <a:gd name="connsiteY4" fmla="*/ 0 h 918675"/>
                <a:gd name="connsiteX5" fmla="*/ 0 w 931972"/>
                <a:gd name="connsiteY5" fmla="*/ 458817 h 918675"/>
                <a:gd name="connsiteX6" fmla="*/ 18242 w 931972"/>
                <a:gd name="connsiteY6" fmla="*/ 910637 h 9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972" h="918675">
                  <a:moveTo>
                    <a:pt x="23740" y="917259"/>
                  </a:moveTo>
                  <a:cubicBezTo>
                    <a:pt x="23740" y="917259"/>
                    <a:pt x="23740" y="918134"/>
                    <a:pt x="24365" y="918509"/>
                  </a:cubicBezTo>
                  <a:cubicBezTo>
                    <a:pt x="24989" y="918884"/>
                    <a:pt x="24365" y="918509"/>
                    <a:pt x="24365" y="918509"/>
                  </a:cubicBezTo>
                  <a:lnTo>
                    <a:pt x="930473" y="461066"/>
                  </a:lnTo>
                  <a:lnTo>
                    <a:pt x="931972" y="0"/>
                  </a:lnTo>
                  <a:lnTo>
                    <a:pt x="0" y="458817"/>
                  </a:lnTo>
                  <a:lnTo>
                    <a:pt x="18242" y="91063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942DA25A-422D-459D-ADB4-8C1406A9417D}"/>
                </a:ext>
              </a:extLst>
            </p:cNvPr>
            <p:cNvSpPr/>
            <p:nvPr/>
          </p:nvSpPr>
          <p:spPr>
            <a:xfrm>
              <a:off x="9269525" y="2602719"/>
              <a:ext cx="95333" cy="541908"/>
            </a:xfrm>
            <a:custGeom>
              <a:avLst/>
              <a:gdLst>
                <a:gd name="connsiteX0" fmla="*/ 20741 w 95333"/>
                <a:gd name="connsiteY0" fmla="*/ 452320 h 541908"/>
                <a:gd name="connsiteX1" fmla="*/ 22365 w 95333"/>
                <a:gd name="connsiteY1" fmla="*/ 452320 h 541908"/>
                <a:gd name="connsiteX2" fmla="*/ 23490 w 95333"/>
                <a:gd name="connsiteY2" fmla="*/ 453194 h 541908"/>
                <a:gd name="connsiteX3" fmla="*/ 25239 w 95333"/>
                <a:gd name="connsiteY3" fmla="*/ 454569 h 541908"/>
                <a:gd name="connsiteX4" fmla="*/ 25239 w 95333"/>
                <a:gd name="connsiteY4" fmla="*/ 454569 h 541908"/>
                <a:gd name="connsiteX5" fmla="*/ 91336 w 95333"/>
                <a:gd name="connsiteY5" fmla="*/ 536786 h 541908"/>
                <a:gd name="connsiteX6" fmla="*/ 95334 w 95333"/>
                <a:gd name="connsiteY6" fmla="*/ 541909 h 541908"/>
                <a:gd name="connsiteX7" fmla="*/ 77217 w 95333"/>
                <a:gd name="connsiteY7" fmla="*/ 93838 h 541908"/>
                <a:gd name="connsiteX8" fmla="*/ 0 w 95333"/>
                <a:gd name="connsiteY8" fmla="*/ 0 h 541908"/>
                <a:gd name="connsiteX9" fmla="*/ 19866 w 95333"/>
                <a:gd name="connsiteY9" fmla="*/ 451445 h 54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333" h="541908">
                  <a:moveTo>
                    <a:pt x="20741" y="452320"/>
                  </a:moveTo>
                  <a:lnTo>
                    <a:pt x="22365" y="452320"/>
                  </a:lnTo>
                  <a:cubicBezTo>
                    <a:pt x="22790" y="452532"/>
                    <a:pt x="23178" y="452832"/>
                    <a:pt x="23490" y="453194"/>
                  </a:cubicBezTo>
                  <a:cubicBezTo>
                    <a:pt x="24152" y="453544"/>
                    <a:pt x="24739" y="454006"/>
                    <a:pt x="25239" y="454569"/>
                  </a:cubicBezTo>
                  <a:lnTo>
                    <a:pt x="25239" y="454569"/>
                  </a:lnTo>
                  <a:lnTo>
                    <a:pt x="91336" y="536786"/>
                  </a:lnTo>
                  <a:lnTo>
                    <a:pt x="95334" y="541909"/>
                  </a:lnTo>
                  <a:lnTo>
                    <a:pt x="77217" y="93838"/>
                  </a:lnTo>
                  <a:lnTo>
                    <a:pt x="0" y="0"/>
                  </a:lnTo>
                  <a:lnTo>
                    <a:pt x="19866" y="4514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9FB303F8-9B05-4EDE-8A13-CFB75244F810}"/>
                </a:ext>
              </a:extLst>
            </p:cNvPr>
            <p:cNvSpPr/>
            <p:nvPr/>
          </p:nvSpPr>
          <p:spPr>
            <a:xfrm>
              <a:off x="7143819" y="2137779"/>
              <a:ext cx="618607" cy="456068"/>
            </a:xfrm>
            <a:custGeom>
              <a:avLst/>
              <a:gdLst>
                <a:gd name="connsiteX0" fmla="*/ 618608 w 618607"/>
                <a:gd name="connsiteY0" fmla="*/ 254898 h 456068"/>
                <a:gd name="connsiteX1" fmla="*/ 428190 w 618607"/>
                <a:gd name="connsiteY1" fmla="*/ 0 h 456068"/>
                <a:gd name="connsiteX2" fmla="*/ 0 w 618607"/>
                <a:gd name="connsiteY2" fmla="*/ 193923 h 456068"/>
                <a:gd name="connsiteX3" fmla="*/ 750 w 618607"/>
                <a:gd name="connsiteY3" fmla="*/ 199171 h 456068"/>
                <a:gd name="connsiteX4" fmla="*/ 183796 w 618607"/>
                <a:gd name="connsiteY4" fmla="*/ 456068 h 456068"/>
                <a:gd name="connsiteX5" fmla="*/ 618608 w 618607"/>
                <a:gd name="connsiteY5" fmla="*/ 254898 h 45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607" h="456068">
                  <a:moveTo>
                    <a:pt x="618608" y="254898"/>
                  </a:moveTo>
                  <a:lnTo>
                    <a:pt x="428190" y="0"/>
                  </a:lnTo>
                  <a:lnTo>
                    <a:pt x="0" y="193923"/>
                  </a:lnTo>
                  <a:lnTo>
                    <a:pt x="750" y="199171"/>
                  </a:lnTo>
                  <a:lnTo>
                    <a:pt x="183796" y="456068"/>
                  </a:lnTo>
                  <a:lnTo>
                    <a:pt x="618608" y="254898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8632DA54-2651-4424-923E-E9744DBA9A16}"/>
                </a:ext>
              </a:extLst>
            </p:cNvPr>
            <p:cNvSpPr/>
            <p:nvPr/>
          </p:nvSpPr>
          <p:spPr>
            <a:xfrm>
              <a:off x="11524426" y="3031048"/>
              <a:ext cx="72718" cy="82966"/>
            </a:xfrm>
            <a:custGeom>
              <a:avLst/>
              <a:gdLst>
                <a:gd name="connsiteX0" fmla="*/ 3624 w 72718"/>
                <a:gd name="connsiteY0" fmla="*/ 8996 h 82966"/>
                <a:gd name="connsiteX1" fmla="*/ 72344 w 72718"/>
                <a:gd name="connsiteY1" fmla="*/ 82967 h 82966"/>
                <a:gd name="connsiteX2" fmla="*/ 72719 w 72718"/>
                <a:gd name="connsiteY2" fmla="*/ 77844 h 82966"/>
                <a:gd name="connsiteX3" fmla="*/ 375 w 72718"/>
                <a:gd name="connsiteY3" fmla="*/ 0 h 82966"/>
                <a:gd name="connsiteX4" fmla="*/ 0 w 72718"/>
                <a:gd name="connsiteY4" fmla="*/ 4998 h 82966"/>
                <a:gd name="connsiteX5" fmla="*/ 3624 w 72718"/>
                <a:gd name="connsiteY5" fmla="*/ 8996 h 8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18" h="82966">
                  <a:moveTo>
                    <a:pt x="3624" y="8996"/>
                  </a:moveTo>
                  <a:lnTo>
                    <a:pt x="72344" y="82967"/>
                  </a:lnTo>
                  <a:lnTo>
                    <a:pt x="72719" y="77844"/>
                  </a:lnTo>
                  <a:lnTo>
                    <a:pt x="375" y="0"/>
                  </a:lnTo>
                  <a:lnTo>
                    <a:pt x="0" y="4998"/>
                  </a:lnTo>
                  <a:lnTo>
                    <a:pt x="3624" y="8996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242E3D4D-ED1B-4D41-BA93-87E9825C8435}"/>
                </a:ext>
              </a:extLst>
            </p:cNvPr>
            <p:cNvSpPr/>
            <p:nvPr/>
          </p:nvSpPr>
          <p:spPr>
            <a:xfrm>
              <a:off x="11599768" y="3112141"/>
              <a:ext cx="67720" cy="74345"/>
            </a:xfrm>
            <a:custGeom>
              <a:avLst/>
              <a:gdLst>
                <a:gd name="connsiteX0" fmla="*/ 3624 w 67720"/>
                <a:gd name="connsiteY0" fmla="*/ 8872 h 74345"/>
                <a:gd name="connsiteX1" fmla="*/ 64347 w 67720"/>
                <a:gd name="connsiteY1" fmla="*/ 74345 h 74345"/>
                <a:gd name="connsiteX2" fmla="*/ 67721 w 67720"/>
                <a:gd name="connsiteY2" fmla="*/ 72596 h 74345"/>
                <a:gd name="connsiteX3" fmla="*/ 250 w 67720"/>
                <a:gd name="connsiteY3" fmla="*/ 0 h 74345"/>
                <a:gd name="connsiteX4" fmla="*/ 0 w 67720"/>
                <a:gd name="connsiteY4" fmla="*/ 4998 h 74345"/>
                <a:gd name="connsiteX5" fmla="*/ 3624 w 67720"/>
                <a:gd name="connsiteY5" fmla="*/ 8872 h 7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20" h="74345">
                  <a:moveTo>
                    <a:pt x="3624" y="8872"/>
                  </a:moveTo>
                  <a:lnTo>
                    <a:pt x="64347" y="74345"/>
                  </a:lnTo>
                  <a:lnTo>
                    <a:pt x="67721" y="72596"/>
                  </a:lnTo>
                  <a:lnTo>
                    <a:pt x="250" y="0"/>
                  </a:lnTo>
                  <a:lnTo>
                    <a:pt x="0" y="4998"/>
                  </a:lnTo>
                  <a:lnTo>
                    <a:pt x="3624" y="8872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F4F5D27-952F-4250-9E5B-FBAB3D34A94F}"/>
                </a:ext>
              </a:extLst>
            </p:cNvPr>
            <p:cNvSpPr/>
            <p:nvPr/>
          </p:nvSpPr>
          <p:spPr>
            <a:xfrm>
              <a:off x="11601642" y="2784771"/>
              <a:ext cx="602364" cy="471811"/>
            </a:xfrm>
            <a:custGeom>
              <a:avLst/>
              <a:gdLst>
                <a:gd name="connsiteX0" fmla="*/ 69095 w 602364"/>
                <a:gd name="connsiteY0" fmla="*/ 398216 h 471811"/>
                <a:gd name="connsiteX1" fmla="*/ 71219 w 602364"/>
                <a:gd name="connsiteY1" fmla="*/ 397092 h 471811"/>
                <a:gd name="connsiteX2" fmla="*/ 250142 w 602364"/>
                <a:gd name="connsiteY2" fmla="*/ 300255 h 471811"/>
                <a:gd name="connsiteX3" fmla="*/ 250142 w 602364"/>
                <a:gd name="connsiteY3" fmla="*/ 300255 h 471811"/>
                <a:gd name="connsiteX4" fmla="*/ 251142 w 602364"/>
                <a:gd name="connsiteY4" fmla="*/ 300255 h 471811"/>
                <a:gd name="connsiteX5" fmla="*/ 253390 w 602364"/>
                <a:gd name="connsiteY5" fmla="*/ 299630 h 471811"/>
                <a:gd name="connsiteX6" fmla="*/ 255015 w 602364"/>
                <a:gd name="connsiteY6" fmla="*/ 299630 h 471811"/>
                <a:gd name="connsiteX7" fmla="*/ 256764 w 602364"/>
                <a:gd name="connsiteY7" fmla="*/ 299630 h 471811"/>
                <a:gd name="connsiteX8" fmla="*/ 258638 w 602364"/>
                <a:gd name="connsiteY8" fmla="*/ 300880 h 471811"/>
                <a:gd name="connsiteX9" fmla="*/ 259638 w 602364"/>
                <a:gd name="connsiteY9" fmla="*/ 301630 h 471811"/>
                <a:gd name="connsiteX10" fmla="*/ 259638 w 602364"/>
                <a:gd name="connsiteY10" fmla="*/ 301630 h 471811"/>
                <a:gd name="connsiteX11" fmla="*/ 259638 w 602364"/>
                <a:gd name="connsiteY11" fmla="*/ 301630 h 471811"/>
                <a:gd name="connsiteX12" fmla="*/ 418694 w 602364"/>
                <a:gd name="connsiteY12" fmla="*/ 470063 h 471811"/>
                <a:gd name="connsiteX13" fmla="*/ 420443 w 602364"/>
                <a:gd name="connsiteY13" fmla="*/ 471812 h 471811"/>
                <a:gd name="connsiteX14" fmla="*/ 573627 w 602364"/>
                <a:gd name="connsiteY14" fmla="*/ 388470 h 471811"/>
                <a:gd name="connsiteX15" fmla="*/ 573627 w 602364"/>
                <a:gd name="connsiteY15" fmla="*/ 384222 h 471811"/>
                <a:gd name="connsiteX16" fmla="*/ 602365 w 602364"/>
                <a:gd name="connsiteY16" fmla="*/ 77219 h 471811"/>
                <a:gd name="connsiteX17" fmla="*/ 602365 w 602364"/>
                <a:gd name="connsiteY17" fmla="*/ 0 h 471811"/>
                <a:gd name="connsiteX18" fmla="*/ 0 w 602364"/>
                <a:gd name="connsiteY18" fmla="*/ 323871 h 47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2364" h="471811">
                  <a:moveTo>
                    <a:pt x="69095" y="398216"/>
                  </a:moveTo>
                  <a:lnTo>
                    <a:pt x="71219" y="397092"/>
                  </a:lnTo>
                  <a:lnTo>
                    <a:pt x="250142" y="300255"/>
                  </a:lnTo>
                  <a:lnTo>
                    <a:pt x="250142" y="300255"/>
                  </a:lnTo>
                  <a:lnTo>
                    <a:pt x="251142" y="300255"/>
                  </a:lnTo>
                  <a:cubicBezTo>
                    <a:pt x="251854" y="299930"/>
                    <a:pt x="252616" y="299718"/>
                    <a:pt x="253390" y="299630"/>
                  </a:cubicBezTo>
                  <a:lnTo>
                    <a:pt x="255015" y="299630"/>
                  </a:lnTo>
                  <a:lnTo>
                    <a:pt x="256764" y="299630"/>
                  </a:lnTo>
                  <a:cubicBezTo>
                    <a:pt x="257438" y="299955"/>
                    <a:pt x="258076" y="300380"/>
                    <a:pt x="258638" y="300880"/>
                  </a:cubicBezTo>
                  <a:cubicBezTo>
                    <a:pt x="259025" y="301055"/>
                    <a:pt x="259363" y="301317"/>
                    <a:pt x="259638" y="301630"/>
                  </a:cubicBezTo>
                  <a:lnTo>
                    <a:pt x="259638" y="301630"/>
                  </a:lnTo>
                  <a:lnTo>
                    <a:pt x="259638" y="301630"/>
                  </a:lnTo>
                  <a:lnTo>
                    <a:pt x="418694" y="470063"/>
                  </a:lnTo>
                  <a:lnTo>
                    <a:pt x="420443" y="471812"/>
                  </a:lnTo>
                  <a:lnTo>
                    <a:pt x="573627" y="388470"/>
                  </a:lnTo>
                  <a:lnTo>
                    <a:pt x="573627" y="384222"/>
                  </a:lnTo>
                  <a:lnTo>
                    <a:pt x="602365" y="77219"/>
                  </a:lnTo>
                  <a:lnTo>
                    <a:pt x="602365" y="0"/>
                  </a:lnTo>
                  <a:lnTo>
                    <a:pt x="0" y="323871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3663FEB4-568F-43C3-B46F-D75A5EF5643B}"/>
                </a:ext>
              </a:extLst>
            </p:cNvPr>
            <p:cNvSpPr/>
            <p:nvPr/>
          </p:nvSpPr>
          <p:spPr>
            <a:xfrm>
              <a:off x="12025334" y="3177740"/>
              <a:ext cx="149935" cy="403214"/>
            </a:xfrm>
            <a:custGeom>
              <a:avLst/>
              <a:gdLst>
                <a:gd name="connsiteX0" fmla="*/ 61224 w 149935"/>
                <a:gd name="connsiteY0" fmla="*/ 148691 h 403214"/>
                <a:gd name="connsiteX1" fmla="*/ 61224 w 149935"/>
                <a:gd name="connsiteY1" fmla="*/ 150690 h 403214"/>
                <a:gd name="connsiteX2" fmla="*/ 61224 w 149935"/>
                <a:gd name="connsiteY2" fmla="*/ 152814 h 403214"/>
                <a:gd name="connsiteX3" fmla="*/ 61224 w 149935"/>
                <a:gd name="connsiteY3" fmla="*/ 153314 h 403214"/>
                <a:gd name="connsiteX4" fmla="*/ 38858 w 149935"/>
                <a:gd name="connsiteY4" fmla="*/ 403214 h 403214"/>
                <a:gd name="connsiteX5" fmla="*/ 115575 w 149935"/>
                <a:gd name="connsiteY5" fmla="*/ 360356 h 403214"/>
                <a:gd name="connsiteX6" fmla="*/ 149935 w 149935"/>
                <a:gd name="connsiteY6" fmla="*/ 0 h 403214"/>
                <a:gd name="connsiteX7" fmla="*/ 0 w 149935"/>
                <a:gd name="connsiteY7" fmla="*/ 82217 h 403214"/>
                <a:gd name="connsiteX8" fmla="*/ 58850 w 149935"/>
                <a:gd name="connsiteY8" fmla="*/ 144692 h 403214"/>
                <a:gd name="connsiteX9" fmla="*/ 58850 w 149935"/>
                <a:gd name="connsiteY9" fmla="*/ 145442 h 403214"/>
                <a:gd name="connsiteX10" fmla="*/ 59974 w 149935"/>
                <a:gd name="connsiteY10" fmla="*/ 147191 h 40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35" h="403214">
                  <a:moveTo>
                    <a:pt x="61224" y="148691"/>
                  </a:moveTo>
                  <a:lnTo>
                    <a:pt x="61224" y="150690"/>
                  </a:lnTo>
                  <a:cubicBezTo>
                    <a:pt x="61286" y="151402"/>
                    <a:pt x="61286" y="152102"/>
                    <a:pt x="61224" y="152814"/>
                  </a:cubicBezTo>
                  <a:lnTo>
                    <a:pt x="61224" y="153314"/>
                  </a:lnTo>
                  <a:lnTo>
                    <a:pt x="38858" y="403214"/>
                  </a:lnTo>
                  <a:lnTo>
                    <a:pt x="115575" y="360356"/>
                  </a:lnTo>
                  <a:lnTo>
                    <a:pt x="149935" y="0"/>
                  </a:lnTo>
                  <a:lnTo>
                    <a:pt x="0" y="82217"/>
                  </a:lnTo>
                  <a:lnTo>
                    <a:pt x="58850" y="144692"/>
                  </a:lnTo>
                  <a:cubicBezTo>
                    <a:pt x="58850" y="144692"/>
                    <a:pt x="58850" y="144692"/>
                    <a:pt x="58850" y="145442"/>
                  </a:cubicBezTo>
                  <a:lnTo>
                    <a:pt x="59974" y="147191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B46B824B-8137-4FBD-A9F2-AE2F2FC2E676}"/>
                </a:ext>
              </a:extLst>
            </p:cNvPr>
            <p:cNvSpPr/>
            <p:nvPr/>
          </p:nvSpPr>
          <p:spPr>
            <a:xfrm>
              <a:off x="11526300" y="2665694"/>
              <a:ext cx="678706" cy="440199"/>
            </a:xfrm>
            <a:custGeom>
              <a:avLst/>
              <a:gdLst>
                <a:gd name="connsiteX0" fmla="*/ 72719 w 678706"/>
                <a:gd name="connsiteY0" fmla="*/ 440199 h 440199"/>
                <a:gd name="connsiteX1" fmla="*/ 678707 w 678706"/>
                <a:gd name="connsiteY1" fmla="*/ 114954 h 440199"/>
                <a:gd name="connsiteX2" fmla="*/ 678707 w 678706"/>
                <a:gd name="connsiteY2" fmla="*/ 0 h 440199"/>
                <a:gd name="connsiteX3" fmla="*/ 0 w 678706"/>
                <a:gd name="connsiteY3" fmla="*/ 361981 h 440199"/>
                <a:gd name="connsiteX4" fmla="*/ 72719 w 678706"/>
                <a:gd name="connsiteY4" fmla="*/ 440199 h 44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706" h="440199">
                  <a:moveTo>
                    <a:pt x="72719" y="440199"/>
                  </a:moveTo>
                  <a:lnTo>
                    <a:pt x="678707" y="114954"/>
                  </a:lnTo>
                  <a:lnTo>
                    <a:pt x="678707" y="0"/>
                  </a:lnTo>
                  <a:lnTo>
                    <a:pt x="0" y="361981"/>
                  </a:lnTo>
                  <a:lnTo>
                    <a:pt x="72719" y="44019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23C433EB-6807-41C7-B90A-B084C29DCB15}"/>
                </a:ext>
              </a:extLst>
            </p:cNvPr>
            <p:cNvSpPr/>
            <p:nvPr/>
          </p:nvSpPr>
          <p:spPr>
            <a:xfrm>
              <a:off x="12057696" y="3563961"/>
              <a:ext cx="81464" cy="98210"/>
            </a:xfrm>
            <a:custGeom>
              <a:avLst/>
              <a:gdLst>
                <a:gd name="connsiteX0" fmla="*/ 0 w 81464"/>
                <a:gd name="connsiteY0" fmla="*/ 98211 h 98210"/>
                <a:gd name="connsiteX1" fmla="*/ 76342 w 81464"/>
                <a:gd name="connsiteY1" fmla="*/ 55478 h 98210"/>
                <a:gd name="connsiteX2" fmla="*/ 76716 w 81464"/>
                <a:gd name="connsiteY2" fmla="*/ 51105 h 98210"/>
                <a:gd name="connsiteX3" fmla="*/ 81464 w 81464"/>
                <a:gd name="connsiteY3" fmla="*/ 0 h 98210"/>
                <a:gd name="connsiteX4" fmla="*/ 4872 w 81464"/>
                <a:gd name="connsiteY4" fmla="*/ 42733 h 98210"/>
                <a:gd name="connsiteX5" fmla="*/ 0 w 81464"/>
                <a:gd name="connsiteY5" fmla="*/ 98211 h 9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64" h="98210">
                  <a:moveTo>
                    <a:pt x="0" y="98211"/>
                  </a:moveTo>
                  <a:lnTo>
                    <a:pt x="76342" y="55478"/>
                  </a:lnTo>
                  <a:lnTo>
                    <a:pt x="76716" y="51105"/>
                  </a:lnTo>
                  <a:lnTo>
                    <a:pt x="81464" y="0"/>
                  </a:lnTo>
                  <a:lnTo>
                    <a:pt x="4872" y="42733"/>
                  </a:lnTo>
                  <a:lnTo>
                    <a:pt x="0" y="98211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FA8503D9-893E-4347-BD34-07DB93422C88}"/>
                </a:ext>
              </a:extLst>
            </p:cNvPr>
            <p:cNvSpPr/>
            <p:nvPr/>
          </p:nvSpPr>
          <p:spPr>
            <a:xfrm>
              <a:off x="11986726" y="3623562"/>
              <a:ext cx="146437" cy="1005848"/>
            </a:xfrm>
            <a:custGeom>
              <a:avLst/>
              <a:gdLst>
                <a:gd name="connsiteX0" fmla="*/ 70095 w 146437"/>
                <a:gd name="connsiteY0" fmla="*/ 47356 h 1005848"/>
                <a:gd name="connsiteX1" fmla="*/ 45106 w 146437"/>
                <a:gd name="connsiteY1" fmla="*/ 332867 h 1005848"/>
                <a:gd name="connsiteX2" fmla="*/ 46980 w 146437"/>
                <a:gd name="connsiteY2" fmla="*/ 332867 h 1005848"/>
                <a:gd name="connsiteX3" fmla="*/ 47980 w 146437"/>
                <a:gd name="connsiteY3" fmla="*/ 332867 h 1005848"/>
                <a:gd name="connsiteX4" fmla="*/ 49729 w 146437"/>
                <a:gd name="connsiteY4" fmla="*/ 333617 h 1005848"/>
                <a:gd name="connsiteX5" fmla="*/ 51103 w 146437"/>
                <a:gd name="connsiteY5" fmla="*/ 334617 h 1005848"/>
                <a:gd name="connsiteX6" fmla="*/ 52477 w 146437"/>
                <a:gd name="connsiteY6" fmla="*/ 335866 h 1005848"/>
                <a:gd name="connsiteX7" fmla="*/ 53477 w 146437"/>
                <a:gd name="connsiteY7" fmla="*/ 337740 h 1005848"/>
                <a:gd name="connsiteX8" fmla="*/ 54102 w 146437"/>
                <a:gd name="connsiteY8" fmla="*/ 338615 h 1005848"/>
                <a:gd name="connsiteX9" fmla="*/ 54102 w 146437"/>
                <a:gd name="connsiteY9" fmla="*/ 339489 h 1005848"/>
                <a:gd name="connsiteX10" fmla="*/ 54102 w 146437"/>
                <a:gd name="connsiteY10" fmla="*/ 341614 h 1005848"/>
                <a:gd name="connsiteX11" fmla="*/ 54102 w 146437"/>
                <a:gd name="connsiteY11" fmla="*/ 343613 h 1005848"/>
                <a:gd name="connsiteX12" fmla="*/ 54102 w 146437"/>
                <a:gd name="connsiteY12" fmla="*/ 344488 h 1005848"/>
                <a:gd name="connsiteX13" fmla="*/ 0 w 146437"/>
                <a:gd name="connsiteY13" fmla="*/ 946498 h 1005848"/>
                <a:gd name="connsiteX14" fmla="*/ 52103 w 146437"/>
                <a:gd name="connsiteY14" fmla="*/ 1005849 h 1005848"/>
                <a:gd name="connsiteX15" fmla="*/ 146437 w 146437"/>
                <a:gd name="connsiteY15" fmla="*/ 0 h 1005848"/>
                <a:gd name="connsiteX16" fmla="*/ 70095 w 146437"/>
                <a:gd name="connsiteY16" fmla="*/ 42858 h 100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437" h="1005848">
                  <a:moveTo>
                    <a:pt x="70095" y="47356"/>
                  </a:moveTo>
                  <a:lnTo>
                    <a:pt x="45106" y="332867"/>
                  </a:lnTo>
                  <a:lnTo>
                    <a:pt x="46980" y="332867"/>
                  </a:lnTo>
                  <a:lnTo>
                    <a:pt x="47980" y="332867"/>
                  </a:lnTo>
                  <a:lnTo>
                    <a:pt x="49729" y="333617"/>
                  </a:lnTo>
                  <a:lnTo>
                    <a:pt x="51103" y="334617"/>
                  </a:lnTo>
                  <a:cubicBezTo>
                    <a:pt x="51616" y="334966"/>
                    <a:pt x="52078" y="335391"/>
                    <a:pt x="52477" y="335866"/>
                  </a:cubicBezTo>
                  <a:cubicBezTo>
                    <a:pt x="52890" y="336453"/>
                    <a:pt x="53215" y="337078"/>
                    <a:pt x="53477" y="337740"/>
                  </a:cubicBezTo>
                  <a:cubicBezTo>
                    <a:pt x="53752" y="337978"/>
                    <a:pt x="53965" y="338278"/>
                    <a:pt x="54102" y="338615"/>
                  </a:cubicBezTo>
                  <a:cubicBezTo>
                    <a:pt x="54102" y="338615"/>
                    <a:pt x="54102" y="339240"/>
                    <a:pt x="54102" y="339489"/>
                  </a:cubicBezTo>
                  <a:lnTo>
                    <a:pt x="54102" y="341614"/>
                  </a:lnTo>
                  <a:cubicBezTo>
                    <a:pt x="54164" y="342276"/>
                    <a:pt x="54164" y="342951"/>
                    <a:pt x="54102" y="343613"/>
                  </a:cubicBezTo>
                  <a:cubicBezTo>
                    <a:pt x="54102" y="343613"/>
                    <a:pt x="54102" y="344238"/>
                    <a:pt x="54102" y="344488"/>
                  </a:cubicBezTo>
                  <a:lnTo>
                    <a:pt x="0" y="946498"/>
                  </a:lnTo>
                  <a:lnTo>
                    <a:pt x="52103" y="1005849"/>
                  </a:lnTo>
                  <a:lnTo>
                    <a:pt x="146437" y="0"/>
                  </a:lnTo>
                  <a:lnTo>
                    <a:pt x="70095" y="428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43086B53-A080-4890-96BF-244F9354C404}"/>
                </a:ext>
              </a:extLst>
            </p:cNvPr>
            <p:cNvSpPr/>
            <p:nvPr/>
          </p:nvSpPr>
          <p:spPr>
            <a:xfrm>
              <a:off x="11655744" y="3985168"/>
              <a:ext cx="365841" cy="566524"/>
            </a:xfrm>
            <a:custGeom>
              <a:avLst/>
              <a:gdLst>
                <a:gd name="connsiteX0" fmla="*/ 135691 w 365841"/>
                <a:gd name="connsiteY0" fmla="*/ 131073 h 566524"/>
                <a:gd name="connsiteX1" fmla="*/ 0 w 365841"/>
                <a:gd name="connsiteY1" fmla="*/ 208417 h 566524"/>
                <a:gd name="connsiteX2" fmla="*/ 314864 w 365841"/>
                <a:gd name="connsiteY2" fmla="*/ 566524 h 566524"/>
                <a:gd name="connsiteX3" fmla="*/ 365842 w 365841"/>
                <a:gd name="connsiteY3" fmla="*/ 0 h 566524"/>
                <a:gd name="connsiteX4" fmla="*/ 180047 w 365841"/>
                <a:gd name="connsiteY4" fmla="*/ 105833 h 566524"/>
                <a:gd name="connsiteX5" fmla="*/ 135691 w 365841"/>
                <a:gd name="connsiteY5" fmla="*/ 131073 h 56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841" h="566524">
                  <a:moveTo>
                    <a:pt x="135691" y="131073"/>
                  </a:moveTo>
                  <a:lnTo>
                    <a:pt x="0" y="208417"/>
                  </a:lnTo>
                  <a:lnTo>
                    <a:pt x="314864" y="566524"/>
                  </a:lnTo>
                  <a:lnTo>
                    <a:pt x="365842" y="0"/>
                  </a:lnTo>
                  <a:lnTo>
                    <a:pt x="180047" y="105833"/>
                  </a:lnTo>
                  <a:lnTo>
                    <a:pt x="135691" y="131073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EE379345-EA0E-41B1-AE05-B4BCCED2EBAC}"/>
                </a:ext>
              </a:extLst>
            </p:cNvPr>
            <p:cNvSpPr/>
            <p:nvPr/>
          </p:nvSpPr>
          <p:spPr>
            <a:xfrm>
              <a:off x="10947175" y="2193007"/>
              <a:ext cx="1257706" cy="831793"/>
            </a:xfrm>
            <a:custGeom>
              <a:avLst/>
              <a:gdLst>
                <a:gd name="connsiteX0" fmla="*/ 1160124 w 1257706"/>
                <a:gd name="connsiteY0" fmla="*/ 68223 h 831793"/>
                <a:gd name="connsiteX1" fmla="*/ 1150765 w 1257706"/>
                <a:gd name="connsiteY1" fmla="*/ 77856 h 831793"/>
                <a:gd name="connsiteX2" fmla="*/ 1150253 w 1257706"/>
                <a:gd name="connsiteY2" fmla="*/ 77844 h 831793"/>
                <a:gd name="connsiteX3" fmla="*/ 1143006 w 1257706"/>
                <a:gd name="connsiteY3" fmla="*/ 71347 h 831793"/>
                <a:gd name="connsiteX4" fmla="*/ 586997 w 1257706"/>
                <a:gd name="connsiteY4" fmla="*/ 359981 h 831793"/>
                <a:gd name="connsiteX5" fmla="*/ 586997 w 1257706"/>
                <a:gd name="connsiteY5" fmla="*/ 360981 h 831793"/>
                <a:gd name="connsiteX6" fmla="*/ 585247 w 1257706"/>
                <a:gd name="connsiteY6" fmla="*/ 362855 h 831793"/>
                <a:gd name="connsiteX7" fmla="*/ 583748 w 1257706"/>
                <a:gd name="connsiteY7" fmla="*/ 360731 h 831793"/>
                <a:gd name="connsiteX8" fmla="*/ 583748 w 1257706"/>
                <a:gd name="connsiteY8" fmla="*/ 359357 h 831793"/>
                <a:gd name="connsiteX9" fmla="*/ 424942 w 1257706"/>
                <a:gd name="connsiteY9" fmla="*/ 193173 h 831793"/>
                <a:gd name="connsiteX10" fmla="*/ 417695 w 1257706"/>
                <a:gd name="connsiteY10" fmla="*/ 197046 h 831793"/>
                <a:gd name="connsiteX11" fmla="*/ 409323 w 1257706"/>
                <a:gd name="connsiteY11" fmla="*/ 185551 h 831793"/>
                <a:gd name="connsiteX12" fmla="*/ 419194 w 1257706"/>
                <a:gd name="connsiteY12" fmla="*/ 0 h 831793"/>
                <a:gd name="connsiteX13" fmla="*/ 126820 w 1257706"/>
                <a:gd name="connsiteY13" fmla="*/ 147816 h 831793"/>
                <a:gd name="connsiteX14" fmla="*/ 86088 w 1257706"/>
                <a:gd name="connsiteY14" fmla="*/ 168433 h 831793"/>
                <a:gd name="connsiteX15" fmla="*/ 0 w 1257706"/>
                <a:gd name="connsiteY15" fmla="*/ 211916 h 831793"/>
                <a:gd name="connsiteX16" fmla="*/ 576376 w 1257706"/>
                <a:gd name="connsiteY16" fmla="*/ 831793 h 831793"/>
                <a:gd name="connsiteX17" fmla="*/ 1257707 w 1257706"/>
                <a:gd name="connsiteY17" fmla="*/ 468563 h 831793"/>
                <a:gd name="connsiteX18" fmla="*/ 1257707 w 1257706"/>
                <a:gd name="connsiteY18" fmla="*/ 135946 h 831793"/>
                <a:gd name="connsiteX19" fmla="*/ 1162373 w 1257706"/>
                <a:gd name="connsiteY19" fmla="*/ 41234 h 83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7706" h="831793">
                  <a:moveTo>
                    <a:pt x="1160124" y="68223"/>
                  </a:moveTo>
                  <a:cubicBezTo>
                    <a:pt x="1160199" y="73471"/>
                    <a:pt x="1156000" y="77782"/>
                    <a:pt x="1150765" y="77856"/>
                  </a:cubicBezTo>
                  <a:cubicBezTo>
                    <a:pt x="1150590" y="77856"/>
                    <a:pt x="1150428" y="77856"/>
                    <a:pt x="1150253" y="77844"/>
                  </a:cubicBezTo>
                  <a:cubicBezTo>
                    <a:pt x="1146792" y="77257"/>
                    <a:pt x="1143969" y="74733"/>
                    <a:pt x="1143006" y="71347"/>
                  </a:cubicBezTo>
                  <a:lnTo>
                    <a:pt x="586997" y="359981"/>
                  </a:lnTo>
                  <a:lnTo>
                    <a:pt x="586997" y="360981"/>
                  </a:lnTo>
                  <a:cubicBezTo>
                    <a:pt x="586997" y="361968"/>
                    <a:pt x="586234" y="362793"/>
                    <a:pt x="585247" y="362855"/>
                  </a:cubicBezTo>
                  <a:cubicBezTo>
                    <a:pt x="584298" y="362618"/>
                    <a:pt x="583660" y="361706"/>
                    <a:pt x="583748" y="360731"/>
                  </a:cubicBezTo>
                  <a:lnTo>
                    <a:pt x="583748" y="359357"/>
                  </a:lnTo>
                  <a:lnTo>
                    <a:pt x="424942" y="193173"/>
                  </a:lnTo>
                  <a:cubicBezTo>
                    <a:pt x="423392" y="195659"/>
                    <a:pt x="420631" y="197134"/>
                    <a:pt x="417695" y="197046"/>
                  </a:cubicBezTo>
                  <a:cubicBezTo>
                    <a:pt x="412372" y="195922"/>
                    <a:pt x="408761" y="190961"/>
                    <a:pt x="409323" y="185551"/>
                  </a:cubicBezTo>
                  <a:lnTo>
                    <a:pt x="419194" y="0"/>
                  </a:lnTo>
                  <a:lnTo>
                    <a:pt x="126820" y="147816"/>
                  </a:lnTo>
                  <a:lnTo>
                    <a:pt x="86088" y="168433"/>
                  </a:lnTo>
                  <a:lnTo>
                    <a:pt x="0" y="211916"/>
                  </a:lnTo>
                  <a:lnTo>
                    <a:pt x="576376" y="831793"/>
                  </a:lnTo>
                  <a:lnTo>
                    <a:pt x="1257707" y="468563"/>
                  </a:lnTo>
                  <a:lnTo>
                    <a:pt x="1257707" y="135946"/>
                  </a:lnTo>
                  <a:lnTo>
                    <a:pt x="1162373" y="4123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DCEFBA19-303A-4E7C-9654-09B87860C256}"/>
                </a:ext>
              </a:extLst>
            </p:cNvPr>
            <p:cNvSpPr/>
            <p:nvPr/>
          </p:nvSpPr>
          <p:spPr>
            <a:xfrm>
              <a:off x="11372242" y="2162020"/>
              <a:ext cx="172550" cy="390344"/>
            </a:xfrm>
            <a:custGeom>
              <a:avLst/>
              <a:gdLst>
                <a:gd name="connsiteX0" fmla="*/ 13869 w 172550"/>
                <a:gd name="connsiteY0" fmla="*/ 0 h 390344"/>
                <a:gd name="connsiteX1" fmla="*/ 12994 w 172550"/>
                <a:gd name="connsiteY1" fmla="*/ 14869 h 390344"/>
                <a:gd name="connsiteX2" fmla="*/ 2374 w 172550"/>
                <a:gd name="connsiteY2" fmla="*/ 217788 h 390344"/>
                <a:gd name="connsiteX3" fmla="*/ 0 w 172550"/>
                <a:gd name="connsiteY3" fmla="*/ 224161 h 390344"/>
                <a:gd name="connsiteX4" fmla="*/ 158806 w 172550"/>
                <a:gd name="connsiteY4" fmla="*/ 390344 h 390344"/>
                <a:gd name="connsiteX5" fmla="*/ 172550 w 172550"/>
                <a:gd name="connsiteY5" fmla="*/ 163810 h 39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50" h="390344">
                  <a:moveTo>
                    <a:pt x="13869" y="0"/>
                  </a:moveTo>
                  <a:lnTo>
                    <a:pt x="12994" y="14869"/>
                  </a:lnTo>
                  <a:lnTo>
                    <a:pt x="2374" y="217788"/>
                  </a:lnTo>
                  <a:cubicBezTo>
                    <a:pt x="2186" y="220087"/>
                    <a:pt x="1362" y="222299"/>
                    <a:pt x="0" y="224161"/>
                  </a:cubicBezTo>
                  <a:lnTo>
                    <a:pt x="158806" y="390344"/>
                  </a:lnTo>
                  <a:lnTo>
                    <a:pt x="172550" y="16381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9EB9206-AE3D-4CB8-BE89-7169E0AD8452}"/>
                </a:ext>
              </a:extLst>
            </p:cNvPr>
            <p:cNvSpPr/>
            <p:nvPr/>
          </p:nvSpPr>
          <p:spPr>
            <a:xfrm>
              <a:off x="11534171" y="2039069"/>
              <a:ext cx="574127" cy="514045"/>
            </a:xfrm>
            <a:custGeom>
              <a:avLst/>
              <a:gdLst>
                <a:gd name="connsiteX0" fmla="*/ 559258 w 574127"/>
                <a:gd name="connsiteY0" fmla="*/ 172931 h 514045"/>
                <a:gd name="connsiteX1" fmla="*/ 574127 w 574127"/>
                <a:gd name="connsiteY1" fmla="*/ 0 h 514045"/>
                <a:gd name="connsiteX2" fmla="*/ 13869 w 574127"/>
                <a:gd name="connsiteY2" fmla="*/ 287386 h 514045"/>
                <a:gd name="connsiteX3" fmla="*/ 0 w 574127"/>
                <a:gd name="connsiteY3" fmla="*/ 514045 h 514045"/>
                <a:gd name="connsiteX4" fmla="*/ 556010 w 574127"/>
                <a:gd name="connsiteY4" fmla="*/ 225410 h 514045"/>
                <a:gd name="connsiteX5" fmla="*/ 555260 w 574127"/>
                <a:gd name="connsiteY5" fmla="*/ 220037 h 51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127" h="514045">
                  <a:moveTo>
                    <a:pt x="559258" y="172931"/>
                  </a:moveTo>
                  <a:lnTo>
                    <a:pt x="574127" y="0"/>
                  </a:lnTo>
                  <a:lnTo>
                    <a:pt x="13869" y="287386"/>
                  </a:lnTo>
                  <a:lnTo>
                    <a:pt x="0" y="514045"/>
                  </a:lnTo>
                  <a:lnTo>
                    <a:pt x="556010" y="225410"/>
                  </a:lnTo>
                  <a:cubicBezTo>
                    <a:pt x="555435" y="223673"/>
                    <a:pt x="555185" y="221862"/>
                    <a:pt x="555260" y="220037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3B386D4D-D3CF-4535-A113-A2F3308065C5}"/>
                </a:ext>
              </a:extLst>
            </p:cNvPr>
            <p:cNvSpPr/>
            <p:nvPr/>
          </p:nvSpPr>
          <p:spPr>
            <a:xfrm>
              <a:off x="11386985" y="1876259"/>
              <a:ext cx="720188" cy="446571"/>
            </a:xfrm>
            <a:custGeom>
              <a:avLst/>
              <a:gdLst>
                <a:gd name="connsiteX0" fmla="*/ 134067 w 720188"/>
                <a:gd name="connsiteY0" fmla="*/ 213915 h 446571"/>
                <a:gd name="connsiteX1" fmla="*/ 0 w 720188"/>
                <a:gd name="connsiteY1" fmla="*/ 281638 h 446571"/>
                <a:gd name="connsiteX2" fmla="*/ 159806 w 720188"/>
                <a:gd name="connsiteY2" fmla="*/ 446572 h 446571"/>
                <a:gd name="connsiteX3" fmla="*/ 720189 w 720188"/>
                <a:gd name="connsiteY3" fmla="*/ 159311 h 446571"/>
                <a:gd name="connsiteX4" fmla="*/ 614110 w 720188"/>
                <a:gd name="connsiteY4" fmla="*/ 55103 h 446571"/>
                <a:gd name="connsiteX5" fmla="*/ 557759 w 720188"/>
                <a:gd name="connsiteY5" fmla="*/ 0 h 446571"/>
                <a:gd name="connsiteX6" fmla="*/ 441184 w 720188"/>
                <a:gd name="connsiteY6" fmla="*/ 58852 h 446571"/>
                <a:gd name="connsiteX7" fmla="*/ 321236 w 720188"/>
                <a:gd name="connsiteY7" fmla="*/ 119452 h 446571"/>
                <a:gd name="connsiteX8" fmla="*/ 156557 w 720188"/>
                <a:gd name="connsiteY8" fmla="*/ 202544 h 446571"/>
                <a:gd name="connsiteX9" fmla="*/ 134067 w 720188"/>
                <a:gd name="connsiteY9" fmla="*/ 213915 h 44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188" h="446571">
                  <a:moveTo>
                    <a:pt x="134067" y="213915"/>
                  </a:moveTo>
                  <a:lnTo>
                    <a:pt x="0" y="281638"/>
                  </a:lnTo>
                  <a:lnTo>
                    <a:pt x="159806" y="446572"/>
                  </a:lnTo>
                  <a:lnTo>
                    <a:pt x="720189" y="159311"/>
                  </a:lnTo>
                  <a:lnTo>
                    <a:pt x="614110" y="55103"/>
                  </a:lnTo>
                  <a:lnTo>
                    <a:pt x="557759" y="0"/>
                  </a:lnTo>
                  <a:lnTo>
                    <a:pt x="441184" y="58852"/>
                  </a:lnTo>
                  <a:lnTo>
                    <a:pt x="321236" y="119452"/>
                  </a:lnTo>
                  <a:lnTo>
                    <a:pt x="156557" y="202544"/>
                  </a:lnTo>
                  <a:lnTo>
                    <a:pt x="134067" y="213915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03A8261F-766F-49A6-AA2B-79AFE481DD94}"/>
                </a:ext>
              </a:extLst>
            </p:cNvPr>
            <p:cNvSpPr/>
            <p:nvPr/>
          </p:nvSpPr>
          <p:spPr>
            <a:xfrm>
              <a:off x="10821479" y="4586053"/>
              <a:ext cx="147311" cy="885646"/>
            </a:xfrm>
            <a:custGeom>
              <a:avLst/>
              <a:gdLst>
                <a:gd name="connsiteX0" fmla="*/ 23865 w 147311"/>
                <a:gd name="connsiteY0" fmla="*/ 0 h 885646"/>
                <a:gd name="connsiteX1" fmla="*/ 12495 w 147311"/>
                <a:gd name="connsiteY1" fmla="*/ 361231 h 885646"/>
                <a:gd name="connsiteX2" fmla="*/ 750 w 147311"/>
                <a:gd name="connsiteY2" fmla="*/ 730334 h 885646"/>
                <a:gd name="connsiteX3" fmla="*/ 750 w 147311"/>
                <a:gd name="connsiteY3" fmla="*/ 731833 h 885646"/>
                <a:gd name="connsiteX4" fmla="*/ 750 w 147311"/>
                <a:gd name="connsiteY4" fmla="*/ 733957 h 885646"/>
                <a:gd name="connsiteX5" fmla="*/ 0 w 147311"/>
                <a:gd name="connsiteY5" fmla="*/ 735707 h 885646"/>
                <a:gd name="connsiteX6" fmla="*/ 0 w 147311"/>
                <a:gd name="connsiteY6" fmla="*/ 735707 h 885646"/>
                <a:gd name="connsiteX7" fmla="*/ 118699 w 147311"/>
                <a:gd name="connsiteY7" fmla="*/ 885647 h 885646"/>
                <a:gd name="connsiteX8" fmla="*/ 147311 w 147311"/>
                <a:gd name="connsiteY8" fmla="*/ 148441 h 885646"/>
                <a:gd name="connsiteX9" fmla="*/ 127320 w 147311"/>
                <a:gd name="connsiteY9" fmla="*/ 124075 h 8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311" h="885646">
                  <a:moveTo>
                    <a:pt x="23865" y="0"/>
                  </a:moveTo>
                  <a:lnTo>
                    <a:pt x="12495" y="361231"/>
                  </a:lnTo>
                  <a:lnTo>
                    <a:pt x="750" y="730334"/>
                  </a:lnTo>
                  <a:cubicBezTo>
                    <a:pt x="812" y="730833"/>
                    <a:pt x="812" y="731333"/>
                    <a:pt x="750" y="731833"/>
                  </a:cubicBezTo>
                  <a:cubicBezTo>
                    <a:pt x="800" y="732545"/>
                    <a:pt x="800" y="733245"/>
                    <a:pt x="750" y="733957"/>
                  </a:cubicBezTo>
                  <a:cubicBezTo>
                    <a:pt x="550" y="734557"/>
                    <a:pt x="300" y="735144"/>
                    <a:pt x="0" y="735707"/>
                  </a:cubicBezTo>
                  <a:cubicBezTo>
                    <a:pt x="0" y="735707"/>
                    <a:pt x="0" y="735707"/>
                    <a:pt x="0" y="735707"/>
                  </a:cubicBezTo>
                  <a:lnTo>
                    <a:pt x="118699" y="885647"/>
                  </a:lnTo>
                  <a:lnTo>
                    <a:pt x="147311" y="148441"/>
                  </a:lnTo>
                  <a:lnTo>
                    <a:pt x="127320" y="124075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4D411087-07A3-42A0-A6D3-F006E9D06C06}"/>
                </a:ext>
              </a:extLst>
            </p:cNvPr>
            <p:cNvSpPr/>
            <p:nvPr/>
          </p:nvSpPr>
          <p:spPr>
            <a:xfrm>
              <a:off x="9432080" y="5324884"/>
              <a:ext cx="1506223" cy="980608"/>
            </a:xfrm>
            <a:custGeom>
              <a:avLst/>
              <a:gdLst>
                <a:gd name="connsiteX0" fmla="*/ 1386026 w 1506223"/>
                <a:gd name="connsiteY0" fmla="*/ 0 h 980608"/>
                <a:gd name="connsiteX1" fmla="*/ 1385151 w 1506223"/>
                <a:gd name="connsiteY1" fmla="*/ 750 h 980608"/>
                <a:gd name="connsiteX2" fmla="*/ 1175992 w 1506223"/>
                <a:gd name="connsiteY2" fmla="*/ 123950 h 980608"/>
                <a:gd name="connsiteX3" fmla="*/ 1062041 w 1506223"/>
                <a:gd name="connsiteY3" fmla="*/ 191049 h 980608"/>
                <a:gd name="connsiteX4" fmla="*/ 644971 w 1506223"/>
                <a:gd name="connsiteY4" fmla="*/ 436576 h 980608"/>
                <a:gd name="connsiteX5" fmla="*/ 619107 w 1506223"/>
                <a:gd name="connsiteY5" fmla="*/ 451945 h 980608"/>
                <a:gd name="connsiteX6" fmla="*/ 515777 w 1506223"/>
                <a:gd name="connsiteY6" fmla="*/ 512795 h 980608"/>
                <a:gd name="connsiteX7" fmla="*/ 95333 w 1506223"/>
                <a:gd name="connsiteY7" fmla="*/ 760322 h 980608"/>
                <a:gd name="connsiteX8" fmla="*/ 0 w 1506223"/>
                <a:gd name="connsiteY8" fmla="*/ 816424 h 980608"/>
                <a:gd name="connsiteX9" fmla="*/ 113701 w 1506223"/>
                <a:gd name="connsiteY9" fmla="*/ 980609 h 980608"/>
                <a:gd name="connsiteX10" fmla="*/ 113701 w 1506223"/>
                <a:gd name="connsiteY10" fmla="*/ 980609 h 980608"/>
                <a:gd name="connsiteX11" fmla="*/ 1506224 w 1506223"/>
                <a:gd name="connsiteY11" fmla="*/ 151814 h 98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223" h="980608">
                  <a:moveTo>
                    <a:pt x="1386026" y="0"/>
                  </a:moveTo>
                  <a:cubicBezTo>
                    <a:pt x="1386026" y="0"/>
                    <a:pt x="1386026" y="625"/>
                    <a:pt x="1385151" y="750"/>
                  </a:cubicBezTo>
                  <a:lnTo>
                    <a:pt x="1175992" y="123950"/>
                  </a:lnTo>
                  <a:lnTo>
                    <a:pt x="1062041" y="191049"/>
                  </a:lnTo>
                  <a:lnTo>
                    <a:pt x="644971" y="436576"/>
                  </a:lnTo>
                  <a:lnTo>
                    <a:pt x="619107" y="451945"/>
                  </a:lnTo>
                  <a:lnTo>
                    <a:pt x="515777" y="512795"/>
                  </a:lnTo>
                  <a:lnTo>
                    <a:pt x="95333" y="760322"/>
                  </a:lnTo>
                  <a:lnTo>
                    <a:pt x="0" y="816424"/>
                  </a:lnTo>
                  <a:lnTo>
                    <a:pt x="113701" y="980609"/>
                  </a:lnTo>
                  <a:lnTo>
                    <a:pt x="113701" y="980609"/>
                  </a:lnTo>
                  <a:lnTo>
                    <a:pt x="1506224" y="151814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B4866C5F-6E21-4C2E-9D3B-91CEFDACB7C0}"/>
                </a:ext>
              </a:extLst>
            </p:cNvPr>
            <p:cNvSpPr/>
            <p:nvPr/>
          </p:nvSpPr>
          <p:spPr>
            <a:xfrm>
              <a:off x="9548030" y="5479572"/>
              <a:ext cx="1459369" cy="921757"/>
            </a:xfrm>
            <a:custGeom>
              <a:avLst/>
              <a:gdLst>
                <a:gd name="connsiteX0" fmla="*/ 1392273 w 1459369"/>
                <a:gd name="connsiteY0" fmla="*/ 0 h 921757"/>
                <a:gd name="connsiteX1" fmla="*/ 0 w 1459369"/>
                <a:gd name="connsiteY1" fmla="*/ 829419 h 921757"/>
                <a:gd name="connsiteX2" fmla="*/ 63597 w 1459369"/>
                <a:gd name="connsiteY2" fmla="*/ 921257 h 921757"/>
                <a:gd name="connsiteX3" fmla="*/ 63847 w 1459369"/>
                <a:gd name="connsiteY3" fmla="*/ 921757 h 921757"/>
                <a:gd name="connsiteX4" fmla="*/ 1459369 w 1459369"/>
                <a:gd name="connsiteY4" fmla="*/ 85091 h 921757"/>
                <a:gd name="connsiteX5" fmla="*/ 1392273 w 1459369"/>
                <a:gd name="connsiteY5" fmla="*/ 0 h 92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9369" h="921757">
                  <a:moveTo>
                    <a:pt x="1392273" y="0"/>
                  </a:moveTo>
                  <a:lnTo>
                    <a:pt x="0" y="829419"/>
                  </a:lnTo>
                  <a:lnTo>
                    <a:pt x="63597" y="921257"/>
                  </a:lnTo>
                  <a:lnTo>
                    <a:pt x="63847" y="921757"/>
                  </a:lnTo>
                  <a:lnTo>
                    <a:pt x="1459369" y="85091"/>
                  </a:lnTo>
                  <a:lnTo>
                    <a:pt x="139227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C3228EAD-A031-47BE-A6B2-1FF893E21FAD}"/>
                </a:ext>
              </a:extLst>
            </p:cNvPr>
            <p:cNvSpPr/>
            <p:nvPr/>
          </p:nvSpPr>
          <p:spPr>
            <a:xfrm>
              <a:off x="10956421" y="4342900"/>
              <a:ext cx="438935" cy="261395"/>
            </a:xfrm>
            <a:custGeom>
              <a:avLst/>
              <a:gdLst>
                <a:gd name="connsiteX0" fmla="*/ 0 w 438935"/>
                <a:gd name="connsiteY0" fmla="*/ 239280 h 261395"/>
                <a:gd name="connsiteX1" fmla="*/ 18242 w 438935"/>
                <a:gd name="connsiteY1" fmla="*/ 261396 h 261395"/>
                <a:gd name="connsiteX2" fmla="*/ 438935 w 438935"/>
                <a:gd name="connsiteY2" fmla="*/ 21241 h 261395"/>
                <a:gd name="connsiteX3" fmla="*/ 421693 w 438935"/>
                <a:gd name="connsiteY3" fmla="*/ 1125 h 261395"/>
                <a:gd name="connsiteX4" fmla="*/ 421693 w 438935"/>
                <a:gd name="connsiteY4" fmla="*/ 1125 h 261395"/>
                <a:gd name="connsiteX5" fmla="*/ 420943 w 438935"/>
                <a:gd name="connsiteY5" fmla="*/ 0 h 2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935" h="261395">
                  <a:moveTo>
                    <a:pt x="0" y="239280"/>
                  </a:moveTo>
                  <a:lnTo>
                    <a:pt x="18242" y="261396"/>
                  </a:lnTo>
                  <a:lnTo>
                    <a:pt x="438935" y="21241"/>
                  </a:lnTo>
                  <a:lnTo>
                    <a:pt x="421693" y="1125"/>
                  </a:lnTo>
                  <a:lnTo>
                    <a:pt x="421693" y="1125"/>
                  </a:lnTo>
                  <a:lnTo>
                    <a:pt x="420943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7354E27F-0FA9-45F4-9B24-39D4151E0F7C}"/>
                </a:ext>
              </a:extLst>
            </p:cNvPr>
            <p:cNvSpPr/>
            <p:nvPr/>
          </p:nvSpPr>
          <p:spPr>
            <a:xfrm>
              <a:off x="10950549" y="4586053"/>
              <a:ext cx="22240" cy="143942"/>
            </a:xfrm>
            <a:custGeom>
              <a:avLst/>
              <a:gdLst>
                <a:gd name="connsiteX0" fmla="*/ 4623 w 22240"/>
                <a:gd name="connsiteY0" fmla="*/ 0 h 143942"/>
                <a:gd name="connsiteX1" fmla="*/ 0 w 22240"/>
                <a:gd name="connsiteY1" fmla="*/ 122701 h 143942"/>
                <a:gd name="connsiteX2" fmla="*/ 17492 w 22240"/>
                <a:gd name="connsiteY2" fmla="*/ 143942 h 143942"/>
                <a:gd name="connsiteX3" fmla="*/ 22240 w 22240"/>
                <a:gd name="connsiteY3" fmla="*/ 21366 h 143942"/>
                <a:gd name="connsiteX4" fmla="*/ 4623 w 22240"/>
                <a:gd name="connsiteY4" fmla="*/ 0 h 14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0" h="143942">
                  <a:moveTo>
                    <a:pt x="4623" y="0"/>
                  </a:moveTo>
                  <a:lnTo>
                    <a:pt x="0" y="122701"/>
                  </a:lnTo>
                  <a:lnTo>
                    <a:pt x="17492" y="143942"/>
                  </a:lnTo>
                  <a:lnTo>
                    <a:pt x="22240" y="21366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53CF761F-E8C9-4150-A9AF-8B178845F4FD}"/>
                </a:ext>
              </a:extLst>
            </p:cNvPr>
            <p:cNvSpPr/>
            <p:nvPr/>
          </p:nvSpPr>
          <p:spPr>
            <a:xfrm>
              <a:off x="8130267" y="6018357"/>
              <a:ext cx="317487" cy="192923"/>
            </a:xfrm>
            <a:custGeom>
              <a:avLst/>
              <a:gdLst>
                <a:gd name="connsiteX0" fmla="*/ 317488 w 317487"/>
                <a:gd name="connsiteY0" fmla="*/ 18617 h 192923"/>
                <a:gd name="connsiteX1" fmla="*/ 305743 w 317487"/>
                <a:gd name="connsiteY1" fmla="*/ 375 h 192923"/>
                <a:gd name="connsiteX2" fmla="*/ 305493 w 317487"/>
                <a:gd name="connsiteY2" fmla="*/ 0 h 192923"/>
                <a:gd name="connsiteX3" fmla="*/ 0 w 317487"/>
                <a:gd name="connsiteY3" fmla="*/ 174056 h 192923"/>
                <a:gd name="connsiteX4" fmla="*/ 11995 w 317487"/>
                <a:gd name="connsiteY4" fmla="*/ 192923 h 192923"/>
                <a:gd name="connsiteX5" fmla="*/ 276630 w 317487"/>
                <a:gd name="connsiteY5" fmla="*/ 41858 h 192923"/>
                <a:gd name="connsiteX6" fmla="*/ 312615 w 317487"/>
                <a:gd name="connsiteY6" fmla="*/ 21366 h 192923"/>
                <a:gd name="connsiteX7" fmla="*/ 317488 w 317487"/>
                <a:gd name="connsiteY7" fmla="*/ 18617 h 1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487" h="192923">
                  <a:moveTo>
                    <a:pt x="317488" y="18617"/>
                  </a:moveTo>
                  <a:lnTo>
                    <a:pt x="305743" y="375"/>
                  </a:lnTo>
                  <a:lnTo>
                    <a:pt x="305493" y="0"/>
                  </a:lnTo>
                  <a:lnTo>
                    <a:pt x="0" y="174056"/>
                  </a:lnTo>
                  <a:lnTo>
                    <a:pt x="11995" y="192923"/>
                  </a:lnTo>
                  <a:lnTo>
                    <a:pt x="276630" y="41858"/>
                  </a:lnTo>
                  <a:lnTo>
                    <a:pt x="312615" y="21366"/>
                  </a:lnTo>
                  <a:lnTo>
                    <a:pt x="317488" y="18617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FD16777-260E-40D8-8F1C-A7EC5A86A1EE}"/>
                </a:ext>
              </a:extLst>
            </p:cNvPr>
            <p:cNvSpPr/>
            <p:nvPr/>
          </p:nvSpPr>
          <p:spPr>
            <a:xfrm>
              <a:off x="8149009" y="6079957"/>
              <a:ext cx="297871" cy="227784"/>
            </a:xfrm>
            <a:custGeom>
              <a:avLst/>
              <a:gdLst>
                <a:gd name="connsiteX0" fmla="*/ 297746 w 297871"/>
                <a:gd name="connsiteY0" fmla="*/ 61226 h 227784"/>
                <a:gd name="connsiteX1" fmla="*/ 297746 w 297871"/>
                <a:gd name="connsiteY1" fmla="*/ 60476 h 227784"/>
                <a:gd name="connsiteX2" fmla="*/ 296372 w 297871"/>
                <a:gd name="connsiteY2" fmla="*/ 46481 h 227784"/>
                <a:gd name="connsiteX3" fmla="*/ 265385 w 297871"/>
                <a:gd name="connsiteY3" fmla="*/ 0 h 227784"/>
                <a:gd name="connsiteX4" fmla="*/ 265385 w 297871"/>
                <a:gd name="connsiteY4" fmla="*/ 0 h 227784"/>
                <a:gd name="connsiteX5" fmla="*/ 0 w 297871"/>
                <a:gd name="connsiteY5" fmla="*/ 151440 h 227784"/>
                <a:gd name="connsiteX6" fmla="*/ 8871 w 297871"/>
                <a:gd name="connsiteY6" fmla="*/ 227784 h 227784"/>
                <a:gd name="connsiteX7" fmla="*/ 297871 w 297871"/>
                <a:gd name="connsiteY7" fmla="*/ 62475 h 227784"/>
                <a:gd name="connsiteX8" fmla="*/ 297746 w 297871"/>
                <a:gd name="connsiteY8" fmla="*/ 61226 h 2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871" h="227784">
                  <a:moveTo>
                    <a:pt x="297746" y="61226"/>
                  </a:moveTo>
                  <a:cubicBezTo>
                    <a:pt x="297796" y="60976"/>
                    <a:pt x="297796" y="60726"/>
                    <a:pt x="297746" y="60476"/>
                  </a:cubicBezTo>
                  <a:lnTo>
                    <a:pt x="296372" y="46481"/>
                  </a:lnTo>
                  <a:lnTo>
                    <a:pt x="265385" y="0"/>
                  </a:lnTo>
                  <a:lnTo>
                    <a:pt x="265385" y="0"/>
                  </a:lnTo>
                  <a:lnTo>
                    <a:pt x="0" y="151440"/>
                  </a:lnTo>
                  <a:lnTo>
                    <a:pt x="8871" y="227784"/>
                  </a:lnTo>
                  <a:lnTo>
                    <a:pt x="297871" y="62475"/>
                  </a:lnTo>
                  <a:cubicBezTo>
                    <a:pt x="297709" y="62075"/>
                    <a:pt x="297659" y="61650"/>
                    <a:pt x="297746" y="61226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CE9A83FD-A700-4462-BA4E-22BFF42B40F2}"/>
                </a:ext>
              </a:extLst>
            </p:cNvPr>
            <p:cNvSpPr/>
            <p:nvPr/>
          </p:nvSpPr>
          <p:spPr>
            <a:xfrm>
              <a:off x="9613876" y="5567662"/>
              <a:ext cx="1502475" cy="996602"/>
            </a:xfrm>
            <a:custGeom>
              <a:avLst/>
              <a:gdLst>
                <a:gd name="connsiteX0" fmla="*/ 0 w 1502475"/>
                <a:gd name="connsiteY0" fmla="*/ 837166 h 996602"/>
                <a:gd name="connsiteX1" fmla="*/ 81465 w 1502475"/>
                <a:gd name="connsiteY1" fmla="*/ 954869 h 996602"/>
                <a:gd name="connsiteX2" fmla="*/ 81465 w 1502475"/>
                <a:gd name="connsiteY2" fmla="*/ 956119 h 996602"/>
                <a:gd name="connsiteX3" fmla="*/ 82339 w 1502475"/>
                <a:gd name="connsiteY3" fmla="*/ 957993 h 996602"/>
                <a:gd name="connsiteX4" fmla="*/ 82339 w 1502475"/>
                <a:gd name="connsiteY4" fmla="*/ 960117 h 996602"/>
                <a:gd name="connsiteX5" fmla="*/ 82339 w 1502475"/>
                <a:gd name="connsiteY5" fmla="*/ 961492 h 996602"/>
                <a:gd name="connsiteX6" fmla="*/ 83339 w 1502475"/>
                <a:gd name="connsiteY6" fmla="*/ 996603 h 996602"/>
                <a:gd name="connsiteX7" fmla="*/ 1502476 w 1502475"/>
                <a:gd name="connsiteY7" fmla="*/ 137195 h 996602"/>
                <a:gd name="connsiteX8" fmla="*/ 1395772 w 1502475"/>
                <a:gd name="connsiteY8" fmla="*/ 0 h 99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75" h="996602">
                  <a:moveTo>
                    <a:pt x="0" y="837166"/>
                  </a:moveTo>
                  <a:lnTo>
                    <a:pt x="81465" y="954869"/>
                  </a:lnTo>
                  <a:cubicBezTo>
                    <a:pt x="81515" y="955282"/>
                    <a:pt x="81515" y="955706"/>
                    <a:pt x="81465" y="956119"/>
                  </a:cubicBezTo>
                  <a:cubicBezTo>
                    <a:pt x="81877" y="956681"/>
                    <a:pt x="82177" y="957318"/>
                    <a:pt x="82339" y="957993"/>
                  </a:cubicBezTo>
                  <a:cubicBezTo>
                    <a:pt x="82414" y="958705"/>
                    <a:pt x="82414" y="959405"/>
                    <a:pt x="82339" y="960117"/>
                  </a:cubicBezTo>
                  <a:cubicBezTo>
                    <a:pt x="82339" y="960117"/>
                    <a:pt x="82339" y="960992"/>
                    <a:pt x="82339" y="961492"/>
                  </a:cubicBezTo>
                  <a:lnTo>
                    <a:pt x="83339" y="996603"/>
                  </a:lnTo>
                  <a:lnTo>
                    <a:pt x="1502476" y="137195"/>
                  </a:lnTo>
                  <a:lnTo>
                    <a:pt x="1395772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9BAAE155-22BF-436B-AC49-25C51626D414}"/>
                </a:ext>
              </a:extLst>
            </p:cNvPr>
            <p:cNvSpPr/>
            <p:nvPr/>
          </p:nvSpPr>
          <p:spPr>
            <a:xfrm>
              <a:off x="8160879" y="6174669"/>
              <a:ext cx="369465" cy="281137"/>
            </a:xfrm>
            <a:custGeom>
              <a:avLst/>
              <a:gdLst>
                <a:gd name="connsiteX0" fmla="*/ 369465 w 369465"/>
                <a:gd name="connsiteY0" fmla="*/ 98086 h 281137"/>
                <a:gd name="connsiteX1" fmla="*/ 306118 w 369465"/>
                <a:gd name="connsiteY1" fmla="*/ 0 h 281137"/>
                <a:gd name="connsiteX2" fmla="*/ 306118 w 369465"/>
                <a:gd name="connsiteY2" fmla="*/ 0 h 281137"/>
                <a:gd name="connsiteX3" fmla="*/ 2249 w 369465"/>
                <a:gd name="connsiteY3" fmla="*/ 174930 h 281137"/>
                <a:gd name="connsiteX4" fmla="*/ 2249 w 369465"/>
                <a:gd name="connsiteY4" fmla="*/ 176805 h 281137"/>
                <a:gd name="connsiteX5" fmla="*/ 2249 w 369465"/>
                <a:gd name="connsiteY5" fmla="*/ 179054 h 281137"/>
                <a:gd name="connsiteX6" fmla="*/ 2249 w 369465"/>
                <a:gd name="connsiteY6" fmla="*/ 181053 h 281137"/>
                <a:gd name="connsiteX7" fmla="*/ 1499 w 369465"/>
                <a:gd name="connsiteY7" fmla="*/ 182802 h 281137"/>
                <a:gd name="connsiteX8" fmla="*/ 625 w 369465"/>
                <a:gd name="connsiteY8" fmla="*/ 184676 h 281137"/>
                <a:gd name="connsiteX9" fmla="*/ 0 w 369465"/>
                <a:gd name="connsiteY9" fmla="*/ 185426 h 281137"/>
                <a:gd name="connsiteX10" fmla="*/ 999 w 369465"/>
                <a:gd name="connsiteY10" fmla="*/ 193673 h 281137"/>
                <a:gd name="connsiteX11" fmla="*/ 55351 w 369465"/>
                <a:gd name="connsiteY11" fmla="*/ 281138 h 2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65" h="281137">
                  <a:moveTo>
                    <a:pt x="369465" y="98086"/>
                  </a:moveTo>
                  <a:lnTo>
                    <a:pt x="306118" y="0"/>
                  </a:lnTo>
                  <a:lnTo>
                    <a:pt x="306118" y="0"/>
                  </a:lnTo>
                  <a:lnTo>
                    <a:pt x="2249" y="174930"/>
                  </a:lnTo>
                  <a:lnTo>
                    <a:pt x="2249" y="176805"/>
                  </a:lnTo>
                  <a:cubicBezTo>
                    <a:pt x="2311" y="177554"/>
                    <a:pt x="2311" y="178304"/>
                    <a:pt x="2249" y="179054"/>
                  </a:cubicBezTo>
                  <a:cubicBezTo>
                    <a:pt x="2311" y="179716"/>
                    <a:pt x="2311" y="180391"/>
                    <a:pt x="2249" y="181053"/>
                  </a:cubicBezTo>
                  <a:cubicBezTo>
                    <a:pt x="2049" y="181653"/>
                    <a:pt x="1799" y="182240"/>
                    <a:pt x="1499" y="182802"/>
                  </a:cubicBezTo>
                  <a:cubicBezTo>
                    <a:pt x="1262" y="183452"/>
                    <a:pt x="962" y="184077"/>
                    <a:pt x="625" y="184676"/>
                  </a:cubicBezTo>
                  <a:lnTo>
                    <a:pt x="0" y="185426"/>
                  </a:lnTo>
                  <a:lnTo>
                    <a:pt x="999" y="193673"/>
                  </a:lnTo>
                  <a:lnTo>
                    <a:pt x="55351" y="281138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FC9D847-0F9E-4D2C-A86F-65973F2F916C}"/>
                </a:ext>
              </a:extLst>
            </p:cNvPr>
            <p:cNvSpPr/>
            <p:nvPr/>
          </p:nvSpPr>
          <p:spPr>
            <a:xfrm>
              <a:off x="8142512" y="632985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E634E78F-0976-4C2E-827A-03CCB2B9655E}"/>
                </a:ext>
              </a:extLst>
            </p:cNvPr>
            <p:cNvSpPr/>
            <p:nvPr/>
          </p:nvSpPr>
          <p:spPr>
            <a:xfrm>
              <a:off x="8158630" y="6145931"/>
              <a:ext cx="306242" cy="199420"/>
            </a:xfrm>
            <a:custGeom>
              <a:avLst/>
              <a:gdLst>
                <a:gd name="connsiteX0" fmla="*/ 289750 w 306242"/>
                <a:gd name="connsiteY0" fmla="*/ 0 h 199420"/>
                <a:gd name="connsiteX1" fmla="*/ 289750 w 306242"/>
                <a:gd name="connsiteY1" fmla="*/ 0 h 199420"/>
                <a:gd name="connsiteX2" fmla="*/ 0 w 306242"/>
                <a:gd name="connsiteY2" fmla="*/ 166059 h 199420"/>
                <a:gd name="connsiteX3" fmla="*/ 3873 w 306242"/>
                <a:gd name="connsiteY3" fmla="*/ 199420 h 199420"/>
                <a:gd name="connsiteX4" fmla="*/ 306243 w 306242"/>
                <a:gd name="connsiteY4" fmla="*/ 25740 h 1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42" h="199420">
                  <a:moveTo>
                    <a:pt x="289750" y="0"/>
                  </a:moveTo>
                  <a:lnTo>
                    <a:pt x="289750" y="0"/>
                  </a:lnTo>
                  <a:lnTo>
                    <a:pt x="0" y="166059"/>
                  </a:lnTo>
                  <a:lnTo>
                    <a:pt x="3873" y="199420"/>
                  </a:lnTo>
                  <a:lnTo>
                    <a:pt x="306243" y="2574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BF3C4A03-8287-4CE6-9EB2-FFBAF29DDA7F}"/>
                </a:ext>
              </a:extLst>
            </p:cNvPr>
            <p:cNvSpPr/>
            <p:nvPr/>
          </p:nvSpPr>
          <p:spPr>
            <a:xfrm>
              <a:off x="8031435" y="6057341"/>
              <a:ext cx="92085" cy="243902"/>
            </a:xfrm>
            <a:custGeom>
              <a:avLst/>
              <a:gdLst>
                <a:gd name="connsiteX0" fmla="*/ 80715 w 92085"/>
                <a:gd name="connsiteY0" fmla="*/ 138320 h 243902"/>
                <a:gd name="connsiteX1" fmla="*/ 80715 w 92085"/>
                <a:gd name="connsiteY1" fmla="*/ 136071 h 243902"/>
                <a:gd name="connsiteX2" fmla="*/ 80715 w 92085"/>
                <a:gd name="connsiteY2" fmla="*/ 134072 h 243902"/>
                <a:gd name="connsiteX3" fmla="*/ 81465 w 92085"/>
                <a:gd name="connsiteY3" fmla="*/ 132322 h 243902"/>
                <a:gd name="connsiteX4" fmla="*/ 82339 w 92085"/>
                <a:gd name="connsiteY4" fmla="*/ 130948 h 243902"/>
                <a:gd name="connsiteX5" fmla="*/ 0 w 92085"/>
                <a:gd name="connsiteY5" fmla="*/ 0 h 243902"/>
                <a:gd name="connsiteX6" fmla="*/ 1999 w 92085"/>
                <a:gd name="connsiteY6" fmla="*/ 16743 h 243902"/>
                <a:gd name="connsiteX7" fmla="*/ 12619 w 92085"/>
                <a:gd name="connsiteY7" fmla="*/ 104208 h 243902"/>
                <a:gd name="connsiteX8" fmla="*/ 14494 w 92085"/>
                <a:gd name="connsiteY8" fmla="*/ 119827 h 243902"/>
                <a:gd name="connsiteX9" fmla="*/ 92085 w 92085"/>
                <a:gd name="connsiteY9" fmla="*/ 243903 h 243902"/>
                <a:gd name="connsiteX10" fmla="*/ 79591 w 92085"/>
                <a:gd name="connsiteY10" fmla="*/ 140194 h 243902"/>
                <a:gd name="connsiteX11" fmla="*/ 80715 w 92085"/>
                <a:gd name="connsiteY11" fmla="*/ 138320 h 24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085" h="243902">
                  <a:moveTo>
                    <a:pt x="80715" y="138320"/>
                  </a:moveTo>
                  <a:cubicBezTo>
                    <a:pt x="80652" y="137570"/>
                    <a:pt x="80652" y="136821"/>
                    <a:pt x="80715" y="136071"/>
                  </a:cubicBezTo>
                  <a:cubicBezTo>
                    <a:pt x="80715" y="135446"/>
                    <a:pt x="80715" y="134821"/>
                    <a:pt x="80715" y="134072"/>
                  </a:cubicBezTo>
                  <a:lnTo>
                    <a:pt x="81465" y="132322"/>
                  </a:lnTo>
                  <a:lnTo>
                    <a:pt x="82339" y="130948"/>
                  </a:lnTo>
                  <a:lnTo>
                    <a:pt x="0" y="0"/>
                  </a:lnTo>
                  <a:lnTo>
                    <a:pt x="1999" y="16743"/>
                  </a:lnTo>
                  <a:lnTo>
                    <a:pt x="12619" y="104208"/>
                  </a:lnTo>
                  <a:lnTo>
                    <a:pt x="14494" y="119827"/>
                  </a:lnTo>
                  <a:lnTo>
                    <a:pt x="92085" y="243903"/>
                  </a:lnTo>
                  <a:lnTo>
                    <a:pt x="79591" y="140194"/>
                  </a:lnTo>
                  <a:cubicBezTo>
                    <a:pt x="79828" y="139494"/>
                    <a:pt x="80215" y="138857"/>
                    <a:pt x="80715" y="1383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0B68DA30-6E28-46D6-BC51-0DFA0CC7D028}"/>
                </a:ext>
              </a:extLst>
            </p:cNvPr>
            <p:cNvSpPr/>
            <p:nvPr/>
          </p:nvSpPr>
          <p:spPr>
            <a:xfrm>
              <a:off x="8047678" y="6184666"/>
              <a:ext cx="150435" cy="687225"/>
            </a:xfrm>
            <a:custGeom>
              <a:avLst/>
              <a:gdLst>
                <a:gd name="connsiteX0" fmla="*/ 79341 w 150435"/>
                <a:gd name="connsiteY0" fmla="*/ 139319 h 687225"/>
                <a:gd name="connsiteX1" fmla="*/ 77592 w 150435"/>
                <a:gd name="connsiteY1" fmla="*/ 123950 h 687225"/>
                <a:gd name="connsiteX2" fmla="*/ 0 w 150435"/>
                <a:gd name="connsiteY2" fmla="*/ 0 h 687225"/>
                <a:gd name="connsiteX3" fmla="*/ 20491 w 150435"/>
                <a:gd name="connsiteY3" fmla="*/ 170182 h 687225"/>
                <a:gd name="connsiteX4" fmla="*/ 82964 w 150435"/>
                <a:gd name="connsiteY4" fmla="*/ 687226 h 687225"/>
                <a:gd name="connsiteX5" fmla="*/ 150435 w 150435"/>
                <a:gd name="connsiteY5" fmla="*/ 687226 h 687225"/>
                <a:gd name="connsiteX6" fmla="*/ 87962 w 150435"/>
                <a:gd name="connsiteY6" fmla="*/ 148066 h 687225"/>
                <a:gd name="connsiteX7" fmla="*/ 79341 w 150435"/>
                <a:gd name="connsiteY7" fmla="*/ 139319 h 68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35" h="687225">
                  <a:moveTo>
                    <a:pt x="79341" y="139319"/>
                  </a:moveTo>
                  <a:lnTo>
                    <a:pt x="77592" y="123950"/>
                  </a:lnTo>
                  <a:lnTo>
                    <a:pt x="0" y="0"/>
                  </a:lnTo>
                  <a:lnTo>
                    <a:pt x="20491" y="170182"/>
                  </a:lnTo>
                  <a:lnTo>
                    <a:pt x="82964" y="687226"/>
                  </a:lnTo>
                  <a:lnTo>
                    <a:pt x="150435" y="687226"/>
                  </a:lnTo>
                  <a:lnTo>
                    <a:pt x="87962" y="148066"/>
                  </a:lnTo>
                  <a:cubicBezTo>
                    <a:pt x="83339" y="147653"/>
                    <a:pt x="79691" y="143955"/>
                    <a:pt x="79341" y="139319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CA031667-4B90-4107-BFBB-B25137DA938A}"/>
                </a:ext>
              </a:extLst>
            </p:cNvPr>
            <p:cNvSpPr/>
            <p:nvPr/>
          </p:nvSpPr>
          <p:spPr>
            <a:xfrm>
              <a:off x="8417893" y="6065713"/>
              <a:ext cx="26613" cy="53353"/>
            </a:xfrm>
            <a:custGeom>
              <a:avLst/>
              <a:gdLst>
                <a:gd name="connsiteX0" fmla="*/ 26614 w 26613"/>
                <a:gd name="connsiteY0" fmla="*/ 53354 h 53353"/>
                <a:gd name="connsiteX1" fmla="*/ 21366 w 26613"/>
                <a:gd name="connsiteY1" fmla="*/ 0 h 53353"/>
                <a:gd name="connsiteX2" fmla="*/ 0 w 26613"/>
                <a:gd name="connsiteY2" fmla="*/ 12245 h 53353"/>
                <a:gd name="connsiteX3" fmla="*/ 26614 w 26613"/>
                <a:gd name="connsiteY3" fmla="*/ 53354 h 5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3" h="53353">
                  <a:moveTo>
                    <a:pt x="26614" y="53354"/>
                  </a:moveTo>
                  <a:lnTo>
                    <a:pt x="21366" y="0"/>
                  </a:lnTo>
                  <a:lnTo>
                    <a:pt x="0" y="12245"/>
                  </a:lnTo>
                  <a:lnTo>
                    <a:pt x="26614" y="53354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D5D005EB-EDED-46E9-986B-ABD756A4CD3A}"/>
                </a:ext>
              </a:extLst>
            </p:cNvPr>
            <p:cNvSpPr/>
            <p:nvPr/>
          </p:nvSpPr>
          <p:spPr>
            <a:xfrm>
              <a:off x="8030186" y="5868292"/>
              <a:ext cx="402950" cy="321621"/>
            </a:xfrm>
            <a:custGeom>
              <a:avLst/>
              <a:gdLst>
                <a:gd name="connsiteX0" fmla="*/ 370090 w 402950"/>
                <a:gd name="connsiteY0" fmla="*/ 95462 h 321621"/>
                <a:gd name="connsiteX1" fmla="*/ 307617 w 402950"/>
                <a:gd name="connsiteY1" fmla="*/ 0 h 321621"/>
                <a:gd name="connsiteX2" fmla="*/ 250892 w 402950"/>
                <a:gd name="connsiteY2" fmla="*/ 31987 h 321621"/>
                <a:gd name="connsiteX3" fmla="*/ 245769 w 402950"/>
                <a:gd name="connsiteY3" fmla="*/ 34736 h 321621"/>
                <a:gd name="connsiteX4" fmla="*/ 245769 w 402950"/>
                <a:gd name="connsiteY4" fmla="*/ 34736 h 321621"/>
                <a:gd name="connsiteX5" fmla="*/ 88462 w 402950"/>
                <a:gd name="connsiteY5" fmla="*/ 124201 h 321621"/>
                <a:gd name="connsiteX6" fmla="*/ 0 w 402950"/>
                <a:gd name="connsiteY6" fmla="*/ 174181 h 321621"/>
                <a:gd name="connsiteX7" fmla="*/ 1000 w 402950"/>
                <a:gd name="connsiteY7" fmla="*/ 181678 h 321621"/>
                <a:gd name="connsiteX8" fmla="*/ 86837 w 402950"/>
                <a:gd name="connsiteY8" fmla="*/ 318248 h 321621"/>
                <a:gd name="connsiteX9" fmla="*/ 87462 w 402950"/>
                <a:gd name="connsiteY9" fmla="*/ 318248 h 321621"/>
                <a:gd name="connsiteX10" fmla="*/ 89087 w 402950"/>
                <a:gd name="connsiteY10" fmla="*/ 318248 h 321621"/>
                <a:gd name="connsiteX11" fmla="*/ 89087 w 402950"/>
                <a:gd name="connsiteY11" fmla="*/ 318248 h 321621"/>
                <a:gd name="connsiteX12" fmla="*/ 92085 w 402950"/>
                <a:gd name="connsiteY12" fmla="*/ 318248 h 321621"/>
                <a:gd name="connsiteX13" fmla="*/ 93585 w 402950"/>
                <a:gd name="connsiteY13" fmla="*/ 318248 h 321621"/>
                <a:gd name="connsiteX14" fmla="*/ 95209 w 402950"/>
                <a:gd name="connsiteY14" fmla="*/ 319248 h 321621"/>
                <a:gd name="connsiteX15" fmla="*/ 96583 w 402950"/>
                <a:gd name="connsiteY15" fmla="*/ 320622 h 321621"/>
                <a:gd name="connsiteX16" fmla="*/ 97458 w 402950"/>
                <a:gd name="connsiteY16" fmla="*/ 321622 h 321621"/>
                <a:gd name="connsiteX17" fmla="*/ 97458 w 402950"/>
                <a:gd name="connsiteY17" fmla="*/ 321622 h 321621"/>
                <a:gd name="connsiteX18" fmla="*/ 402951 w 402950"/>
                <a:gd name="connsiteY18" fmla="*/ 147566 h 321621"/>
                <a:gd name="connsiteX19" fmla="*/ 402326 w 402950"/>
                <a:gd name="connsiteY19" fmla="*/ 146691 h 32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950" h="321621">
                  <a:moveTo>
                    <a:pt x="370090" y="95462"/>
                  </a:moveTo>
                  <a:lnTo>
                    <a:pt x="307617" y="0"/>
                  </a:lnTo>
                  <a:lnTo>
                    <a:pt x="250892" y="31987"/>
                  </a:lnTo>
                  <a:lnTo>
                    <a:pt x="245769" y="34736"/>
                  </a:lnTo>
                  <a:lnTo>
                    <a:pt x="245769" y="34736"/>
                  </a:lnTo>
                  <a:lnTo>
                    <a:pt x="88462" y="124201"/>
                  </a:lnTo>
                  <a:lnTo>
                    <a:pt x="0" y="174181"/>
                  </a:lnTo>
                  <a:lnTo>
                    <a:pt x="1000" y="181678"/>
                  </a:lnTo>
                  <a:lnTo>
                    <a:pt x="86837" y="318248"/>
                  </a:lnTo>
                  <a:lnTo>
                    <a:pt x="87462" y="318248"/>
                  </a:lnTo>
                  <a:lnTo>
                    <a:pt x="89087" y="318248"/>
                  </a:lnTo>
                  <a:lnTo>
                    <a:pt x="89087" y="318248"/>
                  </a:lnTo>
                  <a:lnTo>
                    <a:pt x="92085" y="318248"/>
                  </a:lnTo>
                  <a:lnTo>
                    <a:pt x="93585" y="318248"/>
                  </a:lnTo>
                  <a:cubicBezTo>
                    <a:pt x="94197" y="318461"/>
                    <a:pt x="94746" y="318798"/>
                    <a:pt x="95209" y="319248"/>
                  </a:cubicBezTo>
                  <a:lnTo>
                    <a:pt x="96583" y="320622"/>
                  </a:lnTo>
                  <a:lnTo>
                    <a:pt x="97458" y="321622"/>
                  </a:lnTo>
                  <a:lnTo>
                    <a:pt x="97458" y="321622"/>
                  </a:lnTo>
                  <a:lnTo>
                    <a:pt x="402951" y="147566"/>
                  </a:lnTo>
                  <a:lnTo>
                    <a:pt x="402326" y="146691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B249528B-EB7F-4FD2-B09B-2F0C8C0D1AF2}"/>
                </a:ext>
              </a:extLst>
            </p:cNvPr>
            <p:cNvSpPr/>
            <p:nvPr/>
          </p:nvSpPr>
          <p:spPr>
            <a:xfrm>
              <a:off x="10288585" y="1687084"/>
              <a:ext cx="390456" cy="286885"/>
            </a:xfrm>
            <a:custGeom>
              <a:avLst/>
              <a:gdLst>
                <a:gd name="connsiteX0" fmla="*/ 390456 w 390456"/>
                <a:gd name="connsiteY0" fmla="*/ 178179 h 286885"/>
                <a:gd name="connsiteX1" fmla="*/ 223903 w 390456"/>
                <a:gd name="connsiteY1" fmla="*/ 1874 h 286885"/>
                <a:gd name="connsiteX2" fmla="*/ 223903 w 390456"/>
                <a:gd name="connsiteY2" fmla="*/ 1874 h 286885"/>
                <a:gd name="connsiteX3" fmla="*/ 222779 w 390456"/>
                <a:gd name="connsiteY3" fmla="*/ 0 h 286885"/>
                <a:gd name="connsiteX4" fmla="*/ 222779 w 390456"/>
                <a:gd name="connsiteY4" fmla="*/ 0 h 286885"/>
                <a:gd name="connsiteX5" fmla="*/ 0 w 390456"/>
                <a:gd name="connsiteY5" fmla="*/ 105958 h 286885"/>
                <a:gd name="connsiteX6" fmla="*/ 167178 w 390456"/>
                <a:gd name="connsiteY6" fmla="*/ 286886 h 2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56" h="286885">
                  <a:moveTo>
                    <a:pt x="390456" y="178179"/>
                  </a:moveTo>
                  <a:lnTo>
                    <a:pt x="223903" y="1874"/>
                  </a:lnTo>
                  <a:lnTo>
                    <a:pt x="223903" y="1874"/>
                  </a:lnTo>
                  <a:cubicBezTo>
                    <a:pt x="223478" y="1283"/>
                    <a:pt x="223103" y="656"/>
                    <a:pt x="222779" y="0"/>
                  </a:cubicBezTo>
                  <a:lnTo>
                    <a:pt x="222779" y="0"/>
                  </a:lnTo>
                  <a:lnTo>
                    <a:pt x="0" y="105958"/>
                  </a:lnTo>
                  <a:lnTo>
                    <a:pt x="167178" y="28688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19E1682-EACD-4DCF-A7F0-053B8F6A4EE7}"/>
                </a:ext>
              </a:extLst>
            </p:cNvPr>
            <p:cNvSpPr/>
            <p:nvPr/>
          </p:nvSpPr>
          <p:spPr>
            <a:xfrm>
              <a:off x="5872368" y="4136732"/>
              <a:ext cx="393330" cy="1036711"/>
            </a:xfrm>
            <a:custGeom>
              <a:avLst/>
              <a:gdLst>
                <a:gd name="connsiteX0" fmla="*/ 0 w 393330"/>
                <a:gd name="connsiteY0" fmla="*/ 96961 h 1036711"/>
                <a:gd name="connsiteX1" fmla="*/ 204911 w 393330"/>
                <a:gd name="connsiteY1" fmla="*/ 1036712 h 1036711"/>
                <a:gd name="connsiteX2" fmla="*/ 393330 w 393330"/>
                <a:gd name="connsiteY2" fmla="*/ 939875 h 1036711"/>
                <a:gd name="connsiteX3" fmla="*/ 327858 w 393330"/>
                <a:gd name="connsiteY3" fmla="*/ 622876 h 1036711"/>
                <a:gd name="connsiteX4" fmla="*/ 199289 w 393330"/>
                <a:gd name="connsiteY4" fmla="*/ 0 h 1036711"/>
                <a:gd name="connsiteX5" fmla="*/ 0 w 393330"/>
                <a:gd name="connsiteY5" fmla="*/ 96961 h 103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330" h="1036711">
                  <a:moveTo>
                    <a:pt x="0" y="96961"/>
                  </a:moveTo>
                  <a:lnTo>
                    <a:pt x="204911" y="1036712"/>
                  </a:lnTo>
                  <a:lnTo>
                    <a:pt x="393330" y="939875"/>
                  </a:lnTo>
                  <a:lnTo>
                    <a:pt x="327858" y="622876"/>
                  </a:lnTo>
                  <a:lnTo>
                    <a:pt x="199289" y="0"/>
                  </a:lnTo>
                  <a:lnTo>
                    <a:pt x="0" y="96961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EFE25209-2E55-4E7B-A607-8C039267849C}"/>
                </a:ext>
              </a:extLst>
            </p:cNvPr>
            <p:cNvSpPr/>
            <p:nvPr/>
          </p:nvSpPr>
          <p:spPr>
            <a:xfrm>
              <a:off x="6080153" y="5186564"/>
              <a:ext cx="941842" cy="1685702"/>
            </a:xfrm>
            <a:custGeom>
              <a:avLst/>
              <a:gdLst>
                <a:gd name="connsiteX0" fmla="*/ 86463 w 941842"/>
                <a:gd name="connsiteY0" fmla="*/ 396592 h 1685702"/>
                <a:gd name="connsiteX1" fmla="*/ 98208 w 941842"/>
                <a:gd name="connsiteY1" fmla="*/ 418083 h 1685702"/>
                <a:gd name="connsiteX2" fmla="*/ 797405 w 941842"/>
                <a:gd name="connsiteY2" fmla="*/ 1685703 h 1685702"/>
                <a:gd name="connsiteX3" fmla="*/ 941843 w 941842"/>
                <a:gd name="connsiteY3" fmla="*/ 1685703 h 1685702"/>
                <a:gd name="connsiteX4" fmla="*/ 0 w 941842"/>
                <a:gd name="connsiteY4" fmla="*/ 0 h 1685702"/>
                <a:gd name="connsiteX5" fmla="*/ 86463 w 941842"/>
                <a:gd name="connsiteY5" fmla="*/ 396592 h 168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842" h="1685702">
                  <a:moveTo>
                    <a:pt x="86463" y="396592"/>
                  </a:moveTo>
                  <a:lnTo>
                    <a:pt x="98208" y="418083"/>
                  </a:lnTo>
                  <a:lnTo>
                    <a:pt x="797405" y="1685703"/>
                  </a:lnTo>
                  <a:lnTo>
                    <a:pt x="941843" y="1685703"/>
                  </a:lnTo>
                  <a:lnTo>
                    <a:pt x="0" y="0"/>
                  </a:lnTo>
                  <a:lnTo>
                    <a:pt x="86463" y="39659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ECAFFBEA-8062-48F1-96BC-D8C8F0D67396}"/>
                </a:ext>
              </a:extLst>
            </p:cNvPr>
            <p:cNvSpPr/>
            <p:nvPr/>
          </p:nvSpPr>
          <p:spPr>
            <a:xfrm>
              <a:off x="6078529" y="5080356"/>
              <a:ext cx="1212601" cy="1792160"/>
            </a:xfrm>
            <a:custGeom>
              <a:avLst/>
              <a:gdLst>
                <a:gd name="connsiteX0" fmla="*/ 188419 w 1212601"/>
                <a:gd name="connsiteY0" fmla="*/ 0 h 1792160"/>
                <a:gd name="connsiteX1" fmla="*/ 0 w 1212601"/>
                <a:gd name="connsiteY1" fmla="*/ 96836 h 1792160"/>
                <a:gd name="connsiteX2" fmla="*/ 947341 w 1212601"/>
                <a:gd name="connsiteY2" fmla="*/ 1792160 h 1792160"/>
                <a:gd name="connsiteX3" fmla="*/ 1212601 w 1212601"/>
                <a:gd name="connsiteY3" fmla="*/ 1792160 h 1792160"/>
                <a:gd name="connsiteX4" fmla="*/ 188544 w 1212601"/>
                <a:gd name="connsiteY4" fmla="*/ 0 h 1792160"/>
                <a:gd name="connsiteX5" fmla="*/ 188419 w 1212601"/>
                <a:gd name="connsiteY5" fmla="*/ 0 h 179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601" h="1792160">
                  <a:moveTo>
                    <a:pt x="188419" y="0"/>
                  </a:moveTo>
                  <a:lnTo>
                    <a:pt x="0" y="96836"/>
                  </a:lnTo>
                  <a:lnTo>
                    <a:pt x="947341" y="1792160"/>
                  </a:lnTo>
                  <a:lnTo>
                    <a:pt x="1212601" y="1792160"/>
                  </a:lnTo>
                  <a:lnTo>
                    <a:pt x="188544" y="0"/>
                  </a:lnTo>
                  <a:cubicBezTo>
                    <a:pt x="188544" y="0"/>
                    <a:pt x="188544" y="0"/>
                    <a:pt x="188419" y="0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7CA1E061-46B8-4869-88E9-14593A0FCD93}"/>
                </a:ext>
              </a:extLst>
            </p:cNvPr>
            <p:cNvSpPr/>
            <p:nvPr/>
          </p:nvSpPr>
          <p:spPr>
            <a:xfrm>
              <a:off x="9170193" y="2546991"/>
              <a:ext cx="94959" cy="76719"/>
            </a:xfrm>
            <a:custGeom>
              <a:avLst/>
              <a:gdLst>
                <a:gd name="connsiteX0" fmla="*/ 94959 w 94959"/>
                <a:gd name="connsiteY0" fmla="*/ 50855 h 76719"/>
                <a:gd name="connsiteX1" fmla="*/ 53102 w 94959"/>
                <a:gd name="connsiteY1" fmla="*/ 0 h 76719"/>
                <a:gd name="connsiteX2" fmla="*/ 51478 w 94959"/>
                <a:gd name="connsiteY2" fmla="*/ 1374 h 76719"/>
                <a:gd name="connsiteX3" fmla="*/ 44731 w 94959"/>
                <a:gd name="connsiteY3" fmla="*/ 4623 h 76719"/>
                <a:gd name="connsiteX4" fmla="*/ 0 w 94959"/>
                <a:gd name="connsiteY4" fmla="*/ 26364 h 76719"/>
                <a:gd name="connsiteX5" fmla="*/ 39983 w 94959"/>
                <a:gd name="connsiteY5" fmla="*/ 75220 h 76719"/>
                <a:gd name="connsiteX6" fmla="*/ 39983 w 94959"/>
                <a:gd name="connsiteY6" fmla="*/ 75220 h 76719"/>
                <a:gd name="connsiteX7" fmla="*/ 40858 w 94959"/>
                <a:gd name="connsiteY7" fmla="*/ 76719 h 76719"/>
                <a:gd name="connsiteX8" fmla="*/ 40858 w 94959"/>
                <a:gd name="connsiteY8" fmla="*/ 76719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9" h="76719">
                  <a:moveTo>
                    <a:pt x="94959" y="50855"/>
                  </a:moveTo>
                  <a:lnTo>
                    <a:pt x="53102" y="0"/>
                  </a:lnTo>
                  <a:cubicBezTo>
                    <a:pt x="52615" y="525"/>
                    <a:pt x="52077" y="987"/>
                    <a:pt x="51478" y="1374"/>
                  </a:cubicBezTo>
                  <a:lnTo>
                    <a:pt x="44731" y="4623"/>
                  </a:lnTo>
                  <a:lnTo>
                    <a:pt x="0" y="26364"/>
                  </a:lnTo>
                  <a:lnTo>
                    <a:pt x="39983" y="75220"/>
                  </a:lnTo>
                  <a:lnTo>
                    <a:pt x="39983" y="75220"/>
                  </a:lnTo>
                  <a:cubicBezTo>
                    <a:pt x="40345" y="75670"/>
                    <a:pt x="40645" y="76182"/>
                    <a:pt x="40858" y="76719"/>
                  </a:cubicBezTo>
                  <a:lnTo>
                    <a:pt x="40858" y="7671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BA419EC-CB25-49FB-A0E0-0B3F8FEFBD09}"/>
                </a:ext>
              </a:extLst>
            </p:cNvPr>
            <p:cNvSpPr/>
            <p:nvPr/>
          </p:nvSpPr>
          <p:spPr>
            <a:xfrm>
              <a:off x="9763811" y="1756681"/>
              <a:ext cx="428189" cy="252149"/>
            </a:xfrm>
            <a:custGeom>
              <a:avLst/>
              <a:gdLst>
                <a:gd name="connsiteX0" fmla="*/ 0 w 428189"/>
                <a:gd name="connsiteY0" fmla="*/ 203919 h 252149"/>
                <a:gd name="connsiteX1" fmla="*/ 42732 w 428189"/>
                <a:gd name="connsiteY1" fmla="*/ 252149 h 252149"/>
                <a:gd name="connsiteX2" fmla="*/ 428190 w 428189"/>
                <a:gd name="connsiteY2" fmla="*/ 67723 h 252149"/>
                <a:gd name="connsiteX3" fmla="*/ 428190 w 428189"/>
                <a:gd name="connsiteY3" fmla="*/ 65724 h 252149"/>
                <a:gd name="connsiteX4" fmla="*/ 428190 w 428189"/>
                <a:gd name="connsiteY4" fmla="*/ 0 h 252149"/>
                <a:gd name="connsiteX5" fmla="*/ 0 w 428189"/>
                <a:gd name="connsiteY5" fmla="*/ 203419 h 25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189" h="252149">
                  <a:moveTo>
                    <a:pt x="0" y="203919"/>
                  </a:moveTo>
                  <a:lnTo>
                    <a:pt x="42732" y="252149"/>
                  </a:lnTo>
                  <a:lnTo>
                    <a:pt x="428190" y="67723"/>
                  </a:lnTo>
                  <a:cubicBezTo>
                    <a:pt x="428115" y="67061"/>
                    <a:pt x="428115" y="66386"/>
                    <a:pt x="428190" y="65724"/>
                  </a:cubicBezTo>
                  <a:lnTo>
                    <a:pt x="428190" y="0"/>
                  </a:lnTo>
                  <a:lnTo>
                    <a:pt x="0" y="20341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F0E6C4B0-4CA5-416A-A97A-0968A9B82851}"/>
                </a:ext>
              </a:extLst>
            </p:cNvPr>
            <p:cNvSpPr/>
            <p:nvPr/>
          </p:nvSpPr>
          <p:spPr>
            <a:xfrm>
              <a:off x="9763811" y="1965973"/>
              <a:ext cx="46105" cy="362855"/>
            </a:xfrm>
            <a:custGeom>
              <a:avLst/>
              <a:gdLst>
                <a:gd name="connsiteX0" fmla="*/ 5998 w 46105"/>
                <a:gd name="connsiteY0" fmla="*/ 296882 h 362855"/>
                <a:gd name="connsiteX1" fmla="*/ 5998 w 46105"/>
                <a:gd name="connsiteY1" fmla="*/ 308627 h 362855"/>
                <a:gd name="connsiteX2" fmla="*/ 4373 w 46105"/>
                <a:gd name="connsiteY2" fmla="*/ 314750 h 362855"/>
                <a:gd name="connsiteX3" fmla="*/ 46105 w 46105"/>
                <a:gd name="connsiteY3" fmla="*/ 362855 h 362855"/>
                <a:gd name="connsiteX4" fmla="*/ 40233 w 46105"/>
                <a:gd name="connsiteY4" fmla="*/ 45982 h 362855"/>
                <a:gd name="connsiteX5" fmla="*/ 0 w 46105"/>
                <a:gd name="connsiteY5" fmla="*/ 0 h 362855"/>
                <a:gd name="connsiteX6" fmla="*/ 6122 w 46105"/>
                <a:gd name="connsiteY6" fmla="*/ 296382 h 362855"/>
                <a:gd name="connsiteX7" fmla="*/ 6122 w 46105"/>
                <a:gd name="connsiteY7" fmla="*/ 296382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05" h="362855">
                  <a:moveTo>
                    <a:pt x="5998" y="296882"/>
                  </a:moveTo>
                  <a:lnTo>
                    <a:pt x="5998" y="308627"/>
                  </a:lnTo>
                  <a:cubicBezTo>
                    <a:pt x="5948" y="310764"/>
                    <a:pt x="5398" y="312863"/>
                    <a:pt x="4373" y="314750"/>
                  </a:cubicBezTo>
                  <a:lnTo>
                    <a:pt x="46105" y="362855"/>
                  </a:lnTo>
                  <a:lnTo>
                    <a:pt x="40233" y="45982"/>
                  </a:lnTo>
                  <a:lnTo>
                    <a:pt x="0" y="0"/>
                  </a:lnTo>
                  <a:lnTo>
                    <a:pt x="6122" y="296382"/>
                  </a:lnTo>
                  <a:lnTo>
                    <a:pt x="6122" y="29638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E7D18BF1-2A1A-4030-9199-C5ACC6E5806B}"/>
                </a:ext>
              </a:extLst>
            </p:cNvPr>
            <p:cNvSpPr/>
            <p:nvPr/>
          </p:nvSpPr>
          <p:spPr>
            <a:xfrm>
              <a:off x="9309133" y="3160622"/>
              <a:ext cx="52727" cy="87964"/>
            </a:xfrm>
            <a:custGeom>
              <a:avLst/>
              <a:gdLst>
                <a:gd name="connsiteX0" fmla="*/ 52727 w 52727"/>
                <a:gd name="connsiteY0" fmla="*/ 87965 h 87964"/>
                <a:gd name="connsiteX1" fmla="*/ 49604 w 52727"/>
                <a:gd name="connsiteY1" fmla="*/ 7747 h 87964"/>
                <a:gd name="connsiteX2" fmla="*/ 43232 w 52727"/>
                <a:gd name="connsiteY2" fmla="*/ 0 h 87964"/>
                <a:gd name="connsiteX3" fmla="*/ 0 w 52727"/>
                <a:gd name="connsiteY3" fmla="*/ 21866 h 87964"/>
                <a:gd name="connsiteX4" fmla="*/ 52727 w 52727"/>
                <a:gd name="connsiteY4" fmla="*/ 87965 h 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27" h="87964">
                  <a:moveTo>
                    <a:pt x="52727" y="87965"/>
                  </a:moveTo>
                  <a:lnTo>
                    <a:pt x="49604" y="7747"/>
                  </a:lnTo>
                  <a:lnTo>
                    <a:pt x="43232" y="0"/>
                  </a:lnTo>
                  <a:lnTo>
                    <a:pt x="0" y="21866"/>
                  </a:lnTo>
                  <a:lnTo>
                    <a:pt x="52727" y="87965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A521976-0AF3-4577-8067-624EE0FFDEFF}"/>
                </a:ext>
              </a:extLst>
            </p:cNvPr>
            <p:cNvSpPr/>
            <p:nvPr/>
          </p:nvSpPr>
          <p:spPr>
            <a:xfrm>
              <a:off x="9298762" y="3093773"/>
              <a:ext cx="40232" cy="68847"/>
            </a:xfrm>
            <a:custGeom>
              <a:avLst/>
              <a:gdLst>
                <a:gd name="connsiteX0" fmla="*/ 0 w 40232"/>
                <a:gd name="connsiteY0" fmla="*/ 0 h 68847"/>
                <a:gd name="connsiteX1" fmla="*/ 2999 w 40232"/>
                <a:gd name="connsiteY1" fmla="*/ 68848 h 68847"/>
                <a:gd name="connsiteX2" fmla="*/ 40233 w 40232"/>
                <a:gd name="connsiteY2" fmla="*/ 50105 h 68847"/>
                <a:gd name="connsiteX3" fmla="*/ 0 w 40232"/>
                <a:gd name="connsiteY3" fmla="*/ 0 h 6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2" h="68847">
                  <a:moveTo>
                    <a:pt x="0" y="0"/>
                  </a:moveTo>
                  <a:lnTo>
                    <a:pt x="2999" y="68848"/>
                  </a:lnTo>
                  <a:lnTo>
                    <a:pt x="40233" y="50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B8841A36-3847-41C0-B281-28851EF871E1}"/>
                </a:ext>
              </a:extLst>
            </p:cNvPr>
            <p:cNvSpPr/>
            <p:nvPr/>
          </p:nvSpPr>
          <p:spPr>
            <a:xfrm>
              <a:off x="8162254" y="6375590"/>
              <a:ext cx="98332" cy="496676"/>
            </a:xfrm>
            <a:custGeom>
              <a:avLst/>
              <a:gdLst>
                <a:gd name="connsiteX0" fmla="*/ 0 w 98332"/>
                <a:gd name="connsiteY0" fmla="*/ 0 h 496676"/>
                <a:gd name="connsiteX1" fmla="*/ 57600 w 98332"/>
                <a:gd name="connsiteY1" fmla="*/ 496677 h 496676"/>
                <a:gd name="connsiteX2" fmla="*/ 98332 w 98332"/>
                <a:gd name="connsiteY2" fmla="*/ 496677 h 496676"/>
                <a:gd name="connsiteX3" fmla="*/ 51478 w 98332"/>
                <a:gd name="connsiteY3" fmla="*/ 82342 h 496676"/>
                <a:gd name="connsiteX4" fmla="*/ 0 w 98332"/>
                <a:gd name="connsiteY4" fmla="*/ 0 h 49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2" h="496676">
                  <a:moveTo>
                    <a:pt x="0" y="0"/>
                  </a:moveTo>
                  <a:lnTo>
                    <a:pt x="57600" y="496677"/>
                  </a:lnTo>
                  <a:lnTo>
                    <a:pt x="98332" y="496677"/>
                  </a:lnTo>
                  <a:lnTo>
                    <a:pt x="51478" y="82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2892F42B-C74D-4ECB-9D92-583F4AA4A443}"/>
                </a:ext>
              </a:extLst>
            </p:cNvPr>
            <p:cNvSpPr/>
            <p:nvPr/>
          </p:nvSpPr>
          <p:spPr>
            <a:xfrm>
              <a:off x="8216980" y="6276504"/>
              <a:ext cx="370090" cy="595761"/>
            </a:xfrm>
            <a:custGeom>
              <a:avLst/>
              <a:gdLst>
                <a:gd name="connsiteX0" fmla="*/ 314364 w 370090"/>
                <a:gd name="connsiteY0" fmla="*/ 0 h 595761"/>
                <a:gd name="connsiteX1" fmla="*/ 0 w 370090"/>
                <a:gd name="connsiteY1" fmla="*/ 181802 h 595761"/>
                <a:gd name="connsiteX2" fmla="*/ 46730 w 370090"/>
                <a:gd name="connsiteY2" fmla="*/ 595762 h 595761"/>
                <a:gd name="connsiteX3" fmla="*/ 370090 w 370090"/>
                <a:gd name="connsiteY3" fmla="*/ 595762 h 595761"/>
                <a:gd name="connsiteX4" fmla="*/ 347975 w 370090"/>
                <a:gd name="connsiteY4" fmla="*/ 359232 h 595761"/>
                <a:gd name="connsiteX5" fmla="*/ 314364 w 370090"/>
                <a:gd name="connsiteY5" fmla="*/ 0 h 59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090" h="595761">
                  <a:moveTo>
                    <a:pt x="314364" y="0"/>
                  </a:moveTo>
                  <a:lnTo>
                    <a:pt x="0" y="181802"/>
                  </a:lnTo>
                  <a:lnTo>
                    <a:pt x="46730" y="595762"/>
                  </a:lnTo>
                  <a:lnTo>
                    <a:pt x="370090" y="595762"/>
                  </a:lnTo>
                  <a:lnTo>
                    <a:pt x="347975" y="359232"/>
                  </a:lnTo>
                  <a:lnTo>
                    <a:pt x="314364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72BFB4F6-64EA-4DB3-A662-99604BF66497}"/>
                </a:ext>
              </a:extLst>
            </p:cNvPr>
            <p:cNvSpPr/>
            <p:nvPr/>
          </p:nvSpPr>
          <p:spPr>
            <a:xfrm>
              <a:off x="10201747" y="587398"/>
              <a:ext cx="85213" cy="1644844"/>
            </a:xfrm>
            <a:custGeom>
              <a:avLst/>
              <a:gdLst>
                <a:gd name="connsiteX0" fmla="*/ 7372 w 85213"/>
                <a:gd name="connsiteY0" fmla="*/ 1153165 h 1644844"/>
                <a:gd name="connsiteX1" fmla="*/ 7372 w 85213"/>
                <a:gd name="connsiteY1" fmla="*/ 1235008 h 1644844"/>
                <a:gd name="connsiteX2" fmla="*/ 0 w 85213"/>
                <a:gd name="connsiteY2" fmla="*/ 1245378 h 1644844"/>
                <a:gd name="connsiteX3" fmla="*/ 0 w 85213"/>
                <a:gd name="connsiteY3" fmla="*/ 1555630 h 1644844"/>
                <a:gd name="connsiteX4" fmla="*/ 80341 w 85213"/>
                <a:gd name="connsiteY4" fmla="*/ 1644844 h 1644844"/>
                <a:gd name="connsiteX5" fmla="*/ 81715 w 85213"/>
                <a:gd name="connsiteY5" fmla="*/ 1205020 h 1644844"/>
                <a:gd name="connsiteX6" fmla="*/ 85213 w 85213"/>
                <a:gd name="connsiteY6" fmla="*/ 79718 h 1644844"/>
                <a:gd name="connsiteX7" fmla="*/ 6247 w 85213"/>
                <a:gd name="connsiteY7" fmla="*/ 0 h 1644844"/>
                <a:gd name="connsiteX8" fmla="*/ 6247 w 85213"/>
                <a:gd name="connsiteY8" fmla="*/ 712216 h 1644844"/>
                <a:gd name="connsiteX9" fmla="*/ 6247 w 85213"/>
                <a:gd name="connsiteY9" fmla="*/ 1153290 h 164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13" h="1644844">
                  <a:moveTo>
                    <a:pt x="7372" y="1153165"/>
                  </a:moveTo>
                  <a:lnTo>
                    <a:pt x="7372" y="1235008"/>
                  </a:lnTo>
                  <a:cubicBezTo>
                    <a:pt x="7622" y="1239756"/>
                    <a:pt x="4561" y="1244054"/>
                    <a:pt x="0" y="1245378"/>
                  </a:cubicBezTo>
                  <a:lnTo>
                    <a:pt x="0" y="1555630"/>
                  </a:lnTo>
                  <a:lnTo>
                    <a:pt x="80341" y="1644844"/>
                  </a:lnTo>
                  <a:lnTo>
                    <a:pt x="81715" y="1205020"/>
                  </a:lnTo>
                  <a:lnTo>
                    <a:pt x="85213" y="79718"/>
                  </a:lnTo>
                  <a:lnTo>
                    <a:pt x="6247" y="0"/>
                  </a:lnTo>
                  <a:lnTo>
                    <a:pt x="6247" y="712216"/>
                  </a:lnTo>
                  <a:lnTo>
                    <a:pt x="6247" y="115329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0CE86240-AE30-4A94-BCF7-27E489587B7C}"/>
                </a:ext>
              </a:extLst>
            </p:cNvPr>
            <p:cNvSpPr/>
            <p:nvPr/>
          </p:nvSpPr>
          <p:spPr>
            <a:xfrm>
              <a:off x="9808167" y="1828028"/>
              <a:ext cx="391205" cy="502549"/>
            </a:xfrm>
            <a:custGeom>
              <a:avLst/>
              <a:gdLst>
                <a:gd name="connsiteX0" fmla="*/ 5623 w 391205"/>
                <a:gd name="connsiteY0" fmla="*/ 502550 h 502549"/>
                <a:gd name="connsiteX1" fmla="*/ 391206 w 391205"/>
                <a:gd name="connsiteY1" fmla="*/ 314500 h 502549"/>
                <a:gd name="connsiteX2" fmla="*/ 391206 w 391205"/>
                <a:gd name="connsiteY2" fmla="*/ 4748 h 502549"/>
                <a:gd name="connsiteX3" fmla="*/ 385334 w 391205"/>
                <a:gd name="connsiteY3" fmla="*/ 0 h 502549"/>
                <a:gd name="connsiteX4" fmla="*/ 0 w 391205"/>
                <a:gd name="connsiteY4" fmla="*/ 184302 h 50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205" h="502549">
                  <a:moveTo>
                    <a:pt x="5623" y="502550"/>
                  </a:moveTo>
                  <a:lnTo>
                    <a:pt x="391206" y="314500"/>
                  </a:lnTo>
                  <a:lnTo>
                    <a:pt x="391206" y="4748"/>
                  </a:lnTo>
                  <a:cubicBezTo>
                    <a:pt x="388645" y="4123"/>
                    <a:pt x="386483" y="2374"/>
                    <a:pt x="385334" y="0"/>
                  </a:cubicBezTo>
                  <a:lnTo>
                    <a:pt x="0" y="184302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57E6599E-9E8B-4FD8-9D24-317C96C34308}"/>
                </a:ext>
              </a:extLst>
            </p:cNvPr>
            <p:cNvSpPr/>
            <p:nvPr/>
          </p:nvSpPr>
          <p:spPr>
            <a:xfrm>
              <a:off x="9225169" y="2145776"/>
              <a:ext cx="1055918" cy="548031"/>
            </a:xfrm>
            <a:custGeom>
              <a:avLst/>
              <a:gdLst>
                <a:gd name="connsiteX0" fmla="*/ 586996 w 1055918"/>
                <a:gd name="connsiteY0" fmla="*/ 189425 h 548031"/>
                <a:gd name="connsiteX1" fmla="*/ 586372 w 1055918"/>
                <a:gd name="connsiteY1" fmla="*/ 189425 h 548031"/>
                <a:gd name="connsiteX2" fmla="*/ 586372 w 1055918"/>
                <a:gd name="connsiteY2" fmla="*/ 189425 h 548031"/>
                <a:gd name="connsiteX3" fmla="*/ 586372 w 1055918"/>
                <a:gd name="connsiteY3" fmla="*/ 189425 h 548031"/>
                <a:gd name="connsiteX4" fmla="*/ 541891 w 1055918"/>
                <a:gd name="connsiteY4" fmla="*/ 138070 h 548031"/>
                <a:gd name="connsiteX5" fmla="*/ 536893 w 1055918"/>
                <a:gd name="connsiteY5" fmla="*/ 140319 h 548031"/>
                <a:gd name="connsiteX6" fmla="*/ 529271 w 1055918"/>
                <a:gd name="connsiteY6" fmla="*/ 135196 h 548031"/>
                <a:gd name="connsiteX7" fmla="*/ 1374 w 1055918"/>
                <a:gd name="connsiteY7" fmla="*/ 390344 h 548031"/>
                <a:gd name="connsiteX8" fmla="*/ 0 w 1055918"/>
                <a:gd name="connsiteY8" fmla="*/ 398591 h 548031"/>
                <a:gd name="connsiteX9" fmla="*/ 43606 w 1055918"/>
                <a:gd name="connsiteY9" fmla="*/ 451445 h 548031"/>
                <a:gd name="connsiteX10" fmla="*/ 123821 w 1055918"/>
                <a:gd name="connsiteY10" fmla="*/ 548032 h 548031"/>
                <a:gd name="connsiteX11" fmla="*/ 1055919 w 1055918"/>
                <a:gd name="connsiteY11" fmla="*/ 89839 h 548031"/>
                <a:gd name="connsiteX12" fmla="*/ 974954 w 1055918"/>
                <a:gd name="connsiteY12" fmla="*/ 0 h 548031"/>
                <a:gd name="connsiteX13" fmla="*/ 587621 w 1055918"/>
                <a:gd name="connsiteY13" fmla="*/ 189050 h 54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8" h="548031">
                  <a:moveTo>
                    <a:pt x="586996" y="189425"/>
                  </a:moveTo>
                  <a:lnTo>
                    <a:pt x="586372" y="189425"/>
                  </a:lnTo>
                  <a:lnTo>
                    <a:pt x="586372" y="189425"/>
                  </a:lnTo>
                  <a:lnTo>
                    <a:pt x="586372" y="189425"/>
                  </a:lnTo>
                  <a:lnTo>
                    <a:pt x="541891" y="138070"/>
                  </a:lnTo>
                  <a:cubicBezTo>
                    <a:pt x="540566" y="139419"/>
                    <a:pt x="538779" y="140232"/>
                    <a:pt x="536893" y="140319"/>
                  </a:cubicBezTo>
                  <a:cubicBezTo>
                    <a:pt x="533569" y="140244"/>
                    <a:pt x="530595" y="138245"/>
                    <a:pt x="529271" y="135196"/>
                  </a:cubicBezTo>
                  <a:lnTo>
                    <a:pt x="1374" y="390344"/>
                  </a:lnTo>
                  <a:cubicBezTo>
                    <a:pt x="1874" y="393168"/>
                    <a:pt x="1387" y="396080"/>
                    <a:pt x="0" y="398591"/>
                  </a:cubicBezTo>
                  <a:lnTo>
                    <a:pt x="43606" y="451445"/>
                  </a:lnTo>
                  <a:lnTo>
                    <a:pt x="123821" y="548032"/>
                  </a:lnTo>
                  <a:lnTo>
                    <a:pt x="1055919" y="89839"/>
                  </a:lnTo>
                  <a:lnTo>
                    <a:pt x="974954" y="0"/>
                  </a:lnTo>
                  <a:lnTo>
                    <a:pt x="587621" y="18905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DBF6DF87-CF53-4F9E-A75C-C4727A570E1E}"/>
                </a:ext>
              </a:extLst>
            </p:cNvPr>
            <p:cNvSpPr/>
            <p:nvPr/>
          </p:nvSpPr>
          <p:spPr>
            <a:xfrm>
              <a:off x="9644863" y="5417721"/>
              <a:ext cx="211658" cy="293258"/>
            </a:xfrm>
            <a:custGeom>
              <a:avLst/>
              <a:gdLst>
                <a:gd name="connsiteX0" fmla="*/ 2374 w 211658"/>
                <a:gd name="connsiteY0" fmla="*/ 0 h 293258"/>
                <a:gd name="connsiteX1" fmla="*/ 0 w 211658"/>
                <a:gd name="connsiteY1" fmla="*/ 2499 h 293258"/>
                <a:gd name="connsiteX2" fmla="*/ 211659 w 211658"/>
                <a:gd name="connsiteY2" fmla="*/ 293258 h 293258"/>
                <a:gd name="connsiteX3" fmla="*/ 211659 w 211658"/>
                <a:gd name="connsiteY3" fmla="*/ 287385 h 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658" h="293258">
                  <a:moveTo>
                    <a:pt x="2374" y="0"/>
                  </a:moveTo>
                  <a:cubicBezTo>
                    <a:pt x="1749" y="975"/>
                    <a:pt x="949" y="1824"/>
                    <a:pt x="0" y="2499"/>
                  </a:cubicBezTo>
                  <a:lnTo>
                    <a:pt x="211659" y="293258"/>
                  </a:lnTo>
                  <a:lnTo>
                    <a:pt x="211659" y="28738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55BD65C4-BD32-4ED6-881C-0CD83AED1A7E}"/>
                </a:ext>
              </a:extLst>
            </p:cNvPr>
            <p:cNvSpPr/>
            <p:nvPr/>
          </p:nvSpPr>
          <p:spPr>
            <a:xfrm>
              <a:off x="8617307" y="3968299"/>
              <a:ext cx="1249" cy="12495"/>
            </a:xfrm>
            <a:custGeom>
              <a:avLst/>
              <a:gdLst>
                <a:gd name="connsiteX0" fmla="*/ 1249 w 1249"/>
                <a:gd name="connsiteY0" fmla="*/ 0 h 12495"/>
                <a:gd name="connsiteX1" fmla="*/ 1249 w 1249"/>
                <a:gd name="connsiteY1" fmla="*/ 0 h 12495"/>
                <a:gd name="connsiteX2" fmla="*/ 0 w 1249"/>
                <a:gd name="connsiteY2" fmla="*/ 0 h 12495"/>
                <a:gd name="connsiteX3" fmla="*/ 1124 w 1249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2495">
                  <a:moveTo>
                    <a:pt x="1249" y="0"/>
                  </a:moveTo>
                  <a:lnTo>
                    <a:pt x="1249" y="0"/>
                  </a:lnTo>
                  <a:lnTo>
                    <a:pt x="0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5CD5B07E-F261-495D-B0C9-321BEC0C6FEA}"/>
                </a:ext>
              </a:extLst>
            </p:cNvPr>
            <p:cNvSpPr/>
            <p:nvPr/>
          </p:nvSpPr>
          <p:spPr>
            <a:xfrm>
              <a:off x="8650542" y="3988166"/>
              <a:ext cx="1249" cy="12495"/>
            </a:xfrm>
            <a:custGeom>
              <a:avLst/>
              <a:gdLst>
                <a:gd name="connsiteX0" fmla="*/ 1250 w 1249"/>
                <a:gd name="connsiteY0" fmla="*/ 0 h 12495"/>
                <a:gd name="connsiteX1" fmla="*/ 0 w 1249"/>
                <a:gd name="connsiteY1" fmla="*/ 0 h 12495"/>
                <a:gd name="connsiteX2" fmla="*/ 0 w 1249"/>
                <a:gd name="connsiteY2" fmla="*/ 0 h 12495"/>
                <a:gd name="connsiteX3" fmla="*/ 750 w 1249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2495">
                  <a:moveTo>
                    <a:pt x="12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27D00806-C17E-4372-976A-FC948DEEFFBD}"/>
                </a:ext>
              </a:extLst>
            </p:cNvPr>
            <p:cNvSpPr/>
            <p:nvPr/>
          </p:nvSpPr>
          <p:spPr>
            <a:xfrm>
              <a:off x="9811416" y="5576783"/>
              <a:ext cx="4997" cy="2873"/>
            </a:xfrm>
            <a:custGeom>
              <a:avLst/>
              <a:gdLst>
                <a:gd name="connsiteX0" fmla="*/ 4998 w 4997"/>
                <a:gd name="connsiteY0" fmla="*/ 0 h 2873"/>
                <a:gd name="connsiteX1" fmla="*/ 0 w 4997"/>
                <a:gd name="connsiteY1" fmla="*/ 2874 h 2873"/>
                <a:gd name="connsiteX2" fmla="*/ 0 w 4997"/>
                <a:gd name="connsiteY2" fmla="*/ 2874 h 2873"/>
                <a:gd name="connsiteX3" fmla="*/ 4998 w 4997"/>
                <a:gd name="connsiteY3" fmla="*/ 0 h 2873"/>
                <a:gd name="connsiteX4" fmla="*/ 4998 w 4997"/>
                <a:gd name="connsiteY4" fmla="*/ 0 h 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7" h="2873">
                  <a:moveTo>
                    <a:pt x="4998" y="0"/>
                  </a:moveTo>
                  <a:lnTo>
                    <a:pt x="0" y="2874"/>
                  </a:lnTo>
                  <a:lnTo>
                    <a:pt x="0" y="2874"/>
                  </a:lnTo>
                  <a:lnTo>
                    <a:pt x="4998" y="0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74C92D69-E952-4E64-BC70-2C973A5F6CC1}"/>
                </a:ext>
              </a:extLst>
            </p:cNvPr>
            <p:cNvSpPr/>
            <p:nvPr/>
          </p:nvSpPr>
          <p:spPr>
            <a:xfrm>
              <a:off x="5758877" y="4874188"/>
              <a:ext cx="408238" cy="742454"/>
            </a:xfrm>
            <a:custGeom>
              <a:avLst/>
              <a:gdLst>
                <a:gd name="connsiteX0" fmla="*/ 407114 w 408238"/>
                <a:gd name="connsiteY0" fmla="*/ 727460 h 742454"/>
                <a:gd name="connsiteX1" fmla="*/ 408239 w 408238"/>
                <a:gd name="connsiteY1" fmla="*/ 726835 h 742454"/>
                <a:gd name="connsiteX2" fmla="*/ 402242 w 408238"/>
                <a:gd name="connsiteY2" fmla="*/ 699096 h 742454"/>
                <a:gd name="connsiteX3" fmla="*/ 16658 w 408238"/>
                <a:gd name="connsiteY3" fmla="*/ 0 h 742454"/>
                <a:gd name="connsiteX4" fmla="*/ 16658 w 408238"/>
                <a:gd name="connsiteY4" fmla="*/ 1624 h 742454"/>
                <a:gd name="connsiteX5" fmla="*/ 10411 w 408238"/>
                <a:gd name="connsiteY5" fmla="*/ 14994 h 742454"/>
                <a:gd name="connsiteX6" fmla="*/ 40 w 408238"/>
                <a:gd name="connsiteY6" fmla="*/ 8996 h 742454"/>
                <a:gd name="connsiteX7" fmla="*/ 40 w 408238"/>
                <a:gd name="connsiteY7" fmla="*/ 10496 h 742454"/>
                <a:gd name="connsiteX8" fmla="*/ 403741 w 408238"/>
                <a:gd name="connsiteY8" fmla="*/ 742454 h 742454"/>
                <a:gd name="connsiteX9" fmla="*/ 407114 w 408238"/>
                <a:gd name="connsiteY9" fmla="*/ 727460 h 7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238" h="742454">
                  <a:moveTo>
                    <a:pt x="407114" y="727460"/>
                  </a:moveTo>
                  <a:cubicBezTo>
                    <a:pt x="407428" y="727160"/>
                    <a:pt x="407817" y="726947"/>
                    <a:pt x="408239" y="726835"/>
                  </a:cubicBezTo>
                  <a:lnTo>
                    <a:pt x="402242" y="699096"/>
                  </a:lnTo>
                  <a:lnTo>
                    <a:pt x="16658" y="0"/>
                  </a:lnTo>
                  <a:lnTo>
                    <a:pt x="16658" y="1624"/>
                  </a:lnTo>
                  <a:cubicBezTo>
                    <a:pt x="18200" y="7010"/>
                    <a:pt x="15535" y="12720"/>
                    <a:pt x="10411" y="14994"/>
                  </a:cubicBezTo>
                  <a:cubicBezTo>
                    <a:pt x="5903" y="16119"/>
                    <a:pt x="1317" y="13457"/>
                    <a:pt x="40" y="8996"/>
                  </a:cubicBezTo>
                  <a:cubicBezTo>
                    <a:pt x="-13" y="9496"/>
                    <a:pt x="-13" y="9996"/>
                    <a:pt x="40" y="10496"/>
                  </a:cubicBezTo>
                  <a:lnTo>
                    <a:pt x="403741" y="742454"/>
                  </a:lnTo>
                  <a:cubicBezTo>
                    <a:pt x="401296" y="737269"/>
                    <a:pt x="402686" y="731096"/>
                    <a:pt x="407114" y="72746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21F8B1B7-FC95-4F03-898A-598ABDC0BD7C}"/>
                </a:ext>
              </a:extLst>
            </p:cNvPr>
            <p:cNvSpPr/>
            <p:nvPr/>
          </p:nvSpPr>
          <p:spPr>
            <a:xfrm>
              <a:off x="6166116" y="5583655"/>
              <a:ext cx="11744" cy="21491"/>
            </a:xfrm>
            <a:custGeom>
              <a:avLst/>
              <a:gdLst>
                <a:gd name="connsiteX0" fmla="*/ 4123 w 11744"/>
                <a:gd name="connsiteY0" fmla="*/ 16368 h 21491"/>
                <a:gd name="connsiteX1" fmla="*/ 11745 w 11744"/>
                <a:gd name="connsiteY1" fmla="*/ 21491 h 21491"/>
                <a:gd name="connsiteX2" fmla="*/ 0 w 11744"/>
                <a:gd name="connsiteY2" fmla="*/ 0 h 2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4" h="21491">
                  <a:moveTo>
                    <a:pt x="4123" y="16368"/>
                  </a:moveTo>
                  <a:cubicBezTo>
                    <a:pt x="7468" y="16368"/>
                    <a:pt x="10478" y="18393"/>
                    <a:pt x="11745" y="214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462CA4-4725-4C17-BE83-BC9050655E81}"/>
                </a:ext>
              </a:extLst>
            </p:cNvPr>
            <p:cNvSpPr/>
            <p:nvPr/>
          </p:nvSpPr>
          <p:spPr>
            <a:xfrm>
              <a:off x="9209426" y="6819912"/>
              <a:ext cx="4622" cy="52728"/>
            </a:xfrm>
            <a:custGeom>
              <a:avLst/>
              <a:gdLst>
                <a:gd name="connsiteX0" fmla="*/ 999 w 4622"/>
                <a:gd name="connsiteY0" fmla="*/ 250 h 52728"/>
                <a:gd name="connsiteX1" fmla="*/ 0 w 4622"/>
                <a:gd name="connsiteY1" fmla="*/ 250 h 52728"/>
                <a:gd name="connsiteX2" fmla="*/ 0 w 4622"/>
                <a:gd name="connsiteY2" fmla="*/ 250 h 52728"/>
                <a:gd name="connsiteX3" fmla="*/ 0 w 4622"/>
                <a:gd name="connsiteY3" fmla="*/ 250 h 52728"/>
                <a:gd name="connsiteX4" fmla="*/ 0 w 4622"/>
                <a:gd name="connsiteY4" fmla="*/ 250 h 52728"/>
                <a:gd name="connsiteX5" fmla="*/ 2374 w 4622"/>
                <a:gd name="connsiteY5" fmla="*/ 41608 h 52728"/>
                <a:gd name="connsiteX6" fmla="*/ 2374 w 4622"/>
                <a:gd name="connsiteY6" fmla="*/ 43732 h 52728"/>
                <a:gd name="connsiteX7" fmla="*/ 2374 w 4622"/>
                <a:gd name="connsiteY7" fmla="*/ 52729 h 52728"/>
                <a:gd name="connsiteX8" fmla="*/ 4623 w 4622"/>
                <a:gd name="connsiteY8" fmla="*/ 52729 h 52728"/>
                <a:gd name="connsiteX9" fmla="*/ 1624 w 4622"/>
                <a:gd name="connsiteY9" fmla="*/ 0 h 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2" h="52728">
                  <a:moveTo>
                    <a:pt x="999" y="250"/>
                  </a:move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0" y="250"/>
                    <a:pt x="0" y="250"/>
                  </a:cubicBezTo>
                  <a:lnTo>
                    <a:pt x="0" y="250"/>
                  </a:lnTo>
                  <a:lnTo>
                    <a:pt x="2374" y="41608"/>
                  </a:lnTo>
                  <a:cubicBezTo>
                    <a:pt x="2749" y="42271"/>
                    <a:pt x="2749" y="43070"/>
                    <a:pt x="2374" y="43732"/>
                  </a:cubicBezTo>
                  <a:lnTo>
                    <a:pt x="2374" y="52729"/>
                  </a:lnTo>
                  <a:lnTo>
                    <a:pt x="4623" y="52729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A716A34E-20E3-497C-A89C-FACE3F28B689}"/>
                </a:ext>
              </a:extLst>
            </p:cNvPr>
            <p:cNvSpPr/>
            <p:nvPr/>
          </p:nvSpPr>
          <p:spPr>
            <a:xfrm>
              <a:off x="9856896" y="5490692"/>
              <a:ext cx="34484" cy="31487"/>
            </a:xfrm>
            <a:custGeom>
              <a:avLst/>
              <a:gdLst>
                <a:gd name="connsiteX0" fmla="*/ 22615 w 34484"/>
                <a:gd name="connsiteY0" fmla="*/ 14494 h 31487"/>
                <a:gd name="connsiteX1" fmla="*/ 26863 w 34484"/>
                <a:gd name="connsiteY1" fmla="*/ 0 h 31487"/>
                <a:gd name="connsiteX2" fmla="*/ 999 w 34484"/>
                <a:gd name="connsiteY2" fmla="*/ 14994 h 31487"/>
                <a:gd name="connsiteX3" fmla="*/ 0 w 34484"/>
                <a:gd name="connsiteY3" fmla="*/ 15869 h 31487"/>
                <a:gd name="connsiteX4" fmla="*/ 4748 w 34484"/>
                <a:gd name="connsiteY4" fmla="*/ 13870 h 31487"/>
                <a:gd name="connsiteX5" fmla="*/ 13869 w 34484"/>
                <a:gd name="connsiteY5" fmla="*/ 24490 h 31487"/>
                <a:gd name="connsiteX6" fmla="*/ 13869 w 34484"/>
                <a:gd name="connsiteY6" fmla="*/ 31487 h 31487"/>
                <a:gd name="connsiteX7" fmla="*/ 34485 w 34484"/>
                <a:gd name="connsiteY7" fmla="*/ 19617 h 31487"/>
                <a:gd name="connsiteX8" fmla="*/ 23115 w 34484"/>
                <a:gd name="connsiteY8" fmla="*/ 15744 h 31487"/>
                <a:gd name="connsiteX9" fmla="*/ 22615 w 34484"/>
                <a:gd name="connsiteY9" fmla="*/ 14494 h 3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84" h="31487">
                  <a:moveTo>
                    <a:pt x="22615" y="14494"/>
                  </a:moveTo>
                  <a:cubicBezTo>
                    <a:pt x="20616" y="9259"/>
                    <a:pt x="22353" y="3336"/>
                    <a:pt x="26863" y="0"/>
                  </a:cubicBezTo>
                  <a:lnTo>
                    <a:pt x="999" y="14994"/>
                  </a:lnTo>
                  <a:lnTo>
                    <a:pt x="0" y="15869"/>
                  </a:lnTo>
                  <a:cubicBezTo>
                    <a:pt x="1324" y="14707"/>
                    <a:pt x="2986" y="14007"/>
                    <a:pt x="4748" y="13870"/>
                  </a:cubicBezTo>
                  <a:cubicBezTo>
                    <a:pt x="10171" y="14332"/>
                    <a:pt x="14231" y="19055"/>
                    <a:pt x="13869" y="24490"/>
                  </a:cubicBezTo>
                  <a:lnTo>
                    <a:pt x="13869" y="31487"/>
                  </a:lnTo>
                  <a:lnTo>
                    <a:pt x="34485" y="19617"/>
                  </a:lnTo>
                  <a:cubicBezTo>
                    <a:pt x="30274" y="21691"/>
                    <a:pt x="25176" y="19955"/>
                    <a:pt x="23115" y="15744"/>
                  </a:cubicBezTo>
                  <a:cubicBezTo>
                    <a:pt x="22915" y="15344"/>
                    <a:pt x="22752" y="14919"/>
                    <a:pt x="22615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959E514-45CA-474C-B56A-22C27BE16844}"/>
                </a:ext>
              </a:extLst>
            </p:cNvPr>
            <p:cNvSpPr/>
            <p:nvPr/>
          </p:nvSpPr>
          <p:spPr>
            <a:xfrm>
              <a:off x="8946290" y="6040598"/>
              <a:ext cx="31236" cy="203543"/>
            </a:xfrm>
            <a:custGeom>
              <a:avLst/>
              <a:gdLst>
                <a:gd name="connsiteX0" fmla="*/ 30362 w 31236"/>
                <a:gd name="connsiteY0" fmla="*/ 199545 h 203543"/>
                <a:gd name="connsiteX1" fmla="*/ 31237 w 31236"/>
                <a:gd name="connsiteY1" fmla="*/ 203544 h 203543"/>
                <a:gd name="connsiteX2" fmla="*/ 31237 w 31236"/>
                <a:gd name="connsiteY2" fmla="*/ 203544 h 203543"/>
                <a:gd name="connsiteX3" fmla="*/ 18742 w 31236"/>
                <a:gd name="connsiteY3" fmla="*/ 17868 h 203543"/>
                <a:gd name="connsiteX4" fmla="*/ 12744 w 31236"/>
                <a:gd name="connsiteY4" fmla="*/ 9121 h 203543"/>
                <a:gd name="connsiteX5" fmla="*/ 12744 w 31236"/>
                <a:gd name="connsiteY5" fmla="*/ 9121 h 203543"/>
                <a:gd name="connsiteX6" fmla="*/ 1474 w 31236"/>
                <a:gd name="connsiteY6" fmla="*/ 5498 h 203543"/>
                <a:gd name="connsiteX7" fmla="*/ 875 w 31236"/>
                <a:gd name="connsiteY7" fmla="*/ 3998 h 203543"/>
                <a:gd name="connsiteX8" fmla="*/ 0 w 31236"/>
                <a:gd name="connsiteY8" fmla="*/ 0 h 203543"/>
                <a:gd name="connsiteX9" fmla="*/ 0 w 31236"/>
                <a:gd name="connsiteY9" fmla="*/ 0 h 203543"/>
                <a:gd name="connsiteX10" fmla="*/ 13744 w 31236"/>
                <a:gd name="connsiteY10" fmla="*/ 197546 h 203543"/>
                <a:gd name="connsiteX11" fmla="*/ 19241 w 31236"/>
                <a:gd name="connsiteY11" fmla="*/ 194297 h 203543"/>
                <a:gd name="connsiteX12" fmla="*/ 30137 w 31236"/>
                <a:gd name="connsiteY12" fmla="*/ 198920 h 203543"/>
                <a:gd name="connsiteX13" fmla="*/ 30362 w 31236"/>
                <a:gd name="connsiteY13" fmla="*/ 199545 h 20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36" h="203543">
                  <a:moveTo>
                    <a:pt x="30362" y="199545"/>
                  </a:moveTo>
                  <a:cubicBezTo>
                    <a:pt x="30849" y="200832"/>
                    <a:pt x="31137" y="202182"/>
                    <a:pt x="31237" y="203544"/>
                  </a:cubicBezTo>
                  <a:lnTo>
                    <a:pt x="31237" y="203544"/>
                  </a:lnTo>
                  <a:lnTo>
                    <a:pt x="18742" y="17868"/>
                  </a:lnTo>
                  <a:lnTo>
                    <a:pt x="12744" y="9121"/>
                  </a:lnTo>
                  <a:lnTo>
                    <a:pt x="12744" y="9121"/>
                  </a:lnTo>
                  <a:cubicBezTo>
                    <a:pt x="8634" y="11233"/>
                    <a:pt x="3586" y="9621"/>
                    <a:pt x="1474" y="5498"/>
                  </a:cubicBezTo>
                  <a:cubicBezTo>
                    <a:pt x="1224" y="5023"/>
                    <a:pt x="1025" y="4523"/>
                    <a:pt x="875" y="3998"/>
                  </a:cubicBezTo>
                  <a:cubicBezTo>
                    <a:pt x="337" y="2736"/>
                    <a:pt x="37" y="1374"/>
                    <a:pt x="0" y="0"/>
                  </a:cubicBezTo>
                  <a:lnTo>
                    <a:pt x="0" y="0"/>
                  </a:lnTo>
                  <a:lnTo>
                    <a:pt x="13744" y="197546"/>
                  </a:lnTo>
                  <a:lnTo>
                    <a:pt x="19241" y="194297"/>
                  </a:lnTo>
                  <a:cubicBezTo>
                    <a:pt x="23527" y="192560"/>
                    <a:pt x="28413" y="194635"/>
                    <a:pt x="30137" y="198920"/>
                  </a:cubicBezTo>
                  <a:cubicBezTo>
                    <a:pt x="30225" y="199133"/>
                    <a:pt x="30299" y="199333"/>
                    <a:pt x="30362" y="1995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1E6A589-C51F-4A11-A763-70AE4976DCE4}"/>
                </a:ext>
              </a:extLst>
            </p:cNvPr>
            <p:cNvSpPr/>
            <p:nvPr/>
          </p:nvSpPr>
          <p:spPr>
            <a:xfrm>
              <a:off x="8961783" y="6046471"/>
              <a:ext cx="2499" cy="4997"/>
            </a:xfrm>
            <a:custGeom>
              <a:avLst/>
              <a:gdLst>
                <a:gd name="connsiteX0" fmla="*/ 2124 w 2499"/>
                <a:gd name="connsiteY0" fmla="*/ 0 h 4997"/>
                <a:gd name="connsiteX1" fmla="*/ 0 w 2499"/>
                <a:gd name="connsiteY1" fmla="*/ 1250 h 4997"/>
                <a:gd name="connsiteX2" fmla="*/ 2499 w 2499"/>
                <a:gd name="connsiteY2" fmla="*/ 4998 h 4997"/>
                <a:gd name="connsiteX3" fmla="*/ 2124 w 2499"/>
                <a:gd name="connsiteY3" fmla="*/ 0 h 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9" h="4997">
                  <a:moveTo>
                    <a:pt x="2124" y="0"/>
                  </a:moveTo>
                  <a:lnTo>
                    <a:pt x="0" y="1250"/>
                  </a:lnTo>
                  <a:lnTo>
                    <a:pt x="2499" y="499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8D3B267-3E7B-4848-8E24-72BBA635DEE2}"/>
                </a:ext>
              </a:extLst>
            </p:cNvPr>
            <p:cNvSpPr/>
            <p:nvPr/>
          </p:nvSpPr>
          <p:spPr>
            <a:xfrm>
              <a:off x="8972778" y="625488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2C6CDF7-DA81-4A82-96C0-C8CB6A6BB9C9}"/>
                </a:ext>
              </a:extLst>
            </p:cNvPr>
            <p:cNvSpPr/>
            <p:nvPr/>
          </p:nvSpPr>
          <p:spPr>
            <a:xfrm>
              <a:off x="9746569" y="5506061"/>
              <a:ext cx="53601" cy="72721"/>
            </a:xfrm>
            <a:custGeom>
              <a:avLst/>
              <a:gdLst>
                <a:gd name="connsiteX0" fmla="*/ 1000 w 53601"/>
                <a:gd name="connsiteY0" fmla="*/ 1874 h 72721"/>
                <a:gd name="connsiteX1" fmla="*/ 1000 w 53601"/>
                <a:gd name="connsiteY1" fmla="*/ 1874 h 72721"/>
                <a:gd name="connsiteX2" fmla="*/ 0 w 53601"/>
                <a:gd name="connsiteY2" fmla="*/ 2624 h 72721"/>
                <a:gd name="connsiteX3" fmla="*/ 0 w 53601"/>
                <a:gd name="connsiteY3" fmla="*/ 2624 h 72721"/>
                <a:gd name="connsiteX4" fmla="*/ 51228 w 53601"/>
                <a:gd name="connsiteY4" fmla="*/ 72721 h 72721"/>
                <a:gd name="connsiteX5" fmla="*/ 52227 w 53601"/>
                <a:gd name="connsiteY5" fmla="*/ 71097 h 72721"/>
                <a:gd name="connsiteX6" fmla="*/ 53602 w 53601"/>
                <a:gd name="connsiteY6" fmla="*/ 70222 h 72721"/>
                <a:gd name="connsiteX7" fmla="*/ 2499 w 53601"/>
                <a:gd name="connsiteY7" fmla="*/ 0 h 72721"/>
                <a:gd name="connsiteX8" fmla="*/ 1000 w 53601"/>
                <a:gd name="connsiteY8" fmla="*/ 1874 h 7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01" h="72721">
                  <a:moveTo>
                    <a:pt x="1000" y="1874"/>
                  </a:moveTo>
                  <a:cubicBezTo>
                    <a:pt x="1000" y="1874"/>
                    <a:pt x="1000" y="1874"/>
                    <a:pt x="1000" y="1874"/>
                  </a:cubicBezTo>
                  <a:cubicBezTo>
                    <a:pt x="725" y="2186"/>
                    <a:pt x="387" y="2449"/>
                    <a:pt x="0" y="2624"/>
                  </a:cubicBezTo>
                  <a:lnTo>
                    <a:pt x="0" y="2624"/>
                  </a:lnTo>
                  <a:lnTo>
                    <a:pt x="51228" y="72721"/>
                  </a:lnTo>
                  <a:cubicBezTo>
                    <a:pt x="51515" y="72159"/>
                    <a:pt x="51853" y="71609"/>
                    <a:pt x="52227" y="71097"/>
                  </a:cubicBezTo>
                  <a:cubicBezTo>
                    <a:pt x="52640" y="70734"/>
                    <a:pt x="53102" y="70434"/>
                    <a:pt x="53602" y="70222"/>
                  </a:cubicBezTo>
                  <a:lnTo>
                    <a:pt x="2499" y="0"/>
                  </a:lnTo>
                  <a:cubicBezTo>
                    <a:pt x="2212" y="762"/>
                    <a:pt x="1687" y="1424"/>
                    <a:pt x="1000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20A9F1F9-9F33-4674-A459-38D36CDD3CAB}"/>
                </a:ext>
              </a:extLst>
            </p:cNvPr>
            <p:cNvSpPr/>
            <p:nvPr/>
          </p:nvSpPr>
          <p:spPr>
            <a:xfrm>
              <a:off x="9647612" y="5355246"/>
              <a:ext cx="91460" cy="152439"/>
            </a:xfrm>
            <a:custGeom>
              <a:avLst/>
              <a:gdLst>
                <a:gd name="connsiteX0" fmla="*/ 87462 w 91460"/>
                <a:gd name="connsiteY0" fmla="*/ 152439 h 152439"/>
                <a:gd name="connsiteX1" fmla="*/ 84838 w 91460"/>
                <a:gd name="connsiteY1" fmla="*/ 145317 h 152439"/>
                <a:gd name="connsiteX2" fmla="*/ 84838 w 91460"/>
                <a:gd name="connsiteY2" fmla="*/ 137695 h 152439"/>
                <a:gd name="connsiteX3" fmla="*/ 84838 w 91460"/>
                <a:gd name="connsiteY3" fmla="*/ 136446 h 152439"/>
                <a:gd name="connsiteX4" fmla="*/ 84838 w 91460"/>
                <a:gd name="connsiteY4" fmla="*/ 133697 h 152439"/>
                <a:gd name="connsiteX5" fmla="*/ 85713 w 91460"/>
                <a:gd name="connsiteY5" fmla="*/ 131822 h 152439"/>
                <a:gd name="connsiteX6" fmla="*/ 86587 w 91460"/>
                <a:gd name="connsiteY6" fmla="*/ 130073 h 152439"/>
                <a:gd name="connsiteX7" fmla="*/ 88711 w 91460"/>
                <a:gd name="connsiteY7" fmla="*/ 128199 h 152439"/>
                <a:gd name="connsiteX8" fmla="*/ 89336 w 91460"/>
                <a:gd name="connsiteY8" fmla="*/ 127574 h 152439"/>
                <a:gd name="connsiteX9" fmla="*/ 89336 w 91460"/>
                <a:gd name="connsiteY9" fmla="*/ 127574 h 152439"/>
                <a:gd name="connsiteX10" fmla="*/ 91460 w 91460"/>
                <a:gd name="connsiteY10" fmla="*/ 126324 h 152439"/>
                <a:gd name="connsiteX11" fmla="*/ 0 w 91460"/>
                <a:gd name="connsiteY11" fmla="*/ 0 h 152439"/>
                <a:gd name="connsiteX12" fmla="*/ 0 w 91460"/>
                <a:gd name="connsiteY12" fmla="*/ 3873 h 152439"/>
                <a:gd name="connsiteX13" fmla="*/ 874 w 91460"/>
                <a:gd name="connsiteY13" fmla="*/ 34236 h 152439"/>
                <a:gd name="connsiteX14" fmla="*/ 86962 w 91460"/>
                <a:gd name="connsiteY14" fmla="*/ 152189 h 15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460" h="152439">
                  <a:moveTo>
                    <a:pt x="87462" y="152439"/>
                  </a:moveTo>
                  <a:cubicBezTo>
                    <a:pt x="85875" y="150390"/>
                    <a:pt x="84951" y="147904"/>
                    <a:pt x="84838" y="145317"/>
                  </a:cubicBezTo>
                  <a:lnTo>
                    <a:pt x="84838" y="137695"/>
                  </a:lnTo>
                  <a:cubicBezTo>
                    <a:pt x="84838" y="137695"/>
                    <a:pt x="84838" y="136821"/>
                    <a:pt x="84838" y="136446"/>
                  </a:cubicBezTo>
                  <a:cubicBezTo>
                    <a:pt x="84763" y="135533"/>
                    <a:pt x="84763" y="134609"/>
                    <a:pt x="84838" y="133697"/>
                  </a:cubicBezTo>
                  <a:cubicBezTo>
                    <a:pt x="84838" y="132947"/>
                    <a:pt x="85463" y="132447"/>
                    <a:pt x="85713" y="131822"/>
                  </a:cubicBezTo>
                  <a:cubicBezTo>
                    <a:pt x="85963" y="131198"/>
                    <a:pt x="85713" y="130573"/>
                    <a:pt x="86587" y="130073"/>
                  </a:cubicBezTo>
                  <a:cubicBezTo>
                    <a:pt x="87199" y="129348"/>
                    <a:pt x="87924" y="128724"/>
                    <a:pt x="88711" y="128199"/>
                  </a:cubicBezTo>
                  <a:cubicBezTo>
                    <a:pt x="88711" y="128199"/>
                    <a:pt x="88711" y="128199"/>
                    <a:pt x="89336" y="127574"/>
                  </a:cubicBezTo>
                  <a:lnTo>
                    <a:pt x="89336" y="127574"/>
                  </a:lnTo>
                  <a:lnTo>
                    <a:pt x="91460" y="126324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874" y="34236"/>
                  </a:lnTo>
                  <a:lnTo>
                    <a:pt x="86962" y="15218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F0B8B62F-FF96-492A-8E9B-1FD549E2753B}"/>
                </a:ext>
              </a:extLst>
            </p:cNvPr>
            <p:cNvSpPr/>
            <p:nvPr/>
          </p:nvSpPr>
          <p:spPr>
            <a:xfrm>
              <a:off x="9748818" y="5505936"/>
              <a:ext cx="12494" cy="125"/>
            </a:xfrm>
            <a:custGeom>
              <a:avLst/>
              <a:gdLst>
                <a:gd name="connsiteX0" fmla="*/ 0 w 12494"/>
                <a:gd name="connsiteY0" fmla="*/ 0 h 125"/>
                <a:gd name="connsiteX1" fmla="*/ 0 w 12494"/>
                <a:gd name="connsiteY1" fmla="*/ 0 h 125"/>
                <a:gd name="connsiteX2" fmla="*/ 0 w 12494"/>
                <a:gd name="connsiteY2" fmla="*/ 125 h 125"/>
                <a:gd name="connsiteX3" fmla="*/ 0 w 12494"/>
                <a:gd name="connsiteY3" fmla="*/ 0 h 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5">
                  <a:moveTo>
                    <a:pt x="0" y="0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481631D2-6DA9-4688-A304-0110BE9E47C3}"/>
                </a:ext>
              </a:extLst>
            </p:cNvPr>
            <p:cNvSpPr/>
            <p:nvPr/>
          </p:nvSpPr>
          <p:spPr>
            <a:xfrm>
              <a:off x="9750192" y="5500313"/>
              <a:ext cx="56" cy="1624"/>
            </a:xfrm>
            <a:custGeom>
              <a:avLst/>
              <a:gdLst>
                <a:gd name="connsiteX0" fmla="*/ 0 w 56"/>
                <a:gd name="connsiteY0" fmla="*/ 1624 h 1624"/>
                <a:gd name="connsiteX1" fmla="*/ 0 w 56"/>
                <a:gd name="connsiteY1" fmla="*/ 0 h 1624"/>
                <a:gd name="connsiteX2" fmla="*/ 0 w 56"/>
                <a:gd name="connsiteY2" fmla="*/ 1624 h 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624">
                  <a:moveTo>
                    <a:pt x="0" y="1624"/>
                  </a:moveTo>
                  <a:cubicBezTo>
                    <a:pt x="0" y="1624"/>
                    <a:pt x="0" y="625"/>
                    <a:pt x="0" y="0"/>
                  </a:cubicBezTo>
                  <a:cubicBezTo>
                    <a:pt x="75" y="538"/>
                    <a:pt x="75" y="1087"/>
                    <a:pt x="0" y="1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712DD08-52BE-482E-B184-C9C797F02175}"/>
                </a:ext>
              </a:extLst>
            </p:cNvPr>
            <p:cNvSpPr/>
            <p:nvPr/>
          </p:nvSpPr>
          <p:spPr>
            <a:xfrm>
              <a:off x="9746069" y="5508310"/>
              <a:ext cx="1249" cy="1124"/>
            </a:xfrm>
            <a:custGeom>
              <a:avLst/>
              <a:gdLst>
                <a:gd name="connsiteX0" fmla="*/ 1250 w 1249"/>
                <a:gd name="connsiteY0" fmla="*/ 0 h 1124"/>
                <a:gd name="connsiteX1" fmla="*/ 1250 w 1249"/>
                <a:gd name="connsiteY1" fmla="*/ 0 h 1124"/>
                <a:gd name="connsiteX2" fmla="*/ 0 w 1249"/>
                <a:gd name="connsiteY2" fmla="*/ 1125 h 1124"/>
                <a:gd name="connsiteX3" fmla="*/ 1250 w 1249"/>
                <a:gd name="connsiteY3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124">
                  <a:moveTo>
                    <a:pt x="1250" y="0"/>
                  </a:moveTo>
                  <a:cubicBezTo>
                    <a:pt x="1250" y="0"/>
                    <a:pt x="1250" y="0"/>
                    <a:pt x="1250" y="0"/>
                  </a:cubicBezTo>
                  <a:cubicBezTo>
                    <a:pt x="900" y="437"/>
                    <a:pt x="475" y="812"/>
                    <a:pt x="0" y="1125"/>
                  </a:cubicBezTo>
                  <a:cubicBezTo>
                    <a:pt x="512" y="875"/>
                    <a:pt x="950" y="487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721689BC-18B8-4D1B-B9F0-5DC56C51AA71}"/>
                </a:ext>
              </a:extLst>
            </p:cNvPr>
            <p:cNvSpPr/>
            <p:nvPr/>
          </p:nvSpPr>
          <p:spPr>
            <a:xfrm>
              <a:off x="9811791" y="5576783"/>
              <a:ext cx="6372" cy="5997"/>
            </a:xfrm>
            <a:custGeom>
              <a:avLst/>
              <a:gdLst>
                <a:gd name="connsiteX0" fmla="*/ 4998 w 6372"/>
                <a:gd name="connsiteY0" fmla="*/ 1874 h 5997"/>
                <a:gd name="connsiteX1" fmla="*/ 4998 w 6372"/>
                <a:gd name="connsiteY1" fmla="*/ 0 h 5997"/>
                <a:gd name="connsiteX2" fmla="*/ 0 w 6372"/>
                <a:gd name="connsiteY2" fmla="*/ 2999 h 5997"/>
                <a:gd name="connsiteX3" fmla="*/ 2124 w 6372"/>
                <a:gd name="connsiteY3" fmla="*/ 5997 h 5997"/>
                <a:gd name="connsiteX4" fmla="*/ 6372 w 6372"/>
                <a:gd name="connsiteY4" fmla="*/ 3499 h 5997"/>
                <a:gd name="connsiteX5" fmla="*/ 4998 w 6372"/>
                <a:gd name="connsiteY5" fmla="*/ 1874 h 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2" h="5997">
                  <a:moveTo>
                    <a:pt x="4998" y="1874"/>
                  </a:moveTo>
                  <a:cubicBezTo>
                    <a:pt x="4935" y="1249"/>
                    <a:pt x="4935" y="625"/>
                    <a:pt x="4998" y="0"/>
                  </a:cubicBezTo>
                  <a:lnTo>
                    <a:pt x="0" y="2999"/>
                  </a:lnTo>
                  <a:lnTo>
                    <a:pt x="2124" y="5997"/>
                  </a:lnTo>
                  <a:lnTo>
                    <a:pt x="6372" y="3499"/>
                  </a:lnTo>
                  <a:cubicBezTo>
                    <a:pt x="5835" y="3023"/>
                    <a:pt x="5373" y="2486"/>
                    <a:pt x="4998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26DC0FFB-E2A8-43C0-9CB7-A3465D9FD18D}"/>
                </a:ext>
              </a:extLst>
            </p:cNvPr>
            <p:cNvSpPr/>
            <p:nvPr/>
          </p:nvSpPr>
          <p:spPr>
            <a:xfrm>
              <a:off x="9803794" y="5575534"/>
              <a:ext cx="1499" cy="749"/>
            </a:xfrm>
            <a:custGeom>
              <a:avLst/>
              <a:gdLst>
                <a:gd name="connsiteX0" fmla="*/ 1499 w 1499"/>
                <a:gd name="connsiteY0" fmla="*/ 0 h 749"/>
                <a:gd name="connsiteX1" fmla="*/ 0 w 1499"/>
                <a:gd name="connsiteY1" fmla="*/ 0 h 749"/>
                <a:gd name="connsiteX2" fmla="*/ 0 w 1499"/>
                <a:gd name="connsiteY2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749">
                  <a:moveTo>
                    <a:pt x="1499" y="0"/>
                  </a:moveTo>
                  <a:lnTo>
                    <a:pt x="0" y="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815C692A-47D5-46B5-87C0-9C8904A13601}"/>
                </a:ext>
              </a:extLst>
            </p:cNvPr>
            <p:cNvSpPr/>
            <p:nvPr/>
          </p:nvSpPr>
          <p:spPr>
            <a:xfrm>
              <a:off x="9795360" y="5576533"/>
              <a:ext cx="60661" cy="97086"/>
            </a:xfrm>
            <a:custGeom>
              <a:avLst/>
              <a:gdLst>
                <a:gd name="connsiteX0" fmla="*/ 18430 w 60661"/>
                <a:gd name="connsiteY0" fmla="*/ 6248 h 97086"/>
                <a:gd name="connsiteX1" fmla="*/ 16305 w 60661"/>
                <a:gd name="connsiteY1" fmla="*/ 3249 h 97086"/>
                <a:gd name="connsiteX2" fmla="*/ 16305 w 60661"/>
                <a:gd name="connsiteY2" fmla="*/ 3249 h 97086"/>
                <a:gd name="connsiteX3" fmla="*/ 15681 w 60661"/>
                <a:gd name="connsiteY3" fmla="*/ 2499 h 97086"/>
                <a:gd name="connsiteX4" fmla="*/ 14181 w 60661"/>
                <a:gd name="connsiteY4" fmla="*/ 1125 h 97086"/>
                <a:gd name="connsiteX5" fmla="*/ 10433 w 60661"/>
                <a:gd name="connsiteY5" fmla="*/ 3249 h 97086"/>
                <a:gd name="connsiteX6" fmla="*/ 10433 w 60661"/>
                <a:gd name="connsiteY6" fmla="*/ 9621 h 97086"/>
                <a:gd name="connsiteX7" fmla="*/ 8809 w 60661"/>
                <a:gd name="connsiteY7" fmla="*/ 11621 h 97086"/>
                <a:gd name="connsiteX8" fmla="*/ 7184 w 60661"/>
                <a:gd name="connsiteY8" fmla="*/ 9746 h 97086"/>
                <a:gd name="connsiteX9" fmla="*/ 7184 w 60661"/>
                <a:gd name="connsiteY9" fmla="*/ 2749 h 97086"/>
                <a:gd name="connsiteX10" fmla="*/ 5185 w 60661"/>
                <a:gd name="connsiteY10" fmla="*/ 0 h 97086"/>
                <a:gd name="connsiteX11" fmla="*/ 4436 w 60661"/>
                <a:gd name="connsiteY11" fmla="*/ 625 h 97086"/>
                <a:gd name="connsiteX12" fmla="*/ 3061 w 60661"/>
                <a:gd name="connsiteY12" fmla="*/ 1499 h 97086"/>
                <a:gd name="connsiteX13" fmla="*/ 2062 w 60661"/>
                <a:gd name="connsiteY13" fmla="*/ 3124 h 97086"/>
                <a:gd name="connsiteX14" fmla="*/ 2062 w 60661"/>
                <a:gd name="connsiteY14" fmla="*/ 16868 h 97086"/>
                <a:gd name="connsiteX15" fmla="*/ 60661 w 60661"/>
                <a:gd name="connsiteY15" fmla="*/ 97087 h 97086"/>
                <a:gd name="connsiteX16" fmla="*/ 60661 w 60661"/>
                <a:gd name="connsiteY16" fmla="*/ 93088 h 97086"/>
                <a:gd name="connsiteX17" fmla="*/ 60036 w 60661"/>
                <a:gd name="connsiteY17" fmla="*/ 63350 h 9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661" h="97086">
                  <a:moveTo>
                    <a:pt x="18430" y="6248"/>
                  </a:moveTo>
                  <a:lnTo>
                    <a:pt x="16305" y="3249"/>
                  </a:lnTo>
                  <a:lnTo>
                    <a:pt x="16305" y="3249"/>
                  </a:lnTo>
                  <a:lnTo>
                    <a:pt x="15681" y="2499"/>
                  </a:lnTo>
                  <a:cubicBezTo>
                    <a:pt x="15281" y="1949"/>
                    <a:pt x="14769" y="1475"/>
                    <a:pt x="14181" y="1125"/>
                  </a:cubicBezTo>
                  <a:lnTo>
                    <a:pt x="10433" y="3249"/>
                  </a:lnTo>
                  <a:lnTo>
                    <a:pt x="10433" y="9621"/>
                  </a:lnTo>
                  <a:cubicBezTo>
                    <a:pt x="10445" y="10596"/>
                    <a:pt x="9758" y="11433"/>
                    <a:pt x="8809" y="11621"/>
                  </a:cubicBezTo>
                  <a:cubicBezTo>
                    <a:pt x="7934" y="11621"/>
                    <a:pt x="7309" y="10746"/>
                    <a:pt x="7184" y="9746"/>
                  </a:cubicBezTo>
                  <a:lnTo>
                    <a:pt x="7184" y="2749"/>
                  </a:lnTo>
                  <a:lnTo>
                    <a:pt x="5185" y="0"/>
                  </a:lnTo>
                  <a:lnTo>
                    <a:pt x="4436" y="625"/>
                  </a:lnTo>
                  <a:cubicBezTo>
                    <a:pt x="3936" y="837"/>
                    <a:pt x="3474" y="1137"/>
                    <a:pt x="3061" y="1499"/>
                  </a:cubicBezTo>
                  <a:cubicBezTo>
                    <a:pt x="2686" y="2012"/>
                    <a:pt x="2349" y="2562"/>
                    <a:pt x="2062" y="3124"/>
                  </a:cubicBezTo>
                  <a:cubicBezTo>
                    <a:pt x="-687" y="7297"/>
                    <a:pt x="-687" y="12695"/>
                    <a:pt x="2062" y="16868"/>
                  </a:cubicBezTo>
                  <a:lnTo>
                    <a:pt x="60661" y="97087"/>
                  </a:lnTo>
                  <a:lnTo>
                    <a:pt x="60661" y="93088"/>
                  </a:lnTo>
                  <a:lnTo>
                    <a:pt x="60036" y="633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B4558280-4421-43E2-8C6F-FE2C67DCA9CD}"/>
                </a:ext>
              </a:extLst>
            </p:cNvPr>
            <p:cNvSpPr/>
            <p:nvPr/>
          </p:nvSpPr>
          <p:spPr>
            <a:xfrm>
              <a:off x="8641671" y="3975297"/>
              <a:ext cx="11245" cy="13369"/>
            </a:xfrm>
            <a:custGeom>
              <a:avLst/>
              <a:gdLst>
                <a:gd name="connsiteX0" fmla="*/ 11245 w 11245"/>
                <a:gd name="connsiteY0" fmla="*/ 11995 h 13369"/>
                <a:gd name="connsiteX1" fmla="*/ 7122 w 11245"/>
                <a:gd name="connsiteY1" fmla="*/ 6373 h 13369"/>
                <a:gd name="connsiteX2" fmla="*/ 6122 w 11245"/>
                <a:gd name="connsiteY2" fmla="*/ 4998 h 13369"/>
                <a:gd name="connsiteX3" fmla="*/ 4748 w 11245"/>
                <a:gd name="connsiteY3" fmla="*/ 3998 h 13369"/>
                <a:gd name="connsiteX4" fmla="*/ 4748 w 11245"/>
                <a:gd name="connsiteY4" fmla="*/ 2999 h 13369"/>
                <a:gd name="connsiteX5" fmla="*/ 2499 w 11245"/>
                <a:gd name="connsiteY5" fmla="*/ 0 h 13369"/>
                <a:gd name="connsiteX6" fmla="*/ 0 w 11245"/>
                <a:gd name="connsiteY6" fmla="*/ 1250 h 13369"/>
                <a:gd name="connsiteX7" fmla="*/ 875 w 11245"/>
                <a:gd name="connsiteY7" fmla="*/ 2249 h 13369"/>
                <a:gd name="connsiteX8" fmla="*/ 8871 w 11245"/>
                <a:gd name="connsiteY8" fmla="*/ 13370 h 13369"/>
                <a:gd name="connsiteX9" fmla="*/ 10121 w 11245"/>
                <a:gd name="connsiteY9" fmla="*/ 1337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45" h="13369">
                  <a:moveTo>
                    <a:pt x="11245" y="11995"/>
                  </a:moveTo>
                  <a:lnTo>
                    <a:pt x="7122" y="6373"/>
                  </a:lnTo>
                  <a:lnTo>
                    <a:pt x="6122" y="4998"/>
                  </a:lnTo>
                  <a:cubicBezTo>
                    <a:pt x="5510" y="4948"/>
                    <a:pt x="4985" y="4561"/>
                    <a:pt x="4748" y="3998"/>
                  </a:cubicBezTo>
                  <a:cubicBezTo>
                    <a:pt x="4685" y="3674"/>
                    <a:pt x="4685" y="3324"/>
                    <a:pt x="4748" y="2999"/>
                  </a:cubicBezTo>
                  <a:lnTo>
                    <a:pt x="2499" y="0"/>
                  </a:lnTo>
                  <a:lnTo>
                    <a:pt x="0" y="1250"/>
                  </a:lnTo>
                  <a:lnTo>
                    <a:pt x="875" y="2249"/>
                  </a:lnTo>
                  <a:lnTo>
                    <a:pt x="8871" y="13370"/>
                  </a:lnTo>
                  <a:lnTo>
                    <a:pt x="10121" y="133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953D5A02-1BFC-4731-BCAC-197674E2B061}"/>
                </a:ext>
              </a:extLst>
            </p:cNvPr>
            <p:cNvSpPr/>
            <p:nvPr/>
          </p:nvSpPr>
          <p:spPr>
            <a:xfrm>
              <a:off x="9788801" y="4179340"/>
              <a:ext cx="21491" cy="180927"/>
            </a:xfrm>
            <a:custGeom>
              <a:avLst/>
              <a:gdLst>
                <a:gd name="connsiteX0" fmla="*/ 18242 w 21491"/>
                <a:gd name="connsiteY0" fmla="*/ 14494 h 180927"/>
                <a:gd name="connsiteX1" fmla="*/ 13869 w 21491"/>
                <a:gd name="connsiteY1" fmla="*/ 8996 h 180927"/>
                <a:gd name="connsiteX2" fmla="*/ 12620 w 21491"/>
                <a:gd name="connsiteY2" fmla="*/ 9746 h 180927"/>
                <a:gd name="connsiteX3" fmla="*/ 1299 w 21491"/>
                <a:gd name="connsiteY3" fmla="*/ 5735 h 180927"/>
                <a:gd name="connsiteX4" fmla="*/ 750 w 21491"/>
                <a:gd name="connsiteY4" fmla="*/ 4248 h 180927"/>
                <a:gd name="connsiteX5" fmla="*/ 0 w 21491"/>
                <a:gd name="connsiteY5" fmla="*/ 0 h 180927"/>
                <a:gd name="connsiteX6" fmla="*/ 0 w 21491"/>
                <a:gd name="connsiteY6" fmla="*/ 0 h 180927"/>
                <a:gd name="connsiteX7" fmla="*/ 3498 w 21491"/>
                <a:gd name="connsiteY7" fmla="*/ 170307 h 180927"/>
                <a:gd name="connsiteX8" fmla="*/ 12744 w 21491"/>
                <a:gd name="connsiteY8" fmla="*/ 180928 h 180927"/>
                <a:gd name="connsiteX9" fmla="*/ 18617 w 21491"/>
                <a:gd name="connsiteY9" fmla="*/ 177929 h 180927"/>
                <a:gd name="connsiteX10" fmla="*/ 21491 w 21491"/>
                <a:gd name="connsiteY10" fmla="*/ 169807 h 1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1" h="180927">
                  <a:moveTo>
                    <a:pt x="18242" y="14494"/>
                  </a:moveTo>
                  <a:lnTo>
                    <a:pt x="13869" y="8996"/>
                  </a:lnTo>
                  <a:lnTo>
                    <a:pt x="12620" y="9746"/>
                  </a:lnTo>
                  <a:cubicBezTo>
                    <a:pt x="8384" y="11770"/>
                    <a:pt x="3311" y="9971"/>
                    <a:pt x="1299" y="5735"/>
                  </a:cubicBezTo>
                  <a:cubicBezTo>
                    <a:pt x="1062" y="5260"/>
                    <a:pt x="887" y="4760"/>
                    <a:pt x="750" y="4248"/>
                  </a:cubicBezTo>
                  <a:cubicBezTo>
                    <a:pt x="250" y="2886"/>
                    <a:pt x="0" y="1449"/>
                    <a:pt x="0" y="0"/>
                  </a:cubicBezTo>
                  <a:lnTo>
                    <a:pt x="0" y="0"/>
                  </a:lnTo>
                  <a:lnTo>
                    <a:pt x="3498" y="170307"/>
                  </a:lnTo>
                  <a:cubicBezTo>
                    <a:pt x="3136" y="175780"/>
                    <a:pt x="7272" y="180528"/>
                    <a:pt x="12744" y="180928"/>
                  </a:cubicBezTo>
                  <a:cubicBezTo>
                    <a:pt x="15018" y="180728"/>
                    <a:pt x="17130" y="179653"/>
                    <a:pt x="18617" y="177929"/>
                  </a:cubicBezTo>
                  <a:cubicBezTo>
                    <a:pt x="20504" y="175642"/>
                    <a:pt x="21528" y="172769"/>
                    <a:pt x="21491" y="1698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E5741B32-D57D-4254-8029-8C5587E6D52F}"/>
                </a:ext>
              </a:extLst>
            </p:cNvPr>
            <p:cNvSpPr/>
            <p:nvPr/>
          </p:nvSpPr>
          <p:spPr>
            <a:xfrm>
              <a:off x="9805793" y="4186087"/>
              <a:ext cx="1124" cy="1999"/>
            </a:xfrm>
            <a:custGeom>
              <a:avLst/>
              <a:gdLst>
                <a:gd name="connsiteX0" fmla="*/ 1000 w 1124"/>
                <a:gd name="connsiteY0" fmla="*/ 0 h 1999"/>
                <a:gd name="connsiteX1" fmla="*/ 0 w 1124"/>
                <a:gd name="connsiteY1" fmla="*/ 625 h 1999"/>
                <a:gd name="connsiteX2" fmla="*/ 1125 w 1124"/>
                <a:gd name="connsiteY2" fmla="*/ 1999 h 1999"/>
                <a:gd name="connsiteX3" fmla="*/ 1000 w 1124"/>
                <a:gd name="connsiteY3" fmla="*/ 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" h="1999">
                  <a:moveTo>
                    <a:pt x="1000" y="0"/>
                  </a:moveTo>
                  <a:lnTo>
                    <a:pt x="0" y="625"/>
                  </a:lnTo>
                  <a:lnTo>
                    <a:pt x="1125" y="1999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6BF3660E-BEA8-41B3-8ACC-AD274157EC72}"/>
                </a:ext>
              </a:extLst>
            </p:cNvPr>
            <p:cNvSpPr/>
            <p:nvPr/>
          </p:nvSpPr>
          <p:spPr>
            <a:xfrm>
              <a:off x="7479299" y="6865769"/>
              <a:ext cx="4498" cy="6496"/>
            </a:xfrm>
            <a:custGeom>
              <a:avLst/>
              <a:gdLst>
                <a:gd name="connsiteX0" fmla="*/ 0 w 4498"/>
                <a:gd name="connsiteY0" fmla="*/ 1999 h 6496"/>
                <a:gd name="connsiteX1" fmla="*/ 2749 w 4498"/>
                <a:gd name="connsiteY1" fmla="*/ 6497 h 6496"/>
                <a:gd name="connsiteX2" fmla="*/ 4498 w 4498"/>
                <a:gd name="connsiteY2" fmla="*/ 6497 h 6496"/>
                <a:gd name="connsiteX3" fmla="*/ 3498 w 4498"/>
                <a:gd name="connsiteY3" fmla="*/ 0 h 6496"/>
                <a:gd name="connsiteX4" fmla="*/ 0 w 4498"/>
                <a:gd name="connsiteY4" fmla="*/ 1999 h 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" h="6496">
                  <a:moveTo>
                    <a:pt x="0" y="1999"/>
                  </a:moveTo>
                  <a:lnTo>
                    <a:pt x="2749" y="6497"/>
                  </a:lnTo>
                  <a:lnTo>
                    <a:pt x="4498" y="6497"/>
                  </a:lnTo>
                  <a:lnTo>
                    <a:pt x="3498" y="0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5AD502F5-BFF6-4985-AA8A-F6A1184D901A}"/>
                </a:ext>
              </a:extLst>
            </p:cNvPr>
            <p:cNvSpPr/>
            <p:nvPr/>
          </p:nvSpPr>
          <p:spPr>
            <a:xfrm>
              <a:off x="7464055" y="6860896"/>
              <a:ext cx="14243" cy="11370"/>
            </a:xfrm>
            <a:custGeom>
              <a:avLst/>
              <a:gdLst>
                <a:gd name="connsiteX0" fmla="*/ 750 w 14243"/>
                <a:gd name="connsiteY0" fmla="*/ 3374 h 11370"/>
                <a:gd name="connsiteX1" fmla="*/ 0 w 14243"/>
                <a:gd name="connsiteY1" fmla="*/ 0 h 11370"/>
                <a:gd name="connsiteX2" fmla="*/ 0 w 14243"/>
                <a:gd name="connsiteY2" fmla="*/ 750 h 11370"/>
                <a:gd name="connsiteX3" fmla="*/ 1749 w 14243"/>
                <a:gd name="connsiteY3" fmla="*/ 11370 h 11370"/>
                <a:gd name="connsiteX4" fmla="*/ 14244 w 14243"/>
                <a:gd name="connsiteY4" fmla="*/ 11370 h 11370"/>
                <a:gd name="connsiteX5" fmla="*/ 12619 w 14243"/>
                <a:gd name="connsiteY5" fmla="*/ 8497 h 11370"/>
                <a:gd name="connsiteX6" fmla="*/ 1349 w 14243"/>
                <a:gd name="connsiteY6" fmla="*/ 4873 h 11370"/>
                <a:gd name="connsiteX7" fmla="*/ 750 w 14243"/>
                <a:gd name="connsiteY7" fmla="*/ 3374 h 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43" h="11370">
                  <a:moveTo>
                    <a:pt x="750" y="3374"/>
                  </a:moveTo>
                  <a:cubicBezTo>
                    <a:pt x="387" y="2274"/>
                    <a:pt x="125" y="11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1749" y="11370"/>
                  </a:lnTo>
                  <a:lnTo>
                    <a:pt x="14244" y="11370"/>
                  </a:lnTo>
                  <a:lnTo>
                    <a:pt x="12619" y="8497"/>
                  </a:lnTo>
                  <a:cubicBezTo>
                    <a:pt x="8509" y="10608"/>
                    <a:pt x="3461" y="8984"/>
                    <a:pt x="1349" y="4873"/>
                  </a:cubicBezTo>
                  <a:cubicBezTo>
                    <a:pt x="1099" y="4398"/>
                    <a:pt x="899" y="3899"/>
                    <a:pt x="750" y="3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A0B69CCC-44D9-443D-8028-071BDE050A5C}"/>
                </a:ext>
              </a:extLst>
            </p:cNvPr>
            <p:cNvSpPr/>
            <p:nvPr/>
          </p:nvSpPr>
          <p:spPr>
            <a:xfrm>
              <a:off x="11281156" y="2023825"/>
              <a:ext cx="224028" cy="122826"/>
            </a:xfrm>
            <a:custGeom>
              <a:avLst/>
              <a:gdLst>
                <a:gd name="connsiteX0" fmla="*/ 11745 w 224028"/>
                <a:gd name="connsiteY0" fmla="*/ 118703 h 122826"/>
                <a:gd name="connsiteX1" fmla="*/ 12370 w 224028"/>
                <a:gd name="connsiteY1" fmla="*/ 122826 h 122826"/>
                <a:gd name="connsiteX2" fmla="*/ 210284 w 224028"/>
                <a:gd name="connsiteY2" fmla="*/ 22866 h 122826"/>
                <a:gd name="connsiteX3" fmla="*/ 211534 w 224028"/>
                <a:gd name="connsiteY3" fmla="*/ 22866 h 122826"/>
                <a:gd name="connsiteX4" fmla="*/ 213283 w 224028"/>
                <a:gd name="connsiteY4" fmla="*/ 22866 h 122826"/>
                <a:gd name="connsiteX5" fmla="*/ 215032 w 224028"/>
                <a:gd name="connsiteY5" fmla="*/ 22866 h 122826"/>
                <a:gd name="connsiteX6" fmla="*/ 216656 w 224028"/>
                <a:gd name="connsiteY6" fmla="*/ 22866 h 122826"/>
                <a:gd name="connsiteX7" fmla="*/ 218281 w 224028"/>
                <a:gd name="connsiteY7" fmla="*/ 23866 h 122826"/>
                <a:gd name="connsiteX8" fmla="*/ 219530 w 224028"/>
                <a:gd name="connsiteY8" fmla="*/ 24740 h 122826"/>
                <a:gd name="connsiteX9" fmla="*/ 220155 w 224028"/>
                <a:gd name="connsiteY9" fmla="*/ 24740 h 122826"/>
                <a:gd name="connsiteX10" fmla="*/ 224028 w 224028"/>
                <a:gd name="connsiteY10" fmla="*/ 22866 h 122826"/>
                <a:gd name="connsiteX11" fmla="*/ 219905 w 224028"/>
                <a:gd name="connsiteY11" fmla="*/ 18618 h 122826"/>
                <a:gd name="connsiteX12" fmla="*/ 218781 w 224028"/>
                <a:gd name="connsiteY12" fmla="*/ 3374 h 122826"/>
                <a:gd name="connsiteX13" fmla="*/ 223528 w 224028"/>
                <a:gd name="connsiteY13" fmla="*/ 0 h 122826"/>
                <a:gd name="connsiteX14" fmla="*/ 222154 w 224028"/>
                <a:gd name="connsiteY14" fmla="*/ 0 h 122826"/>
                <a:gd name="connsiteX15" fmla="*/ 0 w 224028"/>
                <a:gd name="connsiteY15" fmla="*/ 112455 h 122826"/>
                <a:gd name="connsiteX16" fmla="*/ 11258 w 224028"/>
                <a:gd name="connsiteY16" fmla="*/ 117128 h 122826"/>
                <a:gd name="connsiteX17" fmla="*/ 11745 w 224028"/>
                <a:gd name="connsiteY17" fmla="*/ 118703 h 12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028" h="122826">
                  <a:moveTo>
                    <a:pt x="11745" y="118703"/>
                  </a:moveTo>
                  <a:cubicBezTo>
                    <a:pt x="12132" y="120040"/>
                    <a:pt x="12345" y="121427"/>
                    <a:pt x="12370" y="122826"/>
                  </a:cubicBezTo>
                  <a:lnTo>
                    <a:pt x="210284" y="22866"/>
                  </a:lnTo>
                  <a:cubicBezTo>
                    <a:pt x="210284" y="22866"/>
                    <a:pt x="211034" y="22866"/>
                    <a:pt x="211534" y="22866"/>
                  </a:cubicBezTo>
                  <a:cubicBezTo>
                    <a:pt x="212108" y="22741"/>
                    <a:pt x="212708" y="22741"/>
                    <a:pt x="213283" y="22866"/>
                  </a:cubicBezTo>
                  <a:lnTo>
                    <a:pt x="215032" y="22866"/>
                  </a:lnTo>
                  <a:cubicBezTo>
                    <a:pt x="215569" y="22791"/>
                    <a:pt x="216119" y="22791"/>
                    <a:pt x="216656" y="22866"/>
                  </a:cubicBezTo>
                  <a:cubicBezTo>
                    <a:pt x="217244" y="23128"/>
                    <a:pt x="217781" y="23466"/>
                    <a:pt x="218281" y="23866"/>
                  </a:cubicBezTo>
                  <a:lnTo>
                    <a:pt x="219530" y="24740"/>
                  </a:lnTo>
                  <a:lnTo>
                    <a:pt x="220155" y="24740"/>
                  </a:lnTo>
                  <a:lnTo>
                    <a:pt x="224028" y="22866"/>
                  </a:lnTo>
                  <a:lnTo>
                    <a:pt x="219905" y="18618"/>
                  </a:lnTo>
                  <a:cubicBezTo>
                    <a:pt x="216106" y="14382"/>
                    <a:pt x="215644" y="8122"/>
                    <a:pt x="218781" y="3374"/>
                  </a:cubicBezTo>
                  <a:cubicBezTo>
                    <a:pt x="219905" y="1712"/>
                    <a:pt x="221592" y="512"/>
                    <a:pt x="223528" y="0"/>
                  </a:cubicBezTo>
                  <a:lnTo>
                    <a:pt x="222154" y="0"/>
                  </a:lnTo>
                  <a:lnTo>
                    <a:pt x="0" y="112455"/>
                  </a:lnTo>
                  <a:cubicBezTo>
                    <a:pt x="4398" y="110631"/>
                    <a:pt x="9446" y="112730"/>
                    <a:pt x="11258" y="117128"/>
                  </a:cubicBezTo>
                  <a:cubicBezTo>
                    <a:pt x="11470" y="117628"/>
                    <a:pt x="11632" y="118165"/>
                    <a:pt x="11745" y="1187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83E050D2-0AC4-4AF4-90B7-2025E1E1057A}"/>
                </a:ext>
              </a:extLst>
            </p:cNvPr>
            <p:cNvSpPr/>
            <p:nvPr/>
          </p:nvSpPr>
          <p:spPr>
            <a:xfrm>
              <a:off x="8539662" y="3693034"/>
              <a:ext cx="39689" cy="273890"/>
            </a:xfrm>
            <a:custGeom>
              <a:avLst/>
              <a:gdLst>
                <a:gd name="connsiteX0" fmla="*/ 18795 w 39689"/>
                <a:gd name="connsiteY0" fmla="*/ 17118 h 273890"/>
                <a:gd name="connsiteX1" fmla="*/ 13173 w 39689"/>
                <a:gd name="connsiteY1" fmla="*/ 9496 h 273890"/>
                <a:gd name="connsiteX2" fmla="*/ 11923 w 39689"/>
                <a:gd name="connsiteY2" fmla="*/ 9496 h 273890"/>
                <a:gd name="connsiteX3" fmla="*/ 778 w 39689"/>
                <a:gd name="connsiteY3" fmla="*/ 5498 h 273890"/>
                <a:gd name="connsiteX4" fmla="*/ 178 w 39689"/>
                <a:gd name="connsiteY4" fmla="*/ 3748 h 273890"/>
                <a:gd name="connsiteX5" fmla="*/ 178 w 39689"/>
                <a:gd name="connsiteY5" fmla="*/ 0 h 273890"/>
                <a:gd name="connsiteX6" fmla="*/ 178 w 39689"/>
                <a:gd name="connsiteY6" fmla="*/ 0 h 273890"/>
                <a:gd name="connsiteX7" fmla="*/ 21669 w 39689"/>
                <a:gd name="connsiteY7" fmla="*/ 264144 h 273890"/>
                <a:gd name="connsiteX8" fmla="*/ 31165 w 39689"/>
                <a:gd name="connsiteY8" fmla="*/ 273891 h 273890"/>
                <a:gd name="connsiteX9" fmla="*/ 31540 w 39689"/>
                <a:gd name="connsiteY9" fmla="*/ 273891 h 273890"/>
                <a:gd name="connsiteX10" fmla="*/ 36537 w 39689"/>
                <a:gd name="connsiteY10" fmla="*/ 271142 h 273890"/>
                <a:gd name="connsiteX11" fmla="*/ 39661 w 39689"/>
                <a:gd name="connsiteY11" fmla="*/ 262021 h 2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89" h="273890">
                  <a:moveTo>
                    <a:pt x="18795" y="17118"/>
                  </a:moveTo>
                  <a:lnTo>
                    <a:pt x="13173" y="9496"/>
                  </a:lnTo>
                  <a:lnTo>
                    <a:pt x="11923" y="9496"/>
                  </a:lnTo>
                  <a:cubicBezTo>
                    <a:pt x="7737" y="11470"/>
                    <a:pt x="2752" y="9684"/>
                    <a:pt x="778" y="5498"/>
                  </a:cubicBezTo>
                  <a:cubicBezTo>
                    <a:pt x="515" y="4935"/>
                    <a:pt x="315" y="4348"/>
                    <a:pt x="178" y="3748"/>
                  </a:cubicBezTo>
                  <a:cubicBezTo>
                    <a:pt x="-59" y="2511"/>
                    <a:pt x="-59" y="1237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21669" y="264144"/>
                  </a:lnTo>
                  <a:cubicBezTo>
                    <a:pt x="21594" y="269455"/>
                    <a:pt x="25842" y="273828"/>
                    <a:pt x="31165" y="273891"/>
                  </a:cubicBezTo>
                  <a:cubicBezTo>
                    <a:pt x="31290" y="273891"/>
                    <a:pt x="31415" y="273891"/>
                    <a:pt x="31540" y="273891"/>
                  </a:cubicBezTo>
                  <a:cubicBezTo>
                    <a:pt x="33464" y="273566"/>
                    <a:pt x="35225" y="272604"/>
                    <a:pt x="36537" y="271142"/>
                  </a:cubicBezTo>
                  <a:cubicBezTo>
                    <a:pt x="38762" y="268643"/>
                    <a:pt x="39886" y="265357"/>
                    <a:pt x="39661" y="2620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A642C41E-2ADA-42AF-BD74-452C69D53FFA}"/>
                </a:ext>
              </a:extLst>
            </p:cNvPr>
            <p:cNvSpPr/>
            <p:nvPr/>
          </p:nvSpPr>
          <p:spPr>
            <a:xfrm>
              <a:off x="8555958" y="3700031"/>
              <a:ext cx="1999" cy="3623"/>
            </a:xfrm>
            <a:custGeom>
              <a:avLst/>
              <a:gdLst>
                <a:gd name="connsiteX0" fmla="*/ 1624 w 1999"/>
                <a:gd name="connsiteY0" fmla="*/ 0 h 3623"/>
                <a:gd name="connsiteX1" fmla="*/ 0 w 1999"/>
                <a:gd name="connsiteY1" fmla="*/ 875 h 3623"/>
                <a:gd name="connsiteX2" fmla="*/ 1999 w 1999"/>
                <a:gd name="connsiteY2" fmla="*/ 3624 h 3623"/>
                <a:gd name="connsiteX3" fmla="*/ 1624 w 1999"/>
                <a:gd name="connsiteY3" fmla="*/ 0 h 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" h="3623">
                  <a:moveTo>
                    <a:pt x="1624" y="0"/>
                  </a:moveTo>
                  <a:lnTo>
                    <a:pt x="0" y="875"/>
                  </a:lnTo>
                  <a:lnTo>
                    <a:pt x="1999" y="362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F48D308C-21FF-4C5A-8CCB-13ED5208F705}"/>
                </a:ext>
              </a:extLst>
            </p:cNvPr>
            <p:cNvSpPr/>
            <p:nvPr/>
          </p:nvSpPr>
          <p:spPr>
            <a:xfrm>
              <a:off x="8666535" y="4859069"/>
              <a:ext cx="302869" cy="431452"/>
            </a:xfrm>
            <a:custGeom>
              <a:avLst/>
              <a:gdLst>
                <a:gd name="connsiteX0" fmla="*/ 302869 w 302869"/>
                <a:gd name="connsiteY0" fmla="*/ 429204 h 431452"/>
                <a:gd name="connsiteX1" fmla="*/ 2999 w 302869"/>
                <a:gd name="connsiteY1" fmla="*/ 0 h 431452"/>
                <a:gd name="connsiteX2" fmla="*/ 0 w 302869"/>
                <a:gd name="connsiteY2" fmla="*/ 1624 h 431452"/>
                <a:gd name="connsiteX3" fmla="*/ 299870 w 302869"/>
                <a:gd name="connsiteY3" fmla="*/ 431453 h 431452"/>
                <a:gd name="connsiteX4" fmla="*/ 299870 w 302869"/>
                <a:gd name="connsiteY4" fmla="*/ 431453 h 431452"/>
                <a:gd name="connsiteX5" fmla="*/ 300745 w 302869"/>
                <a:gd name="connsiteY5" fmla="*/ 429954 h 43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869" h="431452">
                  <a:moveTo>
                    <a:pt x="302869" y="429204"/>
                  </a:moveTo>
                  <a:lnTo>
                    <a:pt x="2999" y="0"/>
                  </a:lnTo>
                  <a:lnTo>
                    <a:pt x="0" y="1624"/>
                  </a:lnTo>
                  <a:lnTo>
                    <a:pt x="299870" y="431453"/>
                  </a:lnTo>
                  <a:lnTo>
                    <a:pt x="299870" y="431453"/>
                  </a:lnTo>
                  <a:cubicBezTo>
                    <a:pt x="300121" y="430928"/>
                    <a:pt x="300408" y="430428"/>
                    <a:pt x="300745" y="42995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0271C97C-D1C5-4111-91FC-18D8E3D231D7}"/>
                </a:ext>
              </a:extLst>
            </p:cNvPr>
            <p:cNvSpPr/>
            <p:nvPr/>
          </p:nvSpPr>
          <p:spPr>
            <a:xfrm>
              <a:off x="11386235" y="2157896"/>
              <a:ext cx="160555" cy="167683"/>
            </a:xfrm>
            <a:custGeom>
              <a:avLst/>
              <a:gdLst>
                <a:gd name="connsiteX0" fmla="*/ 160556 w 160555"/>
                <a:gd name="connsiteY0" fmla="*/ 164934 h 167683"/>
                <a:gd name="connsiteX1" fmla="*/ 750 w 160555"/>
                <a:gd name="connsiteY1" fmla="*/ 0 h 167683"/>
                <a:gd name="connsiteX2" fmla="*/ 0 w 160555"/>
                <a:gd name="connsiteY2" fmla="*/ 0 h 167683"/>
                <a:gd name="connsiteX3" fmla="*/ 0 w 160555"/>
                <a:gd name="connsiteY3" fmla="*/ 3873 h 167683"/>
                <a:gd name="connsiteX4" fmla="*/ 158681 w 160555"/>
                <a:gd name="connsiteY4" fmla="*/ 167683 h 167683"/>
                <a:gd name="connsiteX5" fmla="*/ 158681 w 160555"/>
                <a:gd name="connsiteY5" fmla="*/ 166683 h 167683"/>
                <a:gd name="connsiteX6" fmla="*/ 158681 w 160555"/>
                <a:gd name="connsiteY6" fmla="*/ 166683 h 167683"/>
                <a:gd name="connsiteX7" fmla="*/ 158681 w 160555"/>
                <a:gd name="connsiteY7" fmla="*/ 166683 h 167683"/>
                <a:gd name="connsiteX8" fmla="*/ 158681 w 160555"/>
                <a:gd name="connsiteY8" fmla="*/ 166683 h 167683"/>
                <a:gd name="connsiteX9" fmla="*/ 158681 w 160555"/>
                <a:gd name="connsiteY9" fmla="*/ 166683 h 16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555" h="167683">
                  <a:moveTo>
                    <a:pt x="160556" y="164934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158681" y="167683"/>
                  </a:lnTo>
                  <a:lnTo>
                    <a:pt x="158681" y="166683"/>
                  </a:lnTo>
                  <a:lnTo>
                    <a:pt x="158681" y="166683"/>
                  </a:lnTo>
                  <a:cubicBezTo>
                    <a:pt x="158681" y="166683"/>
                    <a:pt x="158681" y="166683"/>
                    <a:pt x="158681" y="166683"/>
                  </a:cubicBezTo>
                  <a:lnTo>
                    <a:pt x="158681" y="166683"/>
                  </a:lnTo>
                  <a:lnTo>
                    <a:pt x="158681" y="1666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45ECE3C-F056-493D-9B71-48CEEB1F606C}"/>
                </a:ext>
              </a:extLst>
            </p:cNvPr>
            <p:cNvSpPr/>
            <p:nvPr/>
          </p:nvSpPr>
          <p:spPr>
            <a:xfrm>
              <a:off x="11493189" y="2048440"/>
              <a:ext cx="25988" cy="29113"/>
            </a:xfrm>
            <a:custGeom>
              <a:avLst/>
              <a:gdLst>
                <a:gd name="connsiteX0" fmla="*/ 25989 w 25988"/>
                <a:gd name="connsiteY0" fmla="*/ 19117 h 29113"/>
                <a:gd name="connsiteX1" fmla="*/ 8121 w 25988"/>
                <a:gd name="connsiteY1" fmla="*/ 875 h 29113"/>
                <a:gd name="connsiteX2" fmla="*/ 7497 w 25988"/>
                <a:gd name="connsiteY2" fmla="*/ 875 h 29113"/>
                <a:gd name="connsiteX3" fmla="*/ 6247 w 25988"/>
                <a:gd name="connsiteY3" fmla="*/ 0 h 29113"/>
                <a:gd name="connsiteX4" fmla="*/ 9996 w 25988"/>
                <a:gd name="connsiteY4" fmla="*/ 4998 h 29113"/>
                <a:gd name="connsiteX5" fmla="*/ 5123 w 25988"/>
                <a:gd name="connsiteY5" fmla="*/ 19117 h 29113"/>
                <a:gd name="connsiteX6" fmla="*/ 0 w 25988"/>
                <a:gd name="connsiteY6" fmla="*/ 21616 h 29113"/>
                <a:gd name="connsiteX7" fmla="*/ 7372 w 25988"/>
                <a:gd name="connsiteY7" fmla="*/ 29113 h 29113"/>
                <a:gd name="connsiteX8" fmla="*/ 20991 w 25988"/>
                <a:gd name="connsiteY8" fmla="*/ 22366 h 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8" h="29113">
                  <a:moveTo>
                    <a:pt x="25989" y="19117"/>
                  </a:moveTo>
                  <a:lnTo>
                    <a:pt x="8121" y="875"/>
                  </a:lnTo>
                  <a:lnTo>
                    <a:pt x="7497" y="875"/>
                  </a:lnTo>
                  <a:lnTo>
                    <a:pt x="6247" y="0"/>
                  </a:lnTo>
                  <a:cubicBezTo>
                    <a:pt x="7959" y="1275"/>
                    <a:pt x="9258" y="2999"/>
                    <a:pt x="9996" y="4998"/>
                  </a:cubicBezTo>
                  <a:cubicBezTo>
                    <a:pt x="11957" y="10258"/>
                    <a:pt x="9921" y="16181"/>
                    <a:pt x="5123" y="19117"/>
                  </a:cubicBezTo>
                  <a:lnTo>
                    <a:pt x="0" y="21616"/>
                  </a:lnTo>
                  <a:lnTo>
                    <a:pt x="7372" y="29113"/>
                  </a:lnTo>
                  <a:lnTo>
                    <a:pt x="20991" y="223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6C19822F-D89C-4A88-AB58-64036FABC9B2}"/>
                </a:ext>
              </a:extLst>
            </p:cNvPr>
            <p:cNvSpPr/>
            <p:nvPr/>
          </p:nvSpPr>
          <p:spPr>
            <a:xfrm>
              <a:off x="11040760" y="2297216"/>
              <a:ext cx="23989" cy="26489"/>
            </a:xfrm>
            <a:custGeom>
              <a:avLst/>
              <a:gdLst>
                <a:gd name="connsiteX0" fmla="*/ 125 w 23989"/>
                <a:gd name="connsiteY0" fmla="*/ 125 h 26489"/>
                <a:gd name="connsiteX1" fmla="*/ 0 w 23989"/>
                <a:gd name="connsiteY1" fmla="*/ 4498 h 26489"/>
                <a:gd name="connsiteX2" fmla="*/ 20741 w 23989"/>
                <a:gd name="connsiteY2" fmla="*/ 26490 h 26489"/>
                <a:gd name="connsiteX3" fmla="*/ 23989 w 23989"/>
                <a:gd name="connsiteY3" fmla="*/ 24865 h 26489"/>
                <a:gd name="connsiteX4" fmla="*/ 625 w 23989"/>
                <a:gd name="connsiteY4" fmla="*/ 0 h 26489"/>
                <a:gd name="connsiteX5" fmla="*/ 125 w 23989"/>
                <a:gd name="connsiteY5" fmla="*/ 125 h 2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89" h="26489">
                  <a:moveTo>
                    <a:pt x="125" y="125"/>
                  </a:moveTo>
                  <a:lnTo>
                    <a:pt x="0" y="4498"/>
                  </a:lnTo>
                  <a:lnTo>
                    <a:pt x="20741" y="26490"/>
                  </a:lnTo>
                  <a:lnTo>
                    <a:pt x="23989" y="24865"/>
                  </a:lnTo>
                  <a:lnTo>
                    <a:pt x="625" y="0"/>
                  </a:lnTo>
                  <a:lnTo>
                    <a:pt x="125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45B14D25-1E1C-4D6E-BE23-E790B065D00E}"/>
                </a:ext>
              </a:extLst>
            </p:cNvPr>
            <p:cNvSpPr/>
            <p:nvPr/>
          </p:nvSpPr>
          <p:spPr>
            <a:xfrm>
              <a:off x="11985226" y="1273999"/>
              <a:ext cx="19616" cy="32861"/>
            </a:xfrm>
            <a:custGeom>
              <a:avLst/>
              <a:gdLst>
                <a:gd name="connsiteX0" fmla="*/ 18742 w 19616"/>
                <a:gd name="connsiteY0" fmla="*/ 23990 h 32861"/>
                <a:gd name="connsiteX1" fmla="*/ 19617 w 19616"/>
                <a:gd name="connsiteY1" fmla="*/ 12745 h 32861"/>
                <a:gd name="connsiteX2" fmla="*/ 17867 w 19616"/>
                <a:gd name="connsiteY2" fmla="*/ 11121 h 32861"/>
                <a:gd name="connsiteX3" fmla="*/ 14744 w 19616"/>
                <a:gd name="connsiteY3" fmla="*/ 12620 h 32861"/>
                <a:gd name="connsiteX4" fmla="*/ 3374 w 19616"/>
                <a:gd name="connsiteY4" fmla="*/ 7763 h 32861"/>
                <a:gd name="connsiteX5" fmla="*/ 2999 w 19616"/>
                <a:gd name="connsiteY5" fmla="*/ 6622 h 32861"/>
                <a:gd name="connsiteX6" fmla="*/ 2999 w 19616"/>
                <a:gd name="connsiteY6" fmla="*/ 0 h 32861"/>
                <a:gd name="connsiteX7" fmla="*/ 2999 w 19616"/>
                <a:gd name="connsiteY7" fmla="*/ 1499 h 32861"/>
                <a:gd name="connsiteX8" fmla="*/ 0 w 19616"/>
                <a:gd name="connsiteY8" fmla="*/ 32862 h 32861"/>
                <a:gd name="connsiteX9" fmla="*/ 4998 w 19616"/>
                <a:gd name="connsiteY9" fmla="*/ 30363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16" h="32861">
                  <a:moveTo>
                    <a:pt x="18742" y="23990"/>
                  </a:moveTo>
                  <a:lnTo>
                    <a:pt x="19617" y="12745"/>
                  </a:lnTo>
                  <a:lnTo>
                    <a:pt x="17867" y="11121"/>
                  </a:lnTo>
                  <a:lnTo>
                    <a:pt x="14744" y="12620"/>
                  </a:lnTo>
                  <a:cubicBezTo>
                    <a:pt x="10259" y="14420"/>
                    <a:pt x="5173" y="12245"/>
                    <a:pt x="3374" y="7763"/>
                  </a:cubicBezTo>
                  <a:cubicBezTo>
                    <a:pt x="3224" y="7392"/>
                    <a:pt x="3099" y="7011"/>
                    <a:pt x="2999" y="6622"/>
                  </a:cubicBezTo>
                  <a:cubicBezTo>
                    <a:pt x="2437" y="4451"/>
                    <a:pt x="2437" y="2172"/>
                    <a:pt x="2999" y="0"/>
                  </a:cubicBezTo>
                  <a:lnTo>
                    <a:pt x="2999" y="1499"/>
                  </a:lnTo>
                  <a:lnTo>
                    <a:pt x="0" y="32862"/>
                  </a:lnTo>
                  <a:lnTo>
                    <a:pt x="4998" y="30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8C5091CD-FA34-459A-B408-B2EC465791A9}"/>
                </a:ext>
              </a:extLst>
            </p:cNvPr>
            <p:cNvSpPr/>
            <p:nvPr/>
          </p:nvSpPr>
          <p:spPr>
            <a:xfrm>
              <a:off x="12003093" y="1283370"/>
              <a:ext cx="12744" cy="10495"/>
            </a:xfrm>
            <a:custGeom>
              <a:avLst/>
              <a:gdLst>
                <a:gd name="connsiteX0" fmla="*/ 9371 w 12744"/>
                <a:gd name="connsiteY0" fmla="*/ 10496 h 10495"/>
                <a:gd name="connsiteX1" fmla="*/ 12745 w 12744"/>
                <a:gd name="connsiteY1" fmla="*/ 8871 h 10495"/>
                <a:gd name="connsiteX2" fmla="*/ 3374 w 12744"/>
                <a:gd name="connsiteY2" fmla="*/ 0 h 10495"/>
                <a:gd name="connsiteX3" fmla="*/ 0 w 12744"/>
                <a:gd name="connsiteY3" fmla="*/ 1624 h 10495"/>
                <a:gd name="connsiteX4" fmla="*/ 1749 w 12744"/>
                <a:gd name="connsiteY4" fmla="*/ 3374 h 10495"/>
                <a:gd name="connsiteX5" fmla="*/ 9371 w 12744"/>
                <a:gd name="connsiteY5" fmla="*/ 10496 h 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44" h="10495">
                  <a:moveTo>
                    <a:pt x="9371" y="10496"/>
                  </a:moveTo>
                  <a:lnTo>
                    <a:pt x="12745" y="8871"/>
                  </a:lnTo>
                  <a:lnTo>
                    <a:pt x="3374" y="0"/>
                  </a:lnTo>
                  <a:lnTo>
                    <a:pt x="0" y="1624"/>
                  </a:lnTo>
                  <a:lnTo>
                    <a:pt x="1749" y="3374"/>
                  </a:lnTo>
                  <a:lnTo>
                    <a:pt x="9371" y="104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643C3819-0538-4EF7-BC02-F1447BFA7259}"/>
                </a:ext>
              </a:extLst>
            </p:cNvPr>
            <p:cNvSpPr/>
            <p:nvPr/>
          </p:nvSpPr>
          <p:spPr>
            <a:xfrm>
              <a:off x="11988178" y="1163168"/>
              <a:ext cx="217202" cy="124082"/>
            </a:xfrm>
            <a:custGeom>
              <a:avLst/>
              <a:gdLst>
                <a:gd name="connsiteX0" fmla="*/ 4045 w 217202"/>
                <a:gd name="connsiteY0" fmla="*/ 104084 h 124082"/>
                <a:gd name="connsiteX1" fmla="*/ 2420 w 217202"/>
                <a:gd name="connsiteY1" fmla="*/ 105458 h 124082"/>
                <a:gd name="connsiteX2" fmla="*/ 1421 w 217202"/>
                <a:gd name="connsiteY2" fmla="*/ 106957 h 124082"/>
                <a:gd name="connsiteX3" fmla="*/ 422 w 217202"/>
                <a:gd name="connsiteY3" fmla="*/ 108707 h 124082"/>
                <a:gd name="connsiteX4" fmla="*/ 422 w 217202"/>
                <a:gd name="connsiteY4" fmla="*/ 110831 h 124082"/>
                <a:gd name="connsiteX5" fmla="*/ 422 w 217202"/>
                <a:gd name="connsiteY5" fmla="*/ 117453 h 124082"/>
                <a:gd name="connsiteX6" fmla="*/ 11029 w 217202"/>
                <a:gd name="connsiteY6" fmla="*/ 123821 h 124082"/>
                <a:gd name="connsiteX7" fmla="*/ 12166 w 217202"/>
                <a:gd name="connsiteY7" fmla="*/ 123451 h 124082"/>
                <a:gd name="connsiteX8" fmla="*/ 15290 w 217202"/>
                <a:gd name="connsiteY8" fmla="*/ 121951 h 124082"/>
                <a:gd name="connsiteX9" fmla="*/ 18664 w 217202"/>
                <a:gd name="connsiteY9" fmla="*/ 120202 h 124082"/>
                <a:gd name="connsiteX10" fmla="*/ 217203 w 217202"/>
                <a:gd name="connsiteY10" fmla="*/ 23366 h 124082"/>
                <a:gd name="connsiteX11" fmla="*/ 217203 w 217202"/>
                <a:gd name="connsiteY11" fmla="*/ 0 h 124082"/>
                <a:gd name="connsiteX12" fmla="*/ 4794 w 217202"/>
                <a:gd name="connsiteY12" fmla="*/ 103334 h 124082"/>
                <a:gd name="connsiteX13" fmla="*/ 4045 w 217202"/>
                <a:gd name="connsiteY13" fmla="*/ 104084 h 12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7202" h="124082">
                  <a:moveTo>
                    <a:pt x="4045" y="104084"/>
                  </a:moveTo>
                  <a:cubicBezTo>
                    <a:pt x="3420" y="104435"/>
                    <a:pt x="2870" y="104901"/>
                    <a:pt x="2420" y="105458"/>
                  </a:cubicBezTo>
                  <a:cubicBezTo>
                    <a:pt x="2021" y="105907"/>
                    <a:pt x="1684" y="106411"/>
                    <a:pt x="1421" y="106957"/>
                  </a:cubicBezTo>
                  <a:cubicBezTo>
                    <a:pt x="1009" y="107496"/>
                    <a:pt x="684" y="108084"/>
                    <a:pt x="422" y="108707"/>
                  </a:cubicBezTo>
                  <a:cubicBezTo>
                    <a:pt x="296" y="109409"/>
                    <a:pt x="296" y="110129"/>
                    <a:pt x="422" y="110831"/>
                  </a:cubicBezTo>
                  <a:cubicBezTo>
                    <a:pt x="-141" y="113002"/>
                    <a:pt x="-141" y="115281"/>
                    <a:pt x="422" y="117453"/>
                  </a:cubicBezTo>
                  <a:cubicBezTo>
                    <a:pt x="1596" y="122140"/>
                    <a:pt x="6344" y="124990"/>
                    <a:pt x="11029" y="123821"/>
                  </a:cubicBezTo>
                  <a:cubicBezTo>
                    <a:pt x="11417" y="123723"/>
                    <a:pt x="11791" y="123599"/>
                    <a:pt x="12166" y="123451"/>
                  </a:cubicBezTo>
                  <a:lnTo>
                    <a:pt x="15290" y="121951"/>
                  </a:lnTo>
                  <a:lnTo>
                    <a:pt x="18664" y="120202"/>
                  </a:lnTo>
                  <a:lnTo>
                    <a:pt x="217203" y="23366"/>
                  </a:lnTo>
                  <a:lnTo>
                    <a:pt x="217203" y="0"/>
                  </a:lnTo>
                  <a:lnTo>
                    <a:pt x="4794" y="103334"/>
                  </a:lnTo>
                  <a:cubicBezTo>
                    <a:pt x="4794" y="103334"/>
                    <a:pt x="4420" y="103834"/>
                    <a:pt x="4045" y="1040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0A0E7719-27A1-419B-8ABF-CC609F8609D0}"/>
                </a:ext>
              </a:extLst>
            </p:cNvPr>
            <p:cNvSpPr/>
            <p:nvPr/>
          </p:nvSpPr>
          <p:spPr>
            <a:xfrm>
              <a:off x="8958784" y="4454106"/>
              <a:ext cx="215281" cy="298630"/>
            </a:xfrm>
            <a:custGeom>
              <a:avLst/>
              <a:gdLst>
                <a:gd name="connsiteX0" fmla="*/ 214282 w 215281"/>
                <a:gd name="connsiteY0" fmla="*/ 295507 h 298630"/>
                <a:gd name="connsiteX1" fmla="*/ 214282 w 215281"/>
                <a:gd name="connsiteY1" fmla="*/ 295507 h 298630"/>
                <a:gd name="connsiteX2" fmla="*/ 214282 w 215281"/>
                <a:gd name="connsiteY2" fmla="*/ 295507 h 298630"/>
                <a:gd name="connsiteX3" fmla="*/ 214282 w 215281"/>
                <a:gd name="connsiteY3" fmla="*/ 295507 h 298630"/>
                <a:gd name="connsiteX4" fmla="*/ 215282 w 215281"/>
                <a:gd name="connsiteY4" fmla="*/ 295507 h 298630"/>
                <a:gd name="connsiteX5" fmla="*/ 0 w 215281"/>
                <a:gd name="connsiteY5" fmla="*/ 0 h 298630"/>
                <a:gd name="connsiteX6" fmla="*/ 0 w 215281"/>
                <a:gd name="connsiteY6" fmla="*/ 6373 h 298630"/>
                <a:gd name="connsiteX7" fmla="*/ 212408 w 215281"/>
                <a:gd name="connsiteY7" fmla="*/ 298631 h 298630"/>
                <a:gd name="connsiteX8" fmla="*/ 212408 w 215281"/>
                <a:gd name="connsiteY8" fmla="*/ 297881 h 298630"/>
                <a:gd name="connsiteX9" fmla="*/ 214282 w 215281"/>
                <a:gd name="connsiteY9" fmla="*/ 295507 h 2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281" h="298630">
                  <a:moveTo>
                    <a:pt x="214282" y="295507"/>
                  </a:moveTo>
                  <a:cubicBezTo>
                    <a:pt x="214282" y="295507"/>
                    <a:pt x="214282" y="295507"/>
                    <a:pt x="214282" y="295507"/>
                  </a:cubicBezTo>
                  <a:cubicBezTo>
                    <a:pt x="214282" y="295507"/>
                    <a:pt x="214282" y="295507"/>
                    <a:pt x="214282" y="295507"/>
                  </a:cubicBezTo>
                  <a:lnTo>
                    <a:pt x="214282" y="295507"/>
                  </a:lnTo>
                  <a:lnTo>
                    <a:pt x="215282" y="295507"/>
                  </a:lnTo>
                  <a:lnTo>
                    <a:pt x="0" y="0"/>
                  </a:lnTo>
                  <a:lnTo>
                    <a:pt x="0" y="6373"/>
                  </a:lnTo>
                  <a:lnTo>
                    <a:pt x="212408" y="298631"/>
                  </a:lnTo>
                  <a:lnTo>
                    <a:pt x="212408" y="297881"/>
                  </a:lnTo>
                  <a:cubicBezTo>
                    <a:pt x="212408" y="297881"/>
                    <a:pt x="214282" y="295632"/>
                    <a:pt x="214282" y="2955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F2E0D1A3-52D0-4A81-BED2-C6BC3E090D54}"/>
                </a:ext>
              </a:extLst>
            </p:cNvPr>
            <p:cNvSpPr/>
            <p:nvPr/>
          </p:nvSpPr>
          <p:spPr>
            <a:xfrm>
              <a:off x="9173941" y="4513832"/>
              <a:ext cx="429939" cy="236905"/>
            </a:xfrm>
            <a:custGeom>
              <a:avLst/>
              <a:gdLst>
                <a:gd name="connsiteX0" fmla="*/ 429939 w 429939"/>
                <a:gd name="connsiteY0" fmla="*/ 1125 h 236905"/>
                <a:gd name="connsiteX1" fmla="*/ 429065 w 429939"/>
                <a:gd name="connsiteY1" fmla="*/ 0 h 236905"/>
                <a:gd name="connsiteX2" fmla="*/ 999 w 429939"/>
                <a:gd name="connsiteY2" fmla="*/ 233782 h 236905"/>
                <a:gd name="connsiteX3" fmla="*/ 0 w 429939"/>
                <a:gd name="connsiteY3" fmla="*/ 233782 h 236905"/>
                <a:gd name="connsiteX4" fmla="*/ 0 w 429939"/>
                <a:gd name="connsiteY4" fmla="*/ 233782 h 236905"/>
                <a:gd name="connsiteX5" fmla="*/ 750 w 429939"/>
                <a:gd name="connsiteY5" fmla="*/ 233782 h 236905"/>
                <a:gd name="connsiteX6" fmla="*/ 2374 w 429939"/>
                <a:gd name="connsiteY6" fmla="*/ 235406 h 236905"/>
                <a:gd name="connsiteX7" fmla="*/ 2374 w 429939"/>
                <a:gd name="connsiteY7" fmla="*/ 235531 h 236905"/>
                <a:gd name="connsiteX8" fmla="*/ 2374 w 429939"/>
                <a:gd name="connsiteY8" fmla="*/ 236905 h 236905"/>
                <a:gd name="connsiteX9" fmla="*/ 429939 w 429939"/>
                <a:gd name="connsiteY9" fmla="*/ 4248 h 23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939" h="236905">
                  <a:moveTo>
                    <a:pt x="429939" y="1125"/>
                  </a:moveTo>
                  <a:lnTo>
                    <a:pt x="429065" y="0"/>
                  </a:lnTo>
                  <a:lnTo>
                    <a:pt x="999" y="233782"/>
                  </a:lnTo>
                  <a:lnTo>
                    <a:pt x="0" y="233782"/>
                  </a:lnTo>
                  <a:lnTo>
                    <a:pt x="0" y="233782"/>
                  </a:lnTo>
                  <a:cubicBezTo>
                    <a:pt x="0" y="233782"/>
                    <a:pt x="0" y="233782"/>
                    <a:pt x="750" y="233782"/>
                  </a:cubicBezTo>
                  <a:cubicBezTo>
                    <a:pt x="1649" y="233782"/>
                    <a:pt x="2374" y="234507"/>
                    <a:pt x="2374" y="235406"/>
                  </a:cubicBezTo>
                  <a:cubicBezTo>
                    <a:pt x="2374" y="235443"/>
                    <a:pt x="2374" y="235493"/>
                    <a:pt x="2374" y="235531"/>
                  </a:cubicBezTo>
                  <a:lnTo>
                    <a:pt x="2374" y="236905"/>
                  </a:lnTo>
                  <a:lnTo>
                    <a:pt x="429939" y="4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FF4A99DD-8052-4690-828F-D1E7A97F9946}"/>
                </a:ext>
              </a:extLst>
            </p:cNvPr>
            <p:cNvSpPr/>
            <p:nvPr/>
          </p:nvSpPr>
          <p:spPr>
            <a:xfrm>
              <a:off x="9382101" y="4202581"/>
              <a:ext cx="237896" cy="312625"/>
            </a:xfrm>
            <a:custGeom>
              <a:avLst/>
              <a:gdLst>
                <a:gd name="connsiteX0" fmla="*/ 230275 w 237896"/>
                <a:gd name="connsiteY0" fmla="*/ 297132 h 312625"/>
                <a:gd name="connsiteX1" fmla="*/ 237897 w 237896"/>
                <a:gd name="connsiteY1" fmla="*/ 302005 h 312625"/>
                <a:gd name="connsiteX2" fmla="*/ 237272 w 237896"/>
                <a:gd name="connsiteY2" fmla="*/ 300630 h 312625"/>
                <a:gd name="connsiteX3" fmla="*/ 8621 w 237896"/>
                <a:gd name="connsiteY3" fmla="*/ 0 h 312625"/>
                <a:gd name="connsiteX4" fmla="*/ 8621 w 237896"/>
                <a:gd name="connsiteY4" fmla="*/ 0 h 312625"/>
                <a:gd name="connsiteX5" fmla="*/ 10495 w 237896"/>
                <a:gd name="connsiteY5" fmla="*/ 3124 h 312625"/>
                <a:gd name="connsiteX6" fmla="*/ 5872 w 237896"/>
                <a:gd name="connsiteY6" fmla="*/ 17368 h 312625"/>
                <a:gd name="connsiteX7" fmla="*/ 0 w 237896"/>
                <a:gd name="connsiteY7" fmla="*/ 20617 h 312625"/>
                <a:gd name="connsiteX8" fmla="*/ 221154 w 237896"/>
                <a:gd name="connsiteY8" fmla="*/ 311501 h 312625"/>
                <a:gd name="connsiteX9" fmla="*/ 222029 w 237896"/>
                <a:gd name="connsiteY9" fmla="*/ 312625 h 312625"/>
                <a:gd name="connsiteX10" fmla="*/ 222029 w 237896"/>
                <a:gd name="connsiteY10" fmla="*/ 308627 h 312625"/>
                <a:gd name="connsiteX11" fmla="*/ 230275 w 237896"/>
                <a:gd name="connsiteY11" fmla="*/ 297132 h 31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96" h="312625">
                  <a:moveTo>
                    <a:pt x="230275" y="297132"/>
                  </a:moveTo>
                  <a:cubicBezTo>
                    <a:pt x="233524" y="297219"/>
                    <a:pt x="236460" y="299093"/>
                    <a:pt x="237897" y="302005"/>
                  </a:cubicBezTo>
                  <a:cubicBezTo>
                    <a:pt x="237710" y="301542"/>
                    <a:pt x="237510" y="301080"/>
                    <a:pt x="237272" y="300630"/>
                  </a:cubicBezTo>
                  <a:lnTo>
                    <a:pt x="8621" y="0"/>
                  </a:lnTo>
                  <a:lnTo>
                    <a:pt x="8621" y="0"/>
                  </a:lnTo>
                  <a:cubicBezTo>
                    <a:pt x="9421" y="925"/>
                    <a:pt x="10045" y="1987"/>
                    <a:pt x="10495" y="3124"/>
                  </a:cubicBezTo>
                  <a:cubicBezTo>
                    <a:pt x="12569" y="8372"/>
                    <a:pt x="10633" y="14344"/>
                    <a:pt x="5872" y="17368"/>
                  </a:cubicBezTo>
                  <a:lnTo>
                    <a:pt x="0" y="20617"/>
                  </a:lnTo>
                  <a:lnTo>
                    <a:pt x="221154" y="311501"/>
                  </a:lnTo>
                  <a:lnTo>
                    <a:pt x="222029" y="312625"/>
                  </a:lnTo>
                  <a:lnTo>
                    <a:pt x="222029" y="308627"/>
                  </a:lnTo>
                  <a:cubicBezTo>
                    <a:pt x="221204" y="303192"/>
                    <a:pt x="224865" y="298081"/>
                    <a:pt x="230275" y="29713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F873CCFD-FE39-4598-9928-07219C9D7D04}"/>
                </a:ext>
              </a:extLst>
            </p:cNvPr>
            <p:cNvSpPr/>
            <p:nvPr/>
          </p:nvSpPr>
          <p:spPr>
            <a:xfrm>
              <a:off x="9173858" y="4747988"/>
              <a:ext cx="49561" cy="901390"/>
            </a:xfrm>
            <a:custGeom>
              <a:avLst/>
              <a:gdLst>
                <a:gd name="connsiteX0" fmla="*/ 47438 w 49561"/>
                <a:gd name="connsiteY0" fmla="*/ 901391 h 901390"/>
                <a:gd name="connsiteX1" fmla="*/ 47438 w 49561"/>
                <a:gd name="connsiteY1" fmla="*/ 900766 h 901390"/>
                <a:gd name="connsiteX2" fmla="*/ 47438 w 49561"/>
                <a:gd name="connsiteY2" fmla="*/ 900766 h 901390"/>
                <a:gd name="connsiteX3" fmla="*/ 47438 w 49561"/>
                <a:gd name="connsiteY3" fmla="*/ 900766 h 901390"/>
                <a:gd name="connsiteX4" fmla="*/ 49562 w 49561"/>
                <a:gd name="connsiteY4" fmla="*/ 899517 h 901390"/>
                <a:gd name="connsiteX5" fmla="*/ 2707 w 49561"/>
                <a:gd name="connsiteY5" fmla="*/ 3124 h 901390"/>
                <a:gd name="connsiteX6" fmla="*/ 2707 w 49561"/>
                <a:gd name="connsiteY6" fmla="*/ 1749 h 901390"/>
                <a:gd name="connsiteX7" fmla="*/ 1208 w 49561"/>
                <a:gd name="connsiteY7" fmla="*/ 0 h 901390"/>
                <a:gd name="connsiteX8" fmla="*/ 1083 w 49561"/>
                <a:gd name="connsiteY8" fmla="*/ 0 h 901390"/>
                <a:gd name="connsiteX9" fmla="*/ 333 w 49561"/>
                <a:gd name="connsiteY9" fmla="*/ 0 h 901390"/>
                <a:gd name="connsiteX10" fmla="*/ 333 w 49561"/>
                <a:gd name="connsiteY10" fmla="*/ 0 h 901390"/>
                <a:gd name="connsiteX11" fmla="*/ 333 w 49561"/>
                <a:gd name="connsiteY11" fmla="*/ 0 h 901390"/>
                <a:gd name="connsiteX12" fmla="*/ 333 w 49561"/>
                <a:gd name="connsiteY12" fmla="*/ 0 h 901390"/>
                <a:gd name="connsiteX13" fmla="*/ 333 w 49561"/>
                <a:gd name="connsiteY13" fmla="*/ 750 h 901390"/>
                <a:gd name="connsiteX14" fmla="*/ 48563 w 49561"/>
                <a:gd name="connsiteY14" fmla="*/ 900391 h 901390"/>
                <a:gd name="connsiteX15" fmla="*/ 48563 w 49561"/>
                <a:gd name="connsiteY15" fmla="*/ 900391 h 901390"/>
                <a:gd name="connsiteX16" fmla="*/ 48563 w 49561"/>
                <a:gd name="connsiteY16" fmla="*/ 900391 h 9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561" h="901390">
                  <a:moveTo>
                    <a:pt x="47438" y="901391"/>
                  </a:moveTo>
                  <a:lnTo>
                    <a:pt x="47438" y="900766"/>
                  </a:lnTo>
                  <a:cubicBezTo>
                    <a:pt x="47438" y="900766"/>
                    <a:pt x="47438" y="900766"/>
                    <a:pt x="47438" y="900766"/>
                  </a:cubicBezTo>
                  <a:lnTo>
                    <a:pt x="47438" y="900766"/>
                  </a:lnTo>
                  <a:lnTo>
                    <a:pt x="49562" y="899517"/>
                  </a:lnTo>
                  <a:lnTo>
                    <a:pt x="2707" y="3124"/>
                  </a:lnTo>
                  <a:lnTo>
                    <a:pt x="2707" y="1749"/>
                  </a:lnTo>
                  <a:cubicBezTo>
                    <a:pt x="2782" y="850"/>
                    <a:pt x="2107" y="75"/>
                    <a:pt x="1208" y="0"/>
                  </a:cubicBezTo>
                  <a:cubicBezTo>
                    <a:pt x="1171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333" y="750"/>
                  </a:lnTo>
                  <a:lnTo>
                    <a:pt x="48563" y="900391"/>
                  </a:lnTo>
                  <a:lnTo>
                    <a:pt x="48563" y="900391"/>
                  </a:lnTo>
                  <a:lnTo>
                    <a:pt x="48563" y="90039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C7ED93FA-2970-4030-841A-C067F33F5CFE}"/>
                </a:ext>
              </a:extLst>
            </p:cNvPr>
            <p:cNvSpPr/>
            <p:nvPr/>
          </p:nvSpPr>
          <p:spPr>
            <a:xfrm>
              <a:off x="8933295" y="6397456"/>
              <a:ext cx="276880" cy="422206"/>
            </a:xfrm>
            <a:custGeom>
              <a:avLst/>
              <a:gdLst>
                <a:gd name="connsiteX0" fmla="*/ 275756 w 276880"/>
                <a:gd name="connsiteY0" fmla="*/ 419708 h 422206"/>
                <a:gd name="connsiteX1" fmla="*/ 276880 w 276880"/>
                <a:gd name="connsiteY1" fmla="*/ 418958 h 422206"/>
                <a:gd name="connsiteX2" fmla="*/ 0 w 276880"/>
                <a:gd name="connsiteY2" fmla="*/ 0 h 422206"/>
                <a:gd name="connsiteX3" fmla="*/ 0 w 276880"/>
                <a:gd name="connsiteY3" fmla="*/ 6872 h 422206"/>
                <a:gd name="connsiteX4" fmla="*/ 274881 w 276880"/>
                <a:gd name="connsiteY4" fmla="*/ 422207 h 422206"/>
                <a:gd name="connsiteX5" fmla="*/ 274881 w 276880"/>
                <a:gd name="connsiteY5" fmla="*/ 422207 h 422206"/>
                <a:gd name="connsiteX6" fmla="*/ 274881 w 276880"/>
                <a:gd name="connsiteY6" fmla="*/ 422207 h 422206"/>
                <a:gd name="connsiteX7" fmla="*/ 274881 w 276880"/>
                <a:gd name="connsiteY7" fmla="*/ 421582 h 422206"/>
                <a:gd name="connsiteX8" fmla="*/ 275756 w 276880"/>
                <a:gd name="connsiteY8" fmla="*/ 419708 h 42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880" h="422206">
                  <a:moveTo>
                    <a:pt x="275756" y="419708"/>
                  </a:moveTo>
                  <a:lnTo>
                    <a:pt x="276880" y="418958"/>
                  </a:lnTo>
                  <a:lnTo>
                    <a:pt x="0" y="0"/>
                  </a:lnTo>
                  <a:lnTo>
                    <a:pt x="0" y="6872"/>
                  </a:lnTo>
                  <a:lnTo>
                    <a:pt x="274881" y="422207"/>
                  </a:lnTo>
                  <a:lnTo>
                    <a:pt x="274881" y="422207"/>
                  </a:lnTo>
                  <a:cubicBezTo>
                    <a:pt x="274881" y="422207"/>
                    <a:pt x="274881" y="422207"/>
                    <a:pt x="274881" y="422207"/>
                  </a:cubicBezTo>
                  <a:lnTo>
                    <a:pt x="274881" y="421582"/>
                  </a:lnTo>
                  <a:cubicBezTo>
                    <a:pt x="274831" y="420845"/>
                    <a:pt x="275156" y="420132"/>
                    <a:pt x="275756" y="4197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B43CC5FB-0E63-4B2B-934E-F4FE369EECBB}"/>
                </a:ext>
              </a:extLst>
            </p:cNvPr>
            <p:cNvSpPr/>
            <p:nvPr/>
          </p:nvSpPr>
          <p:spPr>
            <a:xfrm>
              <a:off x="9208116" y="6548770"/>
              <a:ext cx="443244" cy="271142"/>
            </a:xfrm>
            <a:custGeom>
              <a:avLst/>
              <a:gdLst>
                <a:gd name="connsiteX0" fmla="*/ 2060 w 443244"/>
                <a:gd name="connsiteY0" fmla="*/ 267144 h 271142"/>
                <a:gd name="connsiteX1" fmla="*/ 936 w 443244"/>
                <a:gd name="connsiteY1" fmla="*/ 267893 h 271142"/>
                <a:gd name="connsiteX2" fmla="*/ 186 w 443244"/>
                <a:gd name="connsiteY2" fmla="*/ 270517 h 271142"/>
                <a:gd name="connsiteX3" fmla="*/ 186 w 443244"/>
                <a:gd name="connsiteY3" fmla="*/ 271142 h 271142"/>
                <a:gd name="connsiteX4" fmla="*/ 186 w 443244"/>
                <a:gd name="connsiteY4" fmla="*/ 271142 h 271142"/>
                <a:gd name="connsiteX5" fmla="*/ 1185 w 443244"/>
                <a:gd name="connsiteY5" fmla="*/ 271142 h 271142"/>
                <a:gd name="connsiteX6" fmla="*/ 2185 w 443244"/>
                <a:gd name="connsiteY6" fmla="*/ 270517 h 271142"/>
                <a:gd name="connsiteX7" fmla="*/ 443244 w 443244"/>
                <a:gd name="connsiteY7" fmla="*/ 4498 h 271142"/>
                <a:gd name="connsiteX8" fmla="*/ 443244 w 443244"/>
                <a:gd name="connsiteY8" fmla="*/ 1250 h 271142"/>
                <a:gd name="connsiteX9" fmla="*/ 443244 w 443244"/>
                <a:gd name="connsiteY9" fmla="*/ 625 h 271142"/>
                <a:gd name="connsiteX10" fmla="*/ 443244 w 443244"/>
                <a:gd name="connsiteY10" fmla="*/ 0 h 271142"/>
                <a:gd name="connsiteX11" fmla="*/ 443244 w 443244"/>
                <a:gd name="connsiteY11" fmla="*/ 0 h 2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244" h="271142">
                  <a:moveTo>
                    <a:pt x="2060" y="267144"/>
                  </a:moveTo>
                  <a:lnTo>
                    <a:pt x="936" y="267893"/>
                  </a:lnTo>
                  <a:cubicBezTo>
                    <a:pt x="86" y="268468"/>
                    <a:pt x="-239" y="269580"/>
                    <a:pt x="186" y="270517"/>
                  </a:cubicBezTo>
                  <a:lnTo>
                    <a:pt x="186" y="271142"/>
                  </a:lnTo>
                  <a:lnTo>
                    <a:pt x="186" y="271142"/>
                  </a:lnTo>
                  <a:lnTo>
                    <a:pt x="1185" y="271142"/>
                  </a:lnTo>
                  <a:lnTo>
                    <a:pt x="2185" y="270517"/>
                  </a:lnTo>
                  <a:lnTo>
                    <a:pt x="443244" y="4498"/>
                  </a:lnTo>
                  <a:lnTo>
                    <a:pt x="443244" y="1250"/>
                  </a:lnTo>
                  <a:cubicBezTo>
                    <a:pt x="443182" y="1050"/>
                    <a:pt x="443182" y="825"/>
                    <a:pt x="443244" y="625"/>
                  </a:cubicBezTo>
                  <a:lnTo>
                    <a:pt x="443244" y="0"/>
                  </a:lnTo>
                  <a:cubicBezTo>
                    <a:pt x="443244" y="0"/>
                    <a:pt x="443244" y="0"/>
                    <a:pt x="44324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75C20BBF-65FF-4A2F-833F-37938C5B81EE}"/>
                </a:ext>
              </a:extLst>
            </p:cNvPr>
            <p:cNvSpPr/>
            <p:nvPr/>
          </p:nvSpPr>
          <p:spPr>
            <a:xfrm>
              <a:off x="9652610" y="6532402"/>
              <a:ext cx="27487" cy="19117"/>
            </a:xfrm>
            <a:custGeom>
              <a:avLst/>
              <a:gdLst>
                <a:gd name="connsiteX0" fmla="*/ 26738 w 27487"/>
                <a:gd name="connsiteY0" fmla="*/ 0 h 19117"/>
                <a:gd name="connsiteX1" fmla="*/ 0 w 27487"/>
                <a:gd name="connsiteY1" fmla="*/ 16119 h 19117"/>
                <a:gd name="connsiteX2" fmla="*/ 0 w 27487"/>
                <a:gd name="connsiteY2" fmla="*/ 16119 h 19117"/>
                <a:gd name="connsiteX3" fmla="*/ 875 w 27487"/>
                <a:gd name="connsiteY3" fmla="*/ 16119 h 19117"/>
                <a:gd name="connsiteX4" fmla="*/ 2499 w 27487"/>
                <a:gd name="connsiteY4" fmla="*/ 17743 h 19117"/>
                <a:gd name="connsiteX5" fmla="*/ 2499 w 27487"/>
                <a:gd name="connsiteY5" fmla="*/ 17868 h 19117"/>
                <a:gd name="connsiteX6" fmla="*/ 2499 w 27487"/>
                <a:gd name="connsiteY6" fmla="*/ 19117 h 19117"/>
                <a:gd name="connsiteX7" fmla="*/ 27488 w 27487"/>
                <a:gd name="connsiteY7" fmla="*/ 4124 h 19117"/>
                <a:gd name="connsiteX8" fmla="*/ 27488 w 27487"/>
                <a:gd name="connsiteY8" fmla="*/ 750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87" h="19117">
                  <a:moveTo>
                    <a:pt x="26738" y="0"/>
                  </a:moveTo>
                  <a:lnTo>
                    <a:pt x="0" y="16119"/>
                  </a:lnTo>
                  <a:cubicBezTo>
                    <a:pt x="0" y="16119"/>
                    <a:pt x="0" y="16119"/>
                    <a:pt x="0" y="16119"/>
                  </a:cubicBezTo>
                  <a:cubicBezTo>
                    <a:pt x="287" y="16044"/>
                    <a:pt x="587" y="16044"/>
                    <a:pt x="875" y="16119"/>
                  </a:cubicBezTo>
                  <a:cubicBezTo>
                    <a:pt x="1774" y="16119"/>
                    <a:pt x="2499" y="16844"/>
                    <a:pt x="2499" y="17743"/>
                  </a:cubicBezTo>
                  <a:cubicBezTo>
                    <a:pt x="2499" y="17780"/>
                    <a:pt x="2499" y="17830"/>
                    <a:pt x="2499" y="17868"/>
                  </a:cubicBezTo>
                  <a:lnTo>
                    <a:pt x="2499" y="19117"/>
                  </a:lnTo>
                  <a:lnTo>
                    <a:pt x="27488" y="4124"/>
                  </a:lnTo>
                  <a:lnTo>
                    <a:pt x="27488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39289D23-C00B-435F-90EF-AEF98C248438}"/>
                </a:ext>
              </a:extLst>
            </p:cNvPr>
            <p:cNvSpPr/>
            <p:nvPr/>
          </p:nvSpPr>
          <p:spPr>
            <a:xfrm>
              <a:off x="8646372" y="3978295"/>
              <a:ext cx="1421" cy="1999"/>
            </a:xfrm>
            <a:custGeom>
              <a:avLst/>
              <a:gdLst>
                <a:gd name="connsiteX0" fmla="*/ 47 w 1421"/>
                <a:gd name="connsiteY0" fmla="*/ 1000 h 1999"/>
                <a:gd name="connsiteX1" fmla="*/ 1421 w 1421"/>
                <a:gd name="connsiteY1" fmla="*/ 1999 h 1999"/>
                <a:gd name="connsiteX2" fmla="*/ 47 w 1421"/>
                <a:gd name="connsiteY2" fmla="*/ 0 h 1999"/>
                <a:gd name="connsiteX3" fmla="*/ 47 w 1421"/>
                <a:gd name="connsiteY3" fmla="*/ 100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1" h="1999">
                  <a:moveTo>
                    <a:pt x="47" y="1000"/>
                  </a:moveTo>
                  <a:cubicBezTo>
                    <a:pt x="284" y="1562"/>
                    <a:pt x="809" y="1949"/>
                    <a:pt x="1421" y="1999"/>
                  </a:cubicBezTo>
                  <a:lnTo>
                    <a:pt x="47" y="0"/>
                  </a:lnTo>
                  <a:cubicBezTo>
                    <a:pt x="-16" y="325"/>
                    <a:pt x="-16" y="675"/>
                    <a:pt x="47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AFBC8DE-F182-4084-BDF6-A8DEE5A4268F}"/>
                </a:ext>
              </a:extLst>
            </p:cNvPr>
            <p:cNvSpPr/>
            <p:nvPr/>
          </p:nvSpPr>
          <p:spPr>
            <a:xfrm>
              <a:off x="8967156" y="5286757"/>
              <a:ext cx="13993" cy="8513"/>
            </a:xfrm>
            <a:custGeom>
              <a:avLst/>
              <a:gdLst>
                <a:gd name="connsiteX0" fmla="*/ 13494 w 13993"/>
                <a:gd name="connsiteY0" fmla="*/ 3766 h 8513"/>
                <a:gd name="connsiteX1" fmla="*/ 2861 w 13993"/>
                <a:gd name="connsiteY1" fmla="*/ 1104 h 8513"/>
                <a:gd name="connsiteX2" fmla="*/ 2249 w 13993"/>
                <a:gd name="connsiteY2" fmla="*/ 1517 h 8513"/>
                <a:gd name="connsiteX3" fmla="*/ 875 w 13993"/>
                <a:gd name="connsiteY3" fmla="*/ 2391 h 8513"/>
                <a:gd name="connsiteX4" fmla="*/ 0 w 13993"/>
                <a:gd name="connsiteY4" fmla="*/ 3890 h 8513"/>
                <a:gd name="connsiteX5" fmla="*/ 6997 w 13993"/>
                <a:gd name="connsiteY5" fmla="*/ 8514 h 8513"/>
                <a:gd name="connsiteX6" fmla="*/ 13994 w 13993"/>
                <a:gd name="connsiteY6" fmla="*/ 4515 h 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93" h="8513">
                  <a:moveTo>
                    <a:pt x="13494" y="3766"/>
                  </a:moveTo>
                  <a:cubicBezTo>
                    <a:pt x="11295" y="92"/>
                    <a:pt x="6535" y="-1095"/>
                    <a:pt x="2861" y="1104"/>
                  </a:cubicBezTo>
                  <a:cubicBezTo>
                    <a:pt x="2649" y="1229"/>
                    <a:pt x="2449" y="1366"/>
                    <a:pt x="2249" y="1517"/>
                  </a:cubicBezTo>
                  <a:lnTo>
                    <a:pt x="875" y="2391"/>
                  </a:lnTo>
                  <a:cubicBezTo>
                    <a:pt x="537" y="2866"/>
                    <a:pt x="250" y="3366"/>
                    <a:pt x="0" y="3890"/>
                  </a:cubicBezTo>
                  <a:cubicBezTo>
                    <a:pt x="2986" y="4091"/>
                    <a:pt x="5635" y="5852"/>
                    <a:pt x="6997" y="8514"/>
                  </a:cubicBezTo>
                  <a:lnTo>
                    <a:pt x="13994" y="451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D4C86776-09F0-49F2-B80F-6C41544EF0D0}"/>
                </a:ext>
              </a:extLst>
            </p:cNvPr>
            <p:cNvSpPr/>
            <p:nvPr/>
          </p:nvSpPr>
          <p:spPr>
            <a:xfrm>
              <a:off x="8971279" y="5294771"/>
              <a:ext cx="28237" cy="54978"/>
            </a:xfrm>
            <a:custGeom>
              <a:avLst/>
              <a:gdLst>
                <a:gd name="connsiteX0" fmla="*/ 4123 w 28237"/>
                <a:gd name="connsiteY0" fmla="*/ 3998 h 54978"/>
                <a:gd name="connsiteX1" fmla="*/ 0 w 28237"/>
                <a:gd name="connsiteY1" fmla="*/ 15869 h 54978"/>
                <a:gd name="connsiteX2" fmla="*/ 27363 w 28237"/>
                <a:gd name="connsiteY2" fmla="*/ 54978 h 54978"/>
                <a:gd name="connsiteX3" fmla="*/ 28238 w 28237"/>
                <a:gd name="connsiteY3" fmla="*/ 54978 h 54978"/>
                <a:gd name="connsiteX4" fmla="*/ 28238 w 28237"/>
                <a:gd name="connsiteY4" fmla="*/ 53104 h 54978"/>
                <a:gd name="connsiteX5" fmla="*/ 26114 w 28237"/>
                <a:gd name="connsiteY5" fmla="*/ 19617 h 54978"/>
                <a:gd name="connsiteX6" fmla="*/ 12495 w 28237"/>
                <a:gd name="connsiteY6" fmla="*/ 0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7" h="54978">
                  <a:moveTo>
                    <a:pt x="4123" y="3998"/>
                  </a:moveTo>
                  <a:cubicBezTo>
                    <a:pt x="5223" y="8422"/>
                    <a:pt x="3611" y="13082"/>
                    <a:pt x="0" y="15869"/>
                  </a:cubicBezTo>
                  <a:lnTo>
                    <a:pt x="27363" y="54978"/>
                  </a:lnTo>
                  <a:lnTo>
                    <a:pt x="28238" y="54978"/>
                  </a:lnTo>
                  <a:cubicBezTo>
                    <a:pt x="28175" y="54353"/>
                    <a:pt x="28175" y="53728"/>
                    <a:pt x="28238" y="53104"/>
                  </a:cubicBezTo>
                  <a:lnTo>
                    <a:pt x="26114" y="19617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CAA6BE3F-1D5A-4656-A631-AFC741793CB6}"/>
                </a:ext>
              </a:extLst>
            </p:cNvPr>
            <p:cNvSpPr/>
            <p:nvPr/>
          </p:nvSpPr>
          <p:spPr>
            <a:xfrm>
              <a:off x="9006264" y="5357121"/>
              <a:ext cx="874" cy="12495"/>
            </a:xfrm>
            <a:custGeom>
              <a:avLst/>
              <a:gdLst>
                <a:gd name="connsiteX0" fmla="*/ 875 w 874"/>
                <a:gd name="connsiteY0" fmla="*/ 0 h 12495"/>
                <a:gd name="connsiteX1" fmla="*/ 0 w 874"/>
                <a:gd name="connsiteY1" fmla="*/ 0 h 12495"/>
                <a:gd name="connsiteX2" fmla="*/ 875 w 87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2495">
                  <a:moveTo>
                    <a:pt x="875" y="0"/>
                  </a:moveTo>
                  <a:lnTo>
                    <a:pt x="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1D682703-06ED-46A9-94B1-D7782D170405}"/>
                </a:ext>
              </a:extLst>
            </p:cNvPr>
            <p:cNvSpPr/>
            <p:nvPr/>
          </p:nvSpPr>
          <p:spPr>
            <a:xfrm>
              <a:off x="9000766" y="5352123"/>
              <a:ext cx="874" cy="1374"/>
            </a:xfrm>
            <a:custGeom>
              <a:avLst/>
              <a:gdLst>
                <a:gd name="connsiteX0" fmla="*/ 875 w 874"/>
                <a:gd name="connsiteY0" fmla="*/ 1374 h 1374"/>
                <a:gd name="connsiteX1" fmla="*/ 875 w 874"/>
                <a:gd name="connsiteY1" fmla="*/ 1374 h 1374"/>
                <a:gd name="connsiteX2" fmla="*/ 0 w 874"/>
                <a:gd name="connsiteY2" fmla="*/ 0 h 1374"/>
                <a:gd name="connsiteX3" fmla="*/ 0 w 874"/>
                <a:gd name="connsiteY3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374">
                  <a:moveTo>
                    <a:pt x="875" y="1374"/>
                  </a:moveTo>
                  <a:lnTo>
                    <a:pt x="875" y="1374"/>
                  </a:lnTo>
                  <a:cubicBezTo>
                    <a:pt x="512" y="962"/>
                    <a:pt x="212" y="50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F9FDA17-04AE-48A0-B96B-40B5326E257D}"/>
                </a:ext>
              </a:extLst>
            </p:cNvPr>
            <p:cNvSpPr/>
            <p:nvPr/>
          </p:nvSpPr>
          <p:spPr>
            <a:xfrm>
              <a:off x="9012761" y="5355246"/>
              <a:ext cx="1374" cy="1249"/>
            </a:xfrm>
            <a:custGeom>
              <a:avLst/>
              <a:gdLst>
                <a:gd name="connsiteX0" fmla="*/ 1374 w 1374"/>
                <a:gd name="connsiteY0" fmla="*/ 0 h 1249"/>
                <a:gd name="connsiteX1" fmla="*/ 1374 w 1374"/>
                <a:gd name="connsiteY1" fmla="*/ 0 h 1249"/>
                <a:gd name="connsiteX2" fmla="*/ 0 w 1374"/>
                <a:gd name="connsiteY2" fmla="*/ 1250 h 1249"/>
                <a:gd name="connsiteX3" fmla="*/ 1374 w 1374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" h="1249">
                  <a:moveTo>
                    <a:pt x="1374" y="0"/>
                  </a:moveTo>
                  <a:cubicBezTo>
                    <a:pt x="1374" y="0"/>
                    <a:pt x="1374" y="0"/>
                    <a:pt x="1374" y="0"/>
                  </a:cubicBezTo>
                  <a:lnTo>
                    <a:pt x="0" y="1250"/>
                  </a:lnTo>
                  <a:cubicBezTo>
                    <a:pt x="0" y="1250"/>
                    <a:pt x="1374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E274ABDC-A0BB-42FF-8DA3-0A60FC783F45}"/>
                </a:ext>
              </a:extLst>
            </p:cNvPr>
            <p:cNvSpPr/>
            <p:nvPr/>
          </p:nvSpPr>
          <p:spPr>
            <a:xfrm>
              <a:off x="9010387" y="5356871"/>
              <a:ext cx="1124" cy="74"/>
            </a:xfrm>
            <a:custGeom>
              <a:avLst/>
              <a:gdLst>
                <a:gd name="connsiteX0" fmla="*/ 0 w 1124"/>
                <a:gd name="connsiteY0" fmla="*/ 0 h 74"/>
                <a:gd name="connsiteX1" fmla="*/ 1124 w 1124"/>
                <a:gd name="connsiteY1" fmla="*/ 0 h 74"/>
                <a:gd name="connsiteX2" fmla="*/ 0 w 1124"/>
                <a:gd name="connsiteY2" fmla="*/ 0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74">
                  <a:moveTo>
                    <a:pt x="0" y="0"/>
                  </a:moveTo>
                  <a:cubicBezTo>
                    <a:pt x="375" y="100"/>
                    <a:pt x="750" y="100"/>
                    <a:pt x="1124" y="0"/>
                  </a:cubicBezTo>
                  <a:cubicBezTo>
                    <a:pt x="750" y="50"/>
                    <a:pt x="375" y="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4A4EC127-5C4A-40C3-9E89-4C8248AFC94C}"/>
                </a:ext>
              </a:extLst>
            </p:cNvPr>
            <p:cNvSpPr/>
            <p:nvPr/>
          </p:nvSpPr>
          <p:spPr>
            <a:xfrm>
              <a:off x="8621680" y="3962802"/>
              <a:ext cx="1249" cy="874"/>
            </a:xfrm>
            <a:custGeom>
              <a:avLst/>
              <a:gdLst>
                <a:gd name="connsiteX0" fmla="*/ 1250 w 1249"/>
                <a:gd name="connsiteY0" fmla="*/ 0 h 874"/>
                <a:gd name="connsiteX1" fmla="*/ 0 w 1249"/>
                <a:gd name="connsiteY1" fmla="*/ 875 h 874"/>
                <a:gd name="connsiteX2" fmla="*/ 0 w 1249"/>
                <a:gd name="connsiteY2" fmla="*/ 875 h 874"/>
                <a:gd name="connsiteX3" fmla="*/ 1250 w 1249"/>
                <a:gd name="connsiteY3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874">
                  <a:moveTo>
                    <a:pt x="1250" y="0"/>
                  </a:moveTo>
                  <a:lnTo>
                    <a:pt x="0" y="875"/>
                  </a:lnTo>
                  <a:lnTo>
                    <a:pt x="0" y="875"/>
                  </a:lnTo>
                  <a:cubicBezTo>
                    <a:pt x="0" y="875"/>
                    <a:pt x="875" y="125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8B1A42FE-A90D-422E-80EA-543382BD634D}"/>
                </a:ext>
              </a:extLst>
            </p:cNvPr>
            <p:cNvSpPr/>
            <p:nvPr/>
          </p:nvSpPr>
          <p:spPr>
            <a:xfrm>
              <a:off x="8619306" y="3965301"/>
              <a:ext cx="874" cy="1499"/>
            </a:xfrm>
            <a:custGeom>
              <a:avLst/>
              <a:gdLst>
                <a:gd name="connsiteX0" fmla="*/ 875 w 874"/>
                <a:gd name="connsiteY0" fmla="*/ 0 h 1499"/>
                <a:gd name="connsiteX1" fmla="*/ 0 w 874"/>
                <a:gd name="connsiteY1" fmla="*/ 1499 h 1499"/>
                <a:gd name="connsiteX2" fmla="*/ 0 w 874"/>
                <a:gd name="connsiteY2" fmla="*/ 1499 h 1499"/>
                <a:gd name="connsiteX3" fmla="*/ 875 w 8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499">
                  <a:moveTo>
                    <a:pt x="875" y="0"/>
                  </a:moveTo>
                  <a:cubicBezTo>
                    <a:pt x="537" y="475"/>
                    <a:pt x="250" y="975"/>
                    <a:pt x="0" y="1499"/>
                  </a:cubicBezTo>
                  <a:lnTo>
                    <a:pt x="0" y="1499"/>
                  </a:lnTo>
                  <a:cubicBezTo>
                    <a:pt x="175" y="937"/>
                    <a:pt x="475" y="425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5B91B698-60A2-408A-8E5D-422DCC17EB06}"/>
                </a:ext>
              </a:extLst>
            </p:cNvPr>
            <p:cNvSpPr/>
            <p:nvPr/>
          </p:nvSpPr>
          <p:spPr>
            <a:xfrm>
              <a:off x="8329181" y="4393130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5FDBC1F2-7A17-41C3-A999-67C2EE213770}"/>
                </a:ext>
              </a:extLst>
            </p:cNvPr>
            <p:cNvSpPr/>
            <p:nvPr/>
          </p:nvSpPr>
          <p:spPr>
            <a:xfrm>
              <a:off x="8328182" y="4369139"/>
              <a:ext cx="999" cy="624"/>
            </a:xfrm>
            <a:custGeom>
              <a:avLst/>
              <a:gdLst>
                <a:gd name="connsiteX0" fmla="*/ 625 w 999"/>
                <a:gd name="connsiteY0" fmla="*/ 625 h 624"/>
                <a:gd name="connsiteX1" fmla="*/ 0 w 999"/>
                <a:gd name="connsiteY1" fmla="*/ 625 h 624"/>
                <a:gd name="connsiteX2" fmla="*/ 0 w 999"/>
                <a:gd name="connsiteY2" fmla="*/ 625 h 624"/>
                <a:gd name="connsiteX3" fmla="*/ 999 w 999"/>
                <a:gd name="connsiteY3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624">
                  <a:moveTo>
                    <a:pt x="625" y="625"/>
                  </a:moveTo>
                  <a:lnTo>
                    <a:pt x="0" y="625"/>
                  </a:lnTo>
                  <a:lnTo>
                    <a:pt x="0" y="6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757F0F12-78F3-42F2-BB5D-3A198A9884D4}"/>
                </a:ext>
              </a:extLst>
            </p:cNvPr>
            <p:cNvSpPr/>
            <p:nvPr/>
          </p:nvSpPr>
          <p:spPr>
            <a:xfrm>
              <a:off x="8664287" y="4708129"/>
              <a:ext cx="241895" cy="153189"/>
            </a:xfrm>
            <a:custGeom>
              <a:avLst/>
              <a:gdLst>
                <a:gd name="connsiteX0" fmla="*/ 0 w 241895"/>
                <a:gd name="connsiteY0" fmla="*/ 129948 h 153189"/>
                <a:gd name="connsiteX1" fmla="*/ 4248 w 241895"/>
                <a:gd name="connsiteY1" fmla="*/ 136196 h 153189"/>
                <a:gd name="connsiteX2" fmla="*/ 3249 w 241895"/>
                <a:gd name="connsiteY2" fmla="*/ 151440 h 153189"/>
                <a:gd name="connsiteX3" fmla="*/ 625 w 241895"/>
                <a:gd name="connsiteY3" fmla="*/ 153189 h 153189"/>
                <a:gd name="connsiteX4" fmla="*/ 625 w 241895"/>
                <a:gd name="connsiteY4" fmla="*/ 153189 h 153189"/>
                <a:gd name="connsiteX5" fmla="*/ 1499 w 241895"/>
                <a:gd name="connsiteY5" fmla="*/ 153189 h 153189"/>
                <a:gd name="connsiteX6" fmla="*/ 4498 w 241895"/>
                <a:gd name="connsiteY6" fmla="*/ 151565 h 153189"/>
                <a:gd name="connsiteX7" fmla="*/ 241895 w 241895"/>
                <a:gd name="connsiteY7" fmla="*/ 23241 h 153189"/>
                <a:gd name="connsiteX8" fmla="*/ 237522 w 241895"/>
                <a:gd name="connsiteY8" fmla="*/ 17118 h 153189"/>
                <a:gd name="connsiteX9" fmla="*/ 238397 w 241895"/>
                <a:gd name="connsiteY9" fmla="*/ 1874 h 153189"/>
                <a:gd name="connsiteX10" fmla="*/ 241146 w 241895"/>
                <a:gd name="connsiteY10" fmla="*/ 0 h 153189"/>
                <a:gd name="connsiteX11" fmla="*/ 241146 w 241895"/>
                <a:gd name="connsiteY11" fmla="*/ 0 h 15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895" h="153189">
                  <a:moveTo>
                    <a:pt x="0" y="129948"/>
                  </a:moveTo>
                  <a:lnTo>
                    <a:pt x="4248" y="136196"/>
                  </a:lnTo>
                  <a:cubicBezTo>
                    <a:pt x="7422" y="140906"/>
                    <a:pt x="7010" y="147179"/>
                    <a:pt x="3249" y="151440"/>
                  </a:cubicBezTo>
                  <a:cubicBezTo>
                    <a:pt x="2461" y="152152"/>
                    <a:pt x="1587" y="152739"/>
                    <a:pt x="625" y="153189"/>
                  </a:cubicBezTo>
                  <a:lnTo>
                    <a:pt x="625" y="153189"/>
                  </a:lnTo>
                  <a:lnTo>
                    <a:pt x="1499" y="153189"/>
                  </a:lnTo>
                  <a:lnTo>
                    <a:pt x="4498" y="151565"/>
                  </a:lnTo>
                  <a:lnTo>
                    <a:pt x="241895" y="23241"/>
                  </a:lnTo>
                  <a:lnTo>
                    <a:pt x="237522" y="17118"/>
                  </a:lnTo>
                  <a:cubicBezTo>
                    <a:pt x="234311" y="12432"/>
                    <a:pt x="234674" y="6160"/>
                    <a:pt x="238397" y="1874"/>
                  </a:cubicBezTo>
                  <a:cubicBezTo>
                    <a:pt x="239197" y="1100"/>
                    <a:pt x="240134" y="463"/>
                    <a:pt x="241146" y="0"/>
                  </a:cubicBezTo>
                  <a:lnTo>
                    <a:pt x="24114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F26A77C7-5407-49AF-AFD9-E2646025DF1E}"/>
                </a:ext>
              </a:extLst>
            </p:cNvPr>
            <p:cNvSpPr/>
            <p:nvPr/>
          </p:nvSpPr>
          <p:spPr>
            <a:xfrm>
              <a:off x="8662287" y="4862068"/>
              <a:ext cx="999" cy="12495"/>
            </a:xfrm>
            <a:custGeom>
              <a:avLst/>
              <a:gdLst>
                <a:gd name="connsiteX0" fmla="*/ 0 w 999"/>
                <a:gd name="connsiteY0" fmla="*/ 0 h 12495"/>
                <a:gd name="connsiteX1" fmla="*/ 1000 w 999"/>
                <a:gd name="connsiteY1" fmla="*/ 0 h 12495"/>
                <a:gd name="connsiteX2" fmla="*/ 0 w 999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" h="12495">
                  <a:moveTo>
                    <a:pt x="0" y="0"/>
                  </a:move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26332059-AEC0-401F-A207-CB112002EF7A}"/>
                </a:ext>
              </a:extLst>
            </p:cNvPr>
            <p:cNvSpPr/>
            <p:nvPr/>
          </p:nvSpPr>
          <p:spPr>
            <a:xfrm>
              <a:off x="8911930" y="4707754"/>
              <a:ext cx="624" cy="12495"/>
            </a:xfrm>
            <a:custGeom>
              <a:avLst/>
              <a:gdLst>
                <a:gd name="connsiteX0" fmla="*/ 625 w 624"/>
                <a:gd name="connsiteY0" fmla="*/ 0 h 12495"/>
                <a:gd name="connsiteX1" fmla="*/ 0 w 624"/>
                <a:gd name="connsiteY1" fmla="*/ 0 h 12495"/>
                <a:gd name="connsiteX2" fmla="*/ 0 w 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" h="12495">
                  <a:moveTo>
                    <a:pt x="62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91C2859E-CE05-4143-9F97-03BA3DDF3A15}"/>
                </a:ext>
              </a:extLst>
            </p:cNvPr>
            <p:cNvSpPr/>
            <p:nvPr/>
          </p:nvSpPr>
          <p:spPr>
            <a:xfrm>
              <a:off x="8254464" y="4948034"/>
              <a:ext cx="60723" cy="91463"/>
            </a:xfrm>
            <a:custGeom>
              <a:avLst/>
              <a:gdLst>
                <a:gd name="connsiteX0" fmla="*/ 60724 w 60723"/>
                <a:gd name="connsiteY0" fmla="*/ 88839 h 91463"/>
                <a:gd name="connsiteX1" fmla="*/ 875 w 60723"/>
                <a:gd name="connsiteY1" fmla="*/ 0 h 91463"/>
                <a:gd name="connsiteX2" fmla="*/ 0 w 60723"/>
                <a:gd name="connsiteY2" fmla="*/ 0 h 91463"/>
                <a:gd name="connsiteX3" fmla="*/ 0 w 60723"/>
                <a:gd name="connsiteY3" fmla="*/ 5123 h 91463"/>
                <a:gd name="connsiteX4" fmla="*/ 58225 w 60723"/>
                <a:gd name="connsiteY4" fmla="*/ 91464 h 91463"/>
                <a:gd name="connsiteX5" fmla="*/ 58225 w 60723"/>
                <a:gd name="connsiteY5" fmla="*/ 91464 h 91463"/>
                <a:gd name="connsiteX6" fmla="*/ 58225 w 60723"/>
                <a:gd name="connsiteY6" fmla="*/ 91464 h 91463"/>
                <a:gd name="connsiteX7" fmla="*/ 58225 w 60723"/>
                <a:gd name="connsiteY7" fmla="*/ 90839 h 91463"/>
                <a:gd name="connsiteX8" fmla="*/ 58225 w 60723"/>
                <a:gd name="connsiteY8" fmla="*/ 90839 h 91463"/>
                <a:gd name="connsiteX9" fmla="*/ 58225 w 60723"/>
                <a:gd name="connsiteY9" fmla="*/ 90839 h 9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23" h="91463">
                  <a:moveTo>
                    <a:pt x="60724" y="88839"/>
                  </a:moveTo>
                  <a:lnTo>
                    <a:pt x="875" y="0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58225" y="91464"/>
                  </a:lnTo>
                  <a:lnTo>
                    <a:pt x="58225" y="91464"/>
                  </a:lnTo>
                  <a:cubicBezTo>
                    <a:pt x="58225" y="91464"/>
                    <a:pt x="58225" y="91464"/>
                    <a:pt x="58225" y="91464"/>
                  </a:cubicBezTo>
                  <a:cubicBezTo>
                    <a:pt x="58150" y="91263"/>
                    <a:pt x="58150" y="91039"/>
                    <a:pt x="58225" y="90839"/>
                  </a:cubicBezTo>
                  <a:lnTo>
                    <a:pt x="58225" y="90839"/>
                  </a:lnTo>
                  <a:cubicBezTo>
                    <a:pt x="58225" y="90839"/>
                    <a:pt x="58225" y="90839"/>
                    <a:pt x="58225" y="9083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84F89119-C1D4-4287-96B7-0D58A336B456}"/>
                </a:ext>
              </a:extLst>
            </p:cNvPr>
            <p:cNvSpPr/>
            <p:nvPr/>
          </p:nvSpPr>
          <p:spPr>
            <a:xfrm>
              <a:off x="7999699" y="4570809"/>
              <a:ext cx="253515" cy="377224"/>
            </a:xfrm>
            <a:custGeom>
              <a:avLst/>
              <a:gdLst>
                <a:gd name="connsiteX0" fmla="*/ 253516 w 253515"/>
                <a:gd name="connsiteY0" fmla="*/ 374101 h 377224"/>
                <a:gd name="connsiteX1" fmla="*/ 1000 w 253515"/>
                <a:gd name="connsiteY1" fmla="*/ 0 h 377224"/>
                <a:gd name="connsiteX2" fmla="*/ 0 w 253515"/>
                <a:gd name="connsiteY2" fmla="*/ 4623 h 377224"/>
                <a:gd name="connsiteX3" fmla="*/ 251516 w 253515"/>
                <a:gd name="connsiteY3" fmla="*/ 377225 h 377224"/>
                <a:gd name="connsiteX4" fmla="*/ 251516 w 253515"/>
                <a:gd name="connsiteY4" fmla="*/ 377225 h 377224"/>
                <a:gd name="connsiteX5" fmla="*/ 251516 w 253515"/>
                <a:gd name="connsiteY5" fmla="*/ 377225 h 377224"/>
                <a:gd name="connsiteX6" fmla="*/ 251516 w 253515"/>
                <a:gd name="connsiteY6" fmla="*/ 376475 h 377224"/>
                <a:gd name="connsiteX7" fmla="*/ 251516 w 253515"/>
                <a:gd name="connsiteY7" fmla="*/ 376475 h 377224"/>
                <a:gd name="connsiteX8" fmla="*/ 251516 w 253515"/>
                <a:gd name="connsiteY8" fmla="*/ 376475 h 37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515" h="377224">
                  <a:moveTo>
                    <a:pt x="253516" y="374101"/>
                  </a:moveTo>
                  <a:lnTo>
                    <a:pt x="1000" y="0"/>
                  </a:lnTo>
                  <a:cubicBezTo>
                    <a:pt x="1000" y="1599"/>
                    <a:pt x="650" y="3174"/>
                    <a:pt x="0" y="4623"/>
                  </a:cubicBezTo>
                  <a:lnTo>
                    <a:pt x="251516" y="377225"/>
                  </a:lnTo>
                  <a:lnTo>
                    <a:pt x="251516" y="377225"/>
                  </a:lnTo>
                  <a:cubicBezTo>
                    <a:pt x="251516" y="377225"/>
                    <a:pt x="251516" y="377225"/>
                    <a:pt x="251516" y="377225"/>
                  </a:cubicBezTo>
                  <a:lnTo>
                    <a:pt x="251516" y="376475"/>
                  </a:lnTo>
                  <a:cubicBezTo>
                    <a:pt x="251516" y="376475"/>
                    <a:pt x="251516" y="376475"/>
                    <a:pt x="251516" y="376475"/>
                  </a:cubicBezTo>
                  <a:lnTo>
                    <a:pt x="251516" y="3764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20715E8E-C98C-477D-9408-3CB77E9CE60E}"/>
                </a:ext>
              </a:extLst>
            </p:cNvPr>
            <p:cNvSpPr/>
            <p:nvPr/>
          </p:nvSpPr>
          <p:spPr>
            <a:xfrm>
              <a:off x="8592068" y="4767981"/>
              <a:ext cx="60348" cy="86215"/>
            </a:xfrm>
            <a:custGeom>
              <a:avLst/>
              <a:gdLst>
                <a:gd name="connsiteX0" fmla="*/ 0 w 60348"/>
                <a:gd name="connsiteY0" fmla="*/ 0 h 86215"/>
                <a:gd name="connsiteX1" fmla="*/ 60349 w 60348"/>
                <a:gd name="connsiteY1" fmla="*/ 86216 h 86215"/>
                <a:gd name="connsiteX2" fmla="*/ 60349 w 60348"/>
                <a:gd name="connsiteY2" fmla="*/ 86216 h 86215"/>
                <a:gd name="connsiteX3" fmla="*/ 875 w 60348"/>
                <a:gd name="connsiteY3" fmla="*/ 875 h 86215"/>
                <a:gd name="connsiteX4" fmla="*/ 0 w 60348"/>
                <a:gd name="connsiteY4" fmla="*/ 0 h 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48" h="86215">
                  <a:moveTo>
                    <a:pt x="0" y="0"/>
                  </a:moveTo>
                  <a:lnTo>
                    <a:pt x="60349" y="86216"/>
                  </a:lnTo>
                  <a:lnTo>
                    <a:pt x="60349" y="86216"/>
                  </a:lnTo>
                  <a:lnTo>
                    <a:pt x="875" y="875"/>
                  </a:lnTo>
                  <a:cubicBezTo>
                    <a:pt x="875" y="875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9FBE9915-0A39-48AD-98C2-D09AC4CEE57D}"/>
                </a:ext>
              </a:extLst>
            </p:cNvPr>
            <p:cNvSpPr/>
            <p:nvPr/>
          </p:nvSpPr>
          <p:spPr>
            <a:xfrm>
              <a:off x="8599065" y="4754111"/>
              <a:ext cx="72093" cy="107831"/>
            </a:xfrm>
            <a:custGeom>
              <a:avLst/>
              <a:gdLst>
                <a:gd name="connsiteX0" fmla="*/ 69720 w 72093"/>
                <a:gd name="connsiteY0" fmla="*/ 90214 h 107831"/>
                <a:gd name="connsiteX1" fmla="*/ 65472 w 72093"/>
                <a:gd name="connsiteY1" fmla="*/ 83966 h 107831"/>
                <a:gd name="connsiteX2" fmla="*/ 6747 w 72093"/>
                <a:gd name="connsiteY2" fmla="*/ 0 h 107831"/>
                <a:gd name="connsiteX3" fmla="*/ 5623 w 72093"/>
                <a:gd name="connsiteY3" fmla="*/ 15244 h 107831"/>
                <a:gd name="connsiteX4" fmla="*/ 0 w 72093"/>
                <a:gd name="connsiteY4" fmla="*/ 17618 h 107831"/>
                <a:gd name="connsiteX5" fmla="*/ 56601 w 72093"/>
                <a:gd name="connsiteY5" fmla="*/ 98460 h 107831"/>
                <a:gd name="connsiteX6" fmla="*/ 62223 w 72093"/>
                <a:gd name="connsiteY6" fmla="*/ 95462 h 107831"/>
                <a:gd name="connsiteX7" fmla="*/ 64247 w 72093"/>
                <a:gd name="connsiteY7" fmla="*/ 96099 h 107831"/>
                <a:gd name="connsiteX8" fmla="*/ 64347 w 72093"/>
                <a:gd name="connsiteY8" fmla="*/ 96336 h 107831"/>
                <a:gd name="connsiteX9" fmla="*/ 63597 w 72093"/>
                <a:gd name="connsiteY9" fmla="*/ 98960 h 107831"/>
                <a:gd name="connsiteX10" fmla="*/ 58725 w 72093"/>
                <a:gd name="connsiteY10" fmla="*/ 101584 h 107831"/>
                <a:gd name="connsiteX11" fmla="*/ 63098 w 72093"/>
                <a:gd name="connsiteY11" fmla="*/ 107832 h 107831"/>
                <a:gd name="connsiteX12" fmla="*/ 64222 w 72093"/>
                <a:gd name="connsiteY12" fmla="*/ 107832 h 107831"/>
                <a:gd name="connsiteX13" fmla="*/ 66097 w 72093"/>
                <a:gd name="connsiteY13" fmla="*/ 107832 h 107831"/>
                <a:gd name="connsiteX14" fmla="*/ 68720 w 72093"/>
                <a:gd name="connsiteY14" fmla="*/ 106083 h 107831"/>
                <a:gd name="connsiteX15" fmla="*/ 69720 w 72093"/>
                <a:gd name="connsiteY15" fmla="*/ 90214 h 10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093" h="107831">
                  <a:moveTo>
                    <a:pt x="69720" y="90214"/>
                  </a:moveTo>
                  <a:lnTo>
                    <a:pt x="65472" y="83966"/>
                  </a:lnTo>
                  <a:lnTo>
                    <a:pt x="6747" y="0"/>
                  </a:lnTo>
                  <a:cubicBezTo>
                    <a:pt x="9883" y="4748"/>
                    <a:pt x="9421" y="11008"/>
                    <a:pt x="5623" y="15244"/>
                  </a:cubicBezTo>
                  <a:cubicBezTo>
                    <a:pt x="4148" y="16755"/>
                    <a:pt x="2112" y="17618"/>
                    <a:pt x="0" y="17618"/>
                  </a:cubicBezTo>
                  <a:lnTo>
                    <a:pt x="56601" y="98460"/>
                  </a:lnTo>
                  <a:lnTo>
                    <a:pt x="62223" y="95462"/>
                  </a:lnTo>
                  <a:cubicBezTo>
                    <a:pt x="62960" y="95074"/>
                    <a:pt x="63860" y="95362"/>
                    <a:pt x="64247" y="96099"/>
                  </a:cubicBezTo>
                  <a:cubicBezTo>
                    <a:pt x="64285" y="96174"/>
                    <a:pt x="64322" y="96249"/>
                    <a:pt x="64347" y="96336"/>
                  </a:cubicBezTo>
                  <a:cubicBezTo>
                    <a:pt x="64722" y="97286"/>
                    <a:pt x="64410" y="98361"/>
                    <a:pt x="63597" y="98960"/>
                  </a:cubicBezTo>
                  <a:lnTo>
                    <a:pt x="58725" y="101584"/>
                  </a:lnTo>
                  <a:lnTo>
                    <a:pt x="63098" y="107832"/>
                  </a:lnTo>
                  <a:lnTo>
                    <a:pt x="64222" y="107832"/>
                  </a:lnTo>
                  <a:lnTo>
                    <a:pt x="66097" y="107832"/>
                  </a:lnTo>
                  <a:cubicBezTo>
                    <a:pt x="67059" y="107382"/>
                    <a:pt x="67933" y="106795"/>
                    <a:pt x="68720" y="106083"/>
                  </a:cubicBezTo>
                  <a:cubicBezTo>
                    <a:pt x="72806" y="101709"/>
                    <a:pt x="73231" y="95062"/>
                    <a:pt x="69720" y="9021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62C72F0D-C4D7-419F-96DA-1C4BCE81E173}"/>
                </a:ext>
              </a:extLst>
            </p:cNvPr>
            <p:cNvSpPr/>
            <p:nvPr/>
          </p:nvSpPr>
          <p:spPr>
            <a:xfrm>
              <a:off x="8912554" y="4707754"/>
              <a:ext cx="50603" cy="70596"/>
            </a:xfrm>
            <a:custGeom>
              <a:avLst/>
              <a:gdLst>
                <a:gd name="connsiteX0" fmla="*/ 2874 w 50603"/>
                <a:gd name="connsiteY0" fmla="*/ 2374 h 70596"/>
                <a:gd name="connsiteX1" fmla="*/ 1375 w 50603"/>
                <a:gd name="connsiteY1" fmla="*/ 1000 h 70596"/>
                <a:gd name="connsiteX2" fmla="*/ 0 w 50603"/>
                <a:gd name="connsiteY2" fmla="*/ 0 h 70596"/>
                <a:gd name="connsiteX3" fmla="*/ 0 w 50603"/>
                <a:gd name="connsiteY3" fmla="*/ 0 h 70596"/>
                <a:gd name="connsiteX4" fmla="*/ 50603 w 50603"/>
                <a:gd name="connsiteY4" fmla="*/ 70597 h 70596"/>
                <a:gd name="connsiteX5" fmla="*/ 50603 w 50603"/>
                <a:gd name="connsiteY5" fmla="*/ 68098 h 70596"/>
                <a:gd name="connsiteX6" fmla="*/ 3998 w 50603"/>
                <a:gd name="connsiteY6" fmla="*/ 2999 h 7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3" h="70596">
                  <a:moveTo>
                    <a:pt x="2874" y="2374"/>
                  </a:moveTo>
                  <a:lnTo>
                    <a:pt x="1375" y="10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603" y="70597"/>
                  </a:lnTo>
                  <a:lnTo>
                    <a:pt x="50603" y="68098"/>
                  </a:lnTo>
                  <a:lnTo>
                    <a:pt x="3998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F9EA9807-0392-48C9-81FD-4544386DB276}"/>
                </a:ext>
              </a:extLst>
            </p:cNvPr>
            <p:cNvSpPr/>
            <p:nvPr/>
          </p:nvSpPr>
          <p:spPr>
            <a:xfrm>
              <a:off x="8900000" y="4707124"/>
              <a:ext cx="64781" cy="104964"/>
            </a:xfrm>
            <a:custGeom>
              <a:avLst/>
              <a:gdLst>
                <a:gd name="connsiteX0" fmla="*/ 5807 w 64781"/>
                <a:gd name="connsiteY0" fmla="*/ 381 h 104964"/>
                <a:gd name="connsiteX1" fmla="*/ 3058 w 64781"/>
                <a:gd name="connsiteY1" fmla="*/ 2255 h 104964"/>
                <a:gd name="connsiteX2" fmla="*/ 2184 w 64781"/>
                <a:gd name="connsiteY2" fmla="*/ 17499 h 104964"/>
                <a:gd name="connsiteX3" fmla="*/ 6557 w 64781"/>
                <a:gd name="connsiteY3" fmla="*/ 23621 h 104964"/>
                <a:gd name="connsiteX4" fmla="*/ 64782 w 64781"/>
                <a:gd name="connsiteY4" fmla="*/ 104964 h 104964"/>
                <a:gd name="connsiteX5" fmla="*/ 64782 w 64781"/>
                <a:gd name="connsiteY5" fmla="*/ 101340 h 104964"/>
                <a:gd name="connsiteX6" fmla="*/ 64032 w 64781"/>
                <a:gd name="connsiteY6" fmla="*/ 88845 h 104964"/>
                <a:gd name="connsiteX7" fmla="*/ 63282 w 64781"/>
                <a:gd name="connsiteY7" fmla="*/ 77475 h 104964"/>
                <a:gd name="connsiteX8" fmla="*/ 7682 w 64781"/>
                <a:gd name="connsiteY8" fmla="*/ 6 h 104964"/>
                <a:gd name="connsiteX9" fmla="*/ 5807 w 64781"/>
                <a:gd name="connsiteY9" fmla="*/ 381 h 10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81" h="104964">
                  <a:moveTo>
                    <a:pt x="5807" y="381"/>
                  </a:moveTo>
                  <a:cubicBezTo>
                    <a:pt x="4795" y="843"/>
                    <a:pt x="3858" y="1480"/>
                    <a:pt x="3058" y="2255"/>
                  </a:cubicBezTo>
                  <a:cubicBezTo>
                    <a:pt x="-665" y="6541"/>
                    <a:pt x="-1027" y="12813"/>
                    <a:pt x="2184" y="17499"/>
                  </a:cubicBezTo>
                  <a:lnTo>
                    <a:pt x="6557" y="23621"/>
                  </a:lnTo>
                  <a:lnTo>
                    <a:pt x="64782" y="104964"/>
                  </a:lnTo>
                  <a:lnTo>
                    <a:pt x="64782" y="101340"/>
                  </a:lnTo>
                  <a:lnTo>
                    <a:pt x="64032" y="88845"/>
                  </a:lnTo>
                  <a:lnTo>
                    <a:pt x="63282" y="77475"/>
                  </a:lnTo>
                  <a:lnTo>
                    <a:pt x="7682" y="6"/>
                  </a:lnTo>
                  <a:cubicBezTo>
                    <a:pt x="7032" y="-31"/>
                    <a:pt x="6395" y="106"/>
                    <a:pt x="5807" y="3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C7F3D874-656D-48D3-B240-03870CCE3229}"/>
                </a:ext>
              </a:extLst>
            </p:cNvPr>
            <p:cNvSpPr/>
            <p:nvPr/>
          </p:nvSpPr>
          <p:spPr>
            <a:xfrm>
              <a:off x="8974152" y="5283525"/>
              <a:ext cx="20741" cy="15243"/>
            </a:xfrm>
            <a:custGeom>
              <a:avLst/>
              <a:gdLst>
                <a:gd name="connsiteX0" fmla="*/ 0 w 20741"/>
                <a:gd name="connsiteY0" fmla="*/ 11745 h 15243"/>
                <a:gd name="connsiteX1" fmla="*/ 875 w 20741"/>
                <a:gd name="connsiteY1" fmla="*/ 13245 h 15243"/>
                <a:gd name="connsiteX2" fmla="*/ 875 w 20741"/>
                <a:gd name="connsiteY2" fmla="*/ 15244 h 15243"/>
                <a:gd name="connsiteX3" fmla="*/ 8871 w 20741"/>
                <a:gd name="connsiteY3" fmla="*/ 10746 h 15243"/>
                <a:gd name="connsiteX4" fmla="*/ 20741 w 20741"/>
                <a:gd name="connsiteY4" fmla="*/ 4123 h 15243"/>
                <a:gd name="connsiteX5" fmla="*/ 20741 w 20741"/>
                <a:gd name="connsiteY5" fmla="*/ 0 h 15243"/>
                <a:gd name="connsiteX6" fmla="*/ 6872 w 20741"/>
                <a:gd name="connsiteY6" fmla="*/ 7747 h 1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" h="15243">
                  <a:moveTo>
                    <a:pt x="0" y="11745"/>
                  </a:moveTo>
                  <a:cubicBezTo>
                    <a:pt x="325" y="12233"/>
                    <a:pt x="612" y="12732"/>
                    <a:pt x="875" y="13245"/>
                  </a:cubicBezTo>
                  <a:cubicBezTo>
                    <a:pt x="950" y="13907"/>
                    <a:pt x="950" y="14582"/>
                    <a:pt x="875" y="15244"/>
                  </a:cubicBezTo>
                  <a:lnTo>
                    <a:pt x="8871" y="10746"/>
                  </a:lnTo>
                  <a:lnTo>
                    <a:pt x="20741" y="4123"/>
                  </a:lnTo>
                  <a:lnTo>
                    <a:pt x="20741" y="0"/>
                  </a:lnTo>
                  <a:lnTo>
                    <a:pt x="6872" y="77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3BC21DAC-0C11-4705-A3CD-F3619412C93E}"/>
                </a:ext>
              </a:extLst>
            </p:cNvPr>
            <p:cNvSpPr/>
            <p:nvPr/>
          </p:nvSpPr>
          <p:spPr>
            <a:xfrm>
              <a:off x="8252090" y="4764107"/>
              <a:ext cx="339353" cy="183926"/>
            </a:xfrm>
            <a:custGeom>
              <a:avLst/>
              <a:gdLst>
                <a:gd name="connsiteX0" fmla="*/ 339353 w 339353"/>
                <a:gd name="connsiteY0" fmla="*/ 3124 h 183926"/>
                <a:gd name="connsiteX1" fmla="*/ 337229 w 339353"/>
                <a:gd name="connsiteY1" fmla="*/ 0 h 183926"/>
                <a:gd name="connsiteX2" fmla="*/ 1125 w 339353"/>
                <a:gd name="connsiteY2" fmla="*/ 180803 h 183926"/>
                <a:gd name="connsiteX3" fmla="*/ 0 w 339353"/>
                <a:gd name="connsiteY3" fmla="*/ 180803 h 183926"/>
                <a:gd name="connsiteX4" fmla="*/ 0 w 339353"/>
                <a:gd name="connsiteY4" fmla="*/ 180803 h 183926"/>
                <a:gd name="connsiteX5" fmla="*/ 750 w 339353"/>
                <a:gd name="connsiteY5" fmla="*/ 180803 h 183926"/>
                <a:gd name="connsiteX6" fmla="*/ 2499 w 339353"/>
                <a:gd name="connsiteY6" fmla="*/ 182302 h 183926"/>
                <a:gd name="connsiteX7" fmla="*/ 2499 w 339353"/>
                <a:gd name="connsiteY7" fmla="*/ 182427 h 183926"/>
                <a:gd name="connsiteX8" fmla="*/ 2499 w 339353"/>
                <a:gd name="connsiteY8" fmla="*/ 183927 h 183926"/>
                <a:gd name="connsiteX9" fmla="*/ 3374 w 339353"/>
                <a:gd name="connsiteY9" fmla="*/ 183927 h 18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353" h="183926">
                  <a:moveTo>
                    <a:pt x="339353" y="3124"/>
                  </a:moveTo>
                  <a:lnTo>
                    <a:pt x="337229" y="0"/>
                  </a:lnTo>
                  <a:lnTo>
                    <a:pt x="1125" y="180803"/>
                  </a:lnTo>
                  <a:lnTo>
                    <a:pt x="0" y="180803"/>
                  </a:lnTo>
                  <a:lnTo>
                    <a:pt x="0" y="180803"/>
                  </a:lnTo>
                  <a:cubicBezTo>
                    <a:pt x="0" y="180803"/>
                    <a:pt x="0" y="180803"/>
                    <a:pt x="750" y="180803"/>
                  </a:cubicBezTo>
                  <a:cubicBezTo>
                    <a:pt x="1649" y="180728"/>
                    <a:pt x="2424" y="181403"/>
                    <a:pt x="2499" y="182302"/>
                  </a:cubicBezTo>
                  <a:cubicBezTo>
                    <a:pt x="2499" y="182340"/>
                    <a:pt x="2499" y="182390"/>
                    <a:pt x="2499" y="182427"/>
                  </a:cubicBezTo>
                  <a:lnTo>
                    <a:pt x="2499" y="183927"/>
                  </a:lnTo>
                  <a:lnTo>
                    <a:pt x="3374" y="18392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39D3717C-6CE2-468A-895F-8307DEF79DC7}"/>
                </a:ext>
              </a:extLst>
            </p:cNvPr>
            <p:cNvSpPr/>
            <p:nvPr/>
          </p:nvSpPr>
          <p:spPr>
            <a:xfrm>
              <a:off x="7341608" y="4900178"/>
              <a:ext cx="85712" cy="62974"/>
            </a:xfrm>
            <a:custGeom>
              <a:avLst/>
              <a:gdLst>
                <a:gd name="connsiteX0" fmla="*/ 74968 w 85712"/>
                <a:gd name="connsiteY0" fmla="*/ 0 h 62974"/>
                <a:gd name="connsiteX1" fmla="*/ 0 w 85712"/>
                <a:gd name="connsiteY1" fmla="*/ 39484 h 62974"/>
                <a:gd name="connsiteX2" fmla="*/ 4248 w 85712"/>
                <a:gd name="connsiteY2" fmla="*/ 46232 h 62974"/>
                <a:gd name="connsiteX3" fmla="*/ 2624 w 85712"/>
                <a:gd name="connsiteY3" fmla="*/ 61476 h 62974"/>
                <a:gd name="connsiteX4" fmla="*/ 0 w 85712"/>
                <a:gd name="connsiteY4" fmla="*/ 62975 h 62974"/>
                <a:gd name="connsiteX5" fmla="*/ 750 w 85712"/>
                <a:gd name="connsiteY5" fmla="*/ 62975 h 62974"/>
                <a:gd name="connsiteX6" fmla="*/ 85713 w 85712"/>
                <a:gd name="connsiteY6" fmla="*/ 17743 h 62974"/>
                <a:gd name="connsiteX7" fmla="*/ 81465 w 85712"/>
                <a:gd name="connsiteY7" fmla="*/ 11121 h 6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12" h="62974">
                  <a:moveTo>
                    <a:pt x="74968" y="0"/>
                  </a:moveTo>
                  <a:lnTo>
                    <a:pt x="0" y="39484"/>
                  </a:lnTo>
                  <a:lnTo>
                    <a:pt x="4248" y="46232"/>
                  </a:lnTo>
                  <a:cubicBezTo>
                    <a:pt x="7259" y="51092"/>
                    <a:pt x="6585" y="57365"/>
                    <a:pt x="2624" y="61476"/>
                  </a:cubicBezTo>
                  <a:lnTo>
                    <a:pt x="0" y="62975"/>
                  </a:lnTo>
                  <a:lnTo>
                    <a:pt x="750" y="62975"/>
                  </a:lnTo>
                  <a:lnTo>
                    <a:pt x="85713" y="17743"/>
                  </a:lnTo>
                  <a:lnTo>
                    <a:pt x="81465" y="111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049F8AD0-0100-4334-8742-DDC71410CAFD}"/>
                </a:ext>
              </a:extLst>
            </p:cNvPr>
            <p:cNvSpPr/>
            <p:nvPr/>
          </p:nvSpPr>
          <p:spPr>
            <a:xfrm>
              <a:off x="7126201" y="4623163"/>
              <a:ext cx="220534" cy="339324"/>
            </a:xfrm>
            <a:custGeom>
              <a:avLst/>
              <a:gdLst>
                <a:gd name="connsiteX0" fmla="*/ 219280 w 220534"/>
                <a:gd name="connsiteY0" fmla="*/ 323246 h 339324"/>
                <a:gd name="connsiteX1" fmla="*/ 215032 w 220534"/>
                <a:gd name="connsiteY1" fmla="*/ 316499 h 339324"/>
                <a:gd name="connsiteX2" fmla="*/ 210784 w 220534"/>
                <a:gd name="connsiteY2" fmla="*/ 309627 h 339324"/>
                <a:gd name="connsiteX3" fmla="*/ 213783 w 220534"/>
                <a:gd name="connsiteY3" fmla="*/ 329494 h 339324"/>
                <a:gd name="connsiteX4" fmla="*/ 212408 w 220534"/>
                <a:gd name="connsiteY4" fmla="*/ 331743 h 339324"/>
                <a:gd name="connsiteX5" fmla="*/ 210659 w 220534"/>
                <a:gd name="connsiteY5" fmla="*/ 330243 h 339324"/>
                <a:gd name="connsiteX6" fmla="*/ 210659 w 220534"/>
                <a:gd name="connsiteY6" fmla="*/ 330118 h 339324"/>
                <a:gd name="connsiteX7" fmla="*/ 206536 w 220534"/>
                <a:gd name="connsiteY7" fmla="*/ 302879 h 339324"/>
                <a:gd name="connsiteX8" fmla="*/ 16118 w 220534"/>
                <a:gd name="connsiteY8" fmla="*/ 0 h 339324"/>
                <a:gd name="connsiteX9" fmla="*/ 16118 w 220534"/>
                <a:gd name="connsiteY9" fmla="*/ 2499 h 339324"/>
                <a:gd name="connsiteX10" fmla="*/ 8996 w 220534"/>
                <a:gd name="connsiteY10" fmla="*/ 14994 h 339324"/>
                <a:gd name="connsiteX11" fmla="*/ 0 w 220534"/>
                <a:gd name="connsiteY11" fmla="*/ 10621 h 339324"/>
                <a:gd name="connsiteX12" fmla="*/ 0 w 220534"/>
                <a:gd name="connsiteY12" fmla="*/ 10621 h 339324"/>
                <a:gd name="connsiteX13" fmla="*/ 204537 w 220534"/>
                <a:gd name="connsiteY13" fmla="*/ 335491 h 339324"/>
                <a:gd name="connsiteX14" fmla="*/ 204537 w 220534"/>
                <a:gd name="connsiteY14" fmla="*/ 336116 h 339324"/>
                <a:gd name="connsiteX15" fmla="*/ 205911 w 220534"/>
                <a:gd name="connsiteY15" fmla="*/ 337491 h 339324"/>
                <a:gd name="connsiteX16" fmla="*/ 207410 w 220534"/>
                <a:gd name="connsiteY16" fmla="*/ 338615 h 339324"/>
                <a:gd name="connsiteX17" fmla="*/ 208910 w 220534"/>
                <a:gd name="connsiteY17" fmla="*/ 339240 h 339324"/>
                <a:gd name="connsiteX18" fmla="*/ 210659 w 220534"/>
                <a:gd name="connsiteY18" fmla="*/ 339240 h 339324"/>
                <a:gd name="connsiteX19" fmla="*/ 212283 w 220534"/>
                <a:gd name="connsiteY19" fmla="*/ 339240 h 339324"/>
                <a:gd name="connsiteX20" fmla="*/ 214033 w 220534"/>
                <a:gd name="connsiteY20" fmla="*/ 339240 h 339324"/>
                <a:gd name="connsiteX21" fmla="*/ 216657 w 220534"/>
                <a:gd name="connsiteY21" fmla="*/ 337740 h 339324"/>
                <a:gd name="connsiteX22" fmla="*/ 219280 w 220534"/>
                <a:gd name="connsiteY22" fmla="*/ 323246 h 33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0534" h="339324">
                  <a:moveTo>
                    <a:pt x="219280" y="323246"/>
                  </a:moveTo>
                  <a:lnTo>
                    <a:pt x="215032" y="316499"/>
                  </a:lnTo>
                  <a:lnTo>
                    <a:pt x="210784" y="309627"/>
                  </a:lnTo>
                  <a:lnTo>
                    <a:pt x="213783" y="329494"/>
                  </a:lnTo>
                  <a:cubicBezTo>
                    <a:pt x="213895" y="330468"/>
                    <a:pt x="213333" y="331405"/>
                    <a:pt x="212408" y="331743"/>
                  </a:cubicBezTo>
                  <a:cubicBezTo>
                    <a:pt x="211509" y="331818"/>
                    <a:pt x="210734" y="331143"/>
                    <a:pt x="210659" y="330243"/>
                  </a:cubicBezTo>
                  <a:cubicBezTo>
                    <a:pt x="210659" y="330206"/>
                    <a:pt x="210659" y="330156"/>
                    <a:pt x="210659" y="330118"/>
                  </a:cubicBezTo>
                  <a:lnTo>
                    <a:pt x="206536" y="302879"/>
                  </a:lnTo>
                  <a:lnTo>
                    <a:pt x="16118" y="0"/>
                  </a:lnTo>
                  <a:lnTo>
                    <a:pt x="16118" y="2499"/>
                  </a:lnTo>
                  <a:cubicBezTo>
                    <a:pt x="17293" y="7872"/>
                    <a:pt x="14219" y="13269"/>
                    <a:pt x="8996" y="14994"/>
                  </a:cubicBezTo>
                  <a:cubicBezTo>
                    <a:pt x="5360" y="15731"/>
                    <a:pt x="1674" y="13944"/>
                    <a:pt x="0" y="10621"/>
                  </a:cubicBezTo>
                  <a:lnTo>
                    <a:pt x="0" y="10621"/>
                  </a:lnTo>
                  <a:lnTo>
                    <a:pt x="204537" y="335491"/>
                  </a:lnTo>
                  <a:lnTo>
                    <a:pt x="204537" y="336116"/>
                  </a:lnTo>
                  <a:lnTo>
                    <a:pt x="205911" y="337491"/>
                  </a:lnTo>
                  <a:cubicBezTo>
                    <a:pt x="206323" y="337978"/>
                    <a:pt x="206836" y="338353"/>
                    <a:pt x="207410" y="338615"/>
                  </a:cubicBezTo>
                  <a:lnTo>
                    <a:pt x="208910" y="339240"/>
                  </a:lnTo>
                  <a:cubicBezTo>
                    <a:pt x="209485" y="339352"/>
                    <a:pt x="210084" y="339352"/>
                    <a:pt x="210659" y="339240"/>
                  </a:cubicBezTo>
                  <a:cubicBezTo>
                    <a:pt x="211196" y="339352"/>
                    <a:pt x="211746" y="339352"/>
                    <a:pt x="212283" y="339240"/>
                  </a:cubicBezTo>
                  <a:cubicBezTo>
                    <a:pt x="212858" y="339352"/>
                    <a:pt x="213458" y="339352"/>
                    <a:pt x="214033" y="339240"/>
                  </a:cubicBezTo>
                  <a:lnTo>
                    <a:pt x="216657" y="337740"/>
                  </a:lnTo>
                  <a:cubicBezTo>
                    <a:pt x="220592" y="333992"/>
                    <a:pt x="221654" y="328132"/>
                    <a:pt x="219280" y="32324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F355ADFA-C943-4AA4-B432-ADD675D27795}"/>
                </a:ext>
              </a:extLst>
            </p:cNvPr>
            <p:cNvSpPr/>
            <p:nvPr/>
          </p:nvSpPr>
          <p:spPr>
            <a:xfrm>
              <a:off x="7456933" y="4452107"/>
              <a:ext cx="16742" cy="10745"/>
            </a:xfrm>
            <a:custGeom>
              <a:avLst/>
              <a:gdLst>
                <a:gd name="connsiteX0" fmla="*/ 1999 w 16742"/>
                <a:gd name="connsiteY0" fmla="*/ 10746 h 10745"/>
                <a:gd name="connsiteX1" fmla="*/ 16743 w 16742"/>
                <a:gd name="connsiteY1" fmla="*/ 3124 h 10745"/>
                <a:gd name="connsiteX2" fmla="*/ 14744 w 16742"/>
                <a:gd name="connsiteY2" fmla="*/ 0 h 10745"/>
                <a:gd name="connsiteX3" fmla="*/ 0 w 16742"/>
                <a:gd name="connsiteY3" fmla="*/ 7497 h 10745"/>
                <a:gd name="connsiteX4" fmla="*/ 1999 w 16742"/>
                <a:gd name="connsiteY4" fmla="*/ 10746 h 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2" h="10745">
                  <a:moveTo>
                    <a:pt x="1999" y="10746"/>
                  </a:moveTo>
                  <a:lnTo>
                    <a:pt x="16743" y="3124"/>
                  </a:lnTo>
                  <a:lnTo>
                    <a:pt x="14744" y="0"/>
                  </a:lnTo>
                  <a:lnTo>
                    <a:pt x="0" y="7497"/>
                  </a:lnTo>
                  <a:lnTo>
                    <a:pt x="1999" y="107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1BF2FB39-2599-44FF-9E0C-273941F31549}"/>
                </a:ext>
              </a:extLst>
            </p:cNvPr>
            <p:cNvSpPr/>
            <p:nvPr/>
          </p:nvSpPr>
          <p:spPr>
            <a:xfrm>
              <a:off x="7302375" y="4719375"/>
              <a:ext cx="38247" cy="235531"/>
            </a:xfrm>
            <a:custGeom>
              <a:avLst/>
              <a:gdLst>
                <a:gd name="connsiteX0" fmla="*/ 0 w 38247"/>
                <a:gd name="connsiteY0" fmla="*/ 0 h 235531"/>
                <a:gd name="connsiteX1" fmla="*/ 30987 w 38247"/>
                <a:gd name="connsiteY1" fmla="*/ 206668 h 235531"/>
                <a:gd name="connsiteX2" fmla="*/ 35110 w 38247"/>
                <a:gd name="connsiteY2" fmla="*/ 233907 h 235531"/>
                <a:gd name="connsiteX3" fmla="*/ 36734 w 38247"/>
                <a:gd name="connsiteY3" fmla="*/ 235531 h 235531"/>
                <a:gd name="connsiteX4" fmla="*/ 36859 w 38247"/>
                <a:gd name="connsiteY4" fmla="*/ 235531 h 235531"/>
                <a:gd name="connsiteX5" fmla="*/ 38233 w 38247"/>
                <a:gd name="connsiteY5" fmla="*/ 233282 h 235531"/>
                <a:gd name="connsiteX6" fmla="*/ 35235 w 38247"/>
                <a:gd name="connsiteY6" fmla="*/ 213415 h 235531"/>
                <a:gd name="connsiteX7" fmla="*/ 4248 w 38247"/>
                <a:gd name="connsiteY7" fmla="*/ 6623 h 2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47" h="235531">
                  <a:moveTo>
                    <a:pt x="0" y="0"/>
                  </a:moveTo>
                  <a:lnTo>
                    <a:pt x="30987" y="206668"/>
                  </a:lnTo>
                  <a:lnTo>
                    <a:pt x="35110" y="233907"/>
                  </a:lnTo>
                  <a:cubicBezTo>
                    <a:pt x="35110" y="234807"/>
                    <a:pt x="35834" y="235531"/>
                    <a:pt x="36734" y="235531"/>
                  </a:cubicBezTo>
                  <a:cubicBezTo>
                    <a:pt x="36772" y="235531"/>
                    <a:pt x="36822" y="235531"/>
                    <a:pt x="36859" y="235531"/>
                  </a:cubicBezTo>
                  <a:cubicBezTo>
                    <a:pt x="37784" y="235194"/>
                    <a:pt x="38346" y="234257"/>
                    <a:pt x="38233" y="233282"/>
                  </a:cubicBezTo>
                  <a:lnTo>
                    <a:pt x="35235" y="213415"/>
                  </a:lnTo>
                  <a:lnTo>
                    <a:pt x="4248" y="662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27BC0949-669F-4B93-9670-5362A6E33400}"/>
                </a:ext>
              </a:extLst>
            </p:cNvPr>
            <p:cNvSpPr/>
            <p:nvPr/>
          </p:nvSpPr>
          <p:spPr>
            <a:xfrm>
              <a:off x="8211732" y="3988916"/>
              <a:ext cx="414945" cy="216413"/>
            </a:xfrm>
            <a:custGeom>
              <a:avLst/>
              <a:gdLst>
                <a:gd name="connsiteX0" fmla="*/ 414696 w 414945"/>
                <a:gd name="connsiteY0" fmla="*/ 0 h 216413"/>
                <a:gd name="connsiteX1" fmla="*/ 413321 w 414945"/>
                <a:gd name="connsiteY1" fmla="*/ 750 h 216413"/>
                <a:gd name="connsiteX2" fmla="*/ 0 w 414945"/>
                <a:gd name="connsiteY2" fmla="*/ 214415 h 216413"/>
                <a:gd name="connsiteX3" fmla="*/ 1499 w 414945"/>
                <a:gd name="connsiteY3" fmla="*/ 216414 h 216413"/>
                <a:gd name="connsiteX4" fmla="*/ 414946 w 414945"/>
                <a:gd name="connsiteY4" fmla="*/ 2624 h 216413"/>
                <a:gd name="connsiteX5" fmla="*/ 414696 w 414945"/>
                <a:gd name="connsiteY5" fmla="*/ 0 h 2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945" h="216413">
                  <a:moveTo>
                    <a:pt x="414696" y="0"/>
                  </a:moveTo>
                  <a:lnTo>
                    <a:pt x="413321" y="750"/>
                  </a:lnTo>
                  <a:lnTo>
                    <a:pt x="0" y="214415"/>
                  </a:lnTo>
                  <a:lnTo>
                    <a:pt x="1499" y="216414"/>
                  </a:lnTo>
                  <a:lnTo>
                    <a:pt x="414946" y="2624"/>
                  </a:lnTo>
                  <a:lnTo>
                    <a:pt x="41469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8D4E7165-F4B3-4C57-A42F-856652E0E8A0}"/>
                </a:ext>
              </a:extLst>
            </p:cNvPr>
            <p:cNvSpPr/>
            <p:nvPr/>
          </p:nvSpPr>
          <p:spPr>
            <a:xfrm>
              <a:off x="8627802" y="4302166"/>
              <a:ext cx="23739" cy="13369"/>
            </a:xfrm>
            <a:custGeom>
              <a:avLst/>
              <a:gdLst>
                <a:gd name="connsiteX0" fmla="*/ 1499 w 23739"/>
                <a:gd name="connsiteY0" fmla="*/ 11496 h 13369"/>
                <a:gd name="connsiteX1" fmla="*/ 1499 w 23739"/>
                <a:gd name="connsiteY1" fmla="*/ 11496 h 13369"/>
                <a:gd name="connsiteX2" fmla="*/ 1499 w 23739"/>
                <a:gd name="connsiteY2" fmla="*/ 11496 h 13369"/>
                <a:gd name="connsiteX3" fmla="*/ 2874 w 23739"/>
                <a:gd name="connsiteY3" fmla="*/ 13370 h 13369"/>
                <a:gd name="connsiteX4" fmla="*/ 23740 w 23739"/>
                <a:gd name="connsiteY4" fmla="*/ 2499 h 13369"/>
                <a:gd name="connsiteX5" fmla="*/ 22865 w 23739"/>
                <a:gd name="connsiteY5" fmla="*/ 1374 h 13369"/>
                <a:gd name="connsiteX6" fmla="*/ 22865 w 23739"/>
                <a:gd name="connsiteY6" fmla="*/ 1374 h 13369"/>
                <a:gd name="connsiteX7" fmla="*/ 22865 w 23739"/>
                <a:gd name="connsiteY7" fmla="*/ 0 h 13369"/>
                <a:gd name="connsiteX8" fmla="*/ 0 w 23739"/>
                <a:gd name="connsiteY8" fmla="*/ 11870 h 13369"/>
                <a:gd name="connsiteX9" fmla="*/ 1000 w 23739"/>
                <a:gd name="connsiteY9" fmla="*/ 1187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39" h="13369">
                  <a:moveTo>
                    <a:pt x="1499" y="11496"/>
                  </a:moveTo>
                  <a:lnTo>
                    <a:pt x="1499" y="11496"/>
                  </a:lnTo>
                  <a:cubicBezTo>
                    <a:pt x="1499" y="11496"/>
                    <a:pt x="1499" y="11496"/>
                    <a:pt x="1499" y="11496"/>
                  </a:cubicBezTo>
                  <a:lnTo>
                    <a:pt x="2874" y="13370"/>
                  </a:lnTo>
                  <a:lnTo>
                    <a:pt x="23740" y="2499"/>
                  </a:lnTo>
                  <a:lnTo>
                    <a:pt x="22865" y="1374"/>
                  </a:lnTo>
                  <a:cubicBezTo>
                    <a:pt x="22865" y="1374"/>
                    <a:pt x="22865" y="1374"/>
                    <a:pt x="22865" y="1374"/>
                  </a:cubicBezTo>
                  <a:lnTo>
                    <a:pt x="22865" y="0"/>
                  </a:lnTo>
                  <a:lnTo>
                    <a:pt x="0" y="11870"/>
                  </a:lnTo>
                  <a:lnTo>
                    <a:pt x="1000" y="118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10382EB0-FDC9-42C9-AE42-BA882D132FD4}"/>
                </a:ext>
              </a:extLst>
            </p:cNvPr>
            <p:cNvSpPr/>
            <p:nvPr/>
          </p:nvSpPr>
          <p:spPr>
            <a:xfrm>
              <a:off x="8651417" y="4301292"/>
              <a:ext cx="308241" cy="431328"/>
            </a:xfrm>
            <a:custGeom>
              <a:avLst/>
              <a:gdLst>
                <a:gd name="connsiteX0" fmla="*/ 2999 w 308241"/>
                <a:gd name="connsiteY0" fmla="*/ 1499 h 431328"/>
                <a:gd name="connsiteX1" fmla="*/ 1499 w 308241"/>
                <a:gd name="connsiteY1" fmla="*/ 3624 h 431328"/>
                <a:gd name="connsiteX2" fmla="*/ 0 w 308241"/>
                <a:gd name="connsiteY2" fmla="*/ 2374 h 431328"/>
                <a:gd name="connsiteX3" fmla="*/ 0 w 308241"/>
                <a:gd name="connsiteY3" fmla="*/ 2374 h 431328"/>
                <a:gd name="connsiteX4" fmla="*/ 875 w 308241"/>
                <a:gd name="connsiteY4" fmla="*/ 3499 h 431328"/>
                <a:gd name="connsiteX5" fmla="*/ 308242 w 308241"/>
                <a:gd name="connsiteY5" fmla="*/ 431328 h 431328"/>
                <a:gd name="connsiteX6" fmla="*/ 308242 w 308241"/>
                <a:gd name="connsiteY6" fmla="*/ 424831 h 431328"/>
                <a:gd name="connsiteX7" fmla="*/ 3249 w 308241"/>
                <a:gd name="connsiteY7" fmla="*/ 0 h 43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241" h="431328">
                  <a:moveTo>
                    <a:pt x="2999" y="1499"/>
                  </a:moveTo>
                  <a:cubicBezTo>
                    <a:pt x="3036" y="2461"/>
                    <a:pt x="2424" y="3336"/>
                    <a:pt x="1499" y="3624"/>
                  </a:cubicBezTo>
                  <a:cubicBezTo>
                    <a:pt x="787" y="3549"/>
                    <a:pt x="200" y="3061"/>
                    <a:pt x="0" y="2374"/>
                  </a:cubicBezTo>
                  <a:cubicBezTo>
                    <a:pt x="0" y="2374"/>
                    <a:pt x="0" y="2374"/>
                    <a:pt x="0" y="2374"/>
                  </a:cubicBezTo>
                  <a:lnTo>
                    <a:pt x="875" y="3499"/>
                  </a:lnTo>
                  <a:lnTo>
                    <a:pt x="308242" y="431328"/>
                  </a:lnTo>
                  <a:lnTo>
                    <a:pt x="308242" y="424831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17CD0621-5AE9-4337-B009-44831E3BA3FE}"/>
                </a:ext>
              </a:extLst>
            </p:cNvPr>
            <p:cNvSpPr/>
            <p:nvPr/>
          </p:nvSpPr>
          <p:spPr>
            <a:xfrm>
              <a:off x="8626803" y="3988791"/>
              <a:ext cx="27989" cy="316123"/>
            </a:xfrm>
            <a:custGeom>
              <a:avLst/>
              <a:gdLst>
                <a:gd name="connsiteX0" fmla="*/ 24989 w 27989"/>
                <a:gd name="connsiteY0" fmla="*/ 314874 h 316123"/>
                <a:gd name="connsiteX1" fmla="*/ 26488 w 27989"/>
                <a:gd name="connsiteY1" fmla="*/ 316124 h 316123"/>
                <a:gd name="connsiteX2" fmla="*/ 27988 w 27989"/>
                <a:gd name="connsiteY2" fmla="*/ 313999 h 316123"/>
                <a:gd name="connsiteX3" fmla="*/ 27988 w 27989"/>
                <a:gd name="connsiteY3" fmla="*/ 313999 h 316123"/>
                <a:gd name="connsiteX4" fmla="*/ 3249 w 27989"/>
                <a:gd name="connsiteY4" fmla="*/ 4498 h 316123"/>
                <a:gd name="connsiteX5" fmla="*/ 2249 w 27989"/>
                <a:gd name="connsiteY5" fmla="*/ 3124 h 316123"/>
                <a:gd name="connsiteX6" fmla="*/ 0 w 27989"/>
                <a:gd name="connsiteY6" fmla="*/ 0 h 316123"/>
                <a:gd name="connsiteX7" fmla="*/ 0 w 27989"/>
                <a:gd name="connsiteY7" fmla="*/ 0 h 316123"/>
                <a:gd name="connsiteX8" fmla="*/ 0 w 27989"/>
                <a:gd name="connsiteY8" fmla="*/ 2624 h 316123"/>
                <a:gd name="connsiteX9" fmla="*/ 24989 w 27989"/>
                <a:gd name="connsiteY9" fmla="*/ 312875 h 316123"/>
                <a:gd name="connsiteX10" fmla="*/ 24989 w 27989"/>
                <a:gd name="connsiteY10" fmla="*/ 314250 h 316123"/>
                <a:gd name="connsiteX11" fmla="*/ 24989 w 27989"/>
                <a:gd name="connsiteY11" fmla="*/ 314874 h 31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89" h="316123">
                  <a:moveTo>
                    <a:pt x="24989" y="314874"/>
                  </a:moveTo>
                  <a:cubicBezTo>
                    <a:pt x="25189" y="315561"/>
                    <a:pt x="25776" y="316049"/>
                    <a:pt x="26488" y="316124"/>
                  </a:cubicBezTo>
                  <a:cubicBezTo>
                    <a:pt x="27413" y="315836"/>
                    <a:pt x="28026" y="314962"/>
                    <a:pt x="27988" y="313999"/>
                  </a:cubicBezTo>
                  <a:lnTo>
                    <a:pt x="27988" y="313999"/>
                  </a:lnTo>
                  <a:lnTo>
                    <a:pt x="3249" y="4498"/>
                  </a:lnTo>
                  <a:lnTo>
                    <a:pt x="2249" y="3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24"/>
                  </a:lnTo>
                  <a:lnTo>
                    <a:pt x="24989" y="312875"/>
                  </a:lnTo>
                  <a:lnTo>
                    <a:pt x="24989" y="314250"/>
                  </a:lnTo>
                  <a:cubicBezTo>
                    <a:pt x="25102" y="314437"/>
                    <a:pt x="25102" y="314687"/>
                    <a:pt x="24989" y="314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DB5BBAFC-0932-4F81-9335-A6E1AE8C4ADC}"/>
                </a:ext>
              </a:extLst>
            </p:cNvPr>
            <p:cNvSpPr/>
            <p:nvPr/>
          </p:nvSpPr>
          <p:spPr>
            <a:xfrm>
              <a:off x="8656790" y="4855695"/>
              <a:ext cx="305617" cy="437950"/>
            </a:xfrm>
            <a:custGeom>
              <a:avLst/>
              <a:gdLst>
                <a:gd name="connsiteX0" fmla="*/ 5373 w 305617"/>
                <a:gd name="connsiteY0" fmla="*/ 6248 h 437950"/>
                <a:gd name="connsiteX1" fmla="*/ 1000 w 305617"/>
                <a:gd name="connsiteY1" fmla="*/ 0 h 437950"/>
                <a:gd name="connsiteX2" fmla="*/ 0 w 305617"/>
                <a:gd name="connsiteY2" fmla="*/ 500 h 437950"/>
                <a:gd name="connsiteX3" fmla="*/ 500 w 305617"/>
                <a:gd name="connsiteY3" fmla="*/ 5248 h 437950"/>
                <a:gd name="connsiteX4" fmla="*/ 302619 w 305617"/>
                <a:gd name="connsiteY4" fmla="*/ 437951 h 437950"/>
                <a:gd name="connsiteX5" fmla="*/ 305618 w 305617"/>
                <a:gd name="connsiteY5" fmla="*/ 436201 h 437950"/>
                <a:gd name="connsiteX6" fmla="*/ 5498 w 305617"/>
                <a:gd name="connsiteY6" fmla="*/ 6373 h 437950"/>
                <a:gd name="connsiteX7" fmla="*/ 5373 w 305617"/>
                <a:gd name="connsiteY7" fmla="*/ 6248 h 43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17" h="437950">
                  <a:moveTo>
                    <a:pt x="5373" y="6248"/>
                  </a:moveTo>
                  <a:lnTo>
                    <a:pt x="1000" y="0"/>
                  </a:lnTo>
                  <a:lnTo>
                    <a:pt x="0" y="500"/>
                  </a:lnTo>
                  <a:lnTo>
                    <a:pt x="500" y="5248"/>
                  </a:lnTo>
                  <a:lnTo>
                    <a:pt x="302619" y="437951"/>
                  </a:lnTo>
                  <a:lnTo>
                    <a:pt x="305618" y="436201"/>
                  </a:lnTo>
                  <a:lnTo>
                    <a:pt x="5498" y="6373"/>
                  </a:lnTo>
                  <a:lnTo>
                    <a:pt x="5373" y="6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303D6495-98F3-4171-BC0B-50E0304754C0}"/>
                </a:ext>
              </a:extLst>
            </p:cNvPr>
            <p:cNvSpPr/>
            <p:nvPr/>
          </p:nvSpPr>
          <p:spPr>
            <a:xfrm>
              <a:off x="6994883" y="3611567"/>
              <a:ext cx="313864" cy="166558"/>
            </a:xfrm>
            <a:custGeom>
              <a:avLst/>
              <a:gdLst>
                <a:gd name="connsiteX0" fmla="*/ 0 w 313864"/>
                <a:gd name="connsiteY0" fmla="*/ 152189 h 166558"/>
                <a:gd name="connsiteX1" fmla="*/ 0 w 313864"/>
                <a:gd name="connsiteY1" fmla="*/ 152189 h 166558"/>
                <a:gd name="connsiteX2" fmla="*/ 1749 w 313864"/>
                <a:gd name="connsiteY2" fmla="*/ 151315 h 166558"/>
                <a:gd name="connsiteX3" fmla="*/ 5248 w 313864"/>
                <a:gd name="connsiteY3" fmla="*/ 151315 h 166558"/>
                <a:gd name="connsiteX4" fmla="*/ 6747 w 313864"/>
                <a:gd name="connsiteY4" fmla="*/ 151939 h 166558"/>
                <a:gd name="connsiteX5" fmla="*/ 8371 w 313864"/>
                <a:gd name="connsiteY5" fmla="*/ 152814 h 166558"/>
                <a:gd name="connsiteX6" fmla="*/ 9871 w 313864"/>
                <a:gd name="connsiteY6" fmla="*/ 154313 h 166558"/>
                <a:gd name="connsiteX7" fmla="*/ 10745 w 313864"/>
                <a:gd name="connsiteY7" fmla="*/ 155313 h 166558"/>
                <a:gd name="connsiteX8" fmla="*/ 18117 w 313864"/>
                <a:gd name="connsiteY8" fmla="*/ 166559 h 166558"/>
                <a:gd name="connsiteX9" fmla="*/ 313864 w 313864"/>
                <a:gd name="connsiteY9" fmla="*/ 21866 h 166558"/>
                <a:gd name="connsiteX10" fmla="*/ 311990 w 313864"/>
                <a:gd name="connsiteY10" fmla="*/ 8622 h 166558"/>
                <a:gd name="connsiteX11" fmla="*/ 310741 w 313864"/>
                <a:gd name="connsiteY11" fmla="*/ 0 h 166558"/>
                <a:gd name="connsiteX12" fmla="*/ 375 w 313864"/>
                <a:gd name="connsiteY12" fmla="*/ 151939 h 166558"/>
                <a:gd name="connsiteX13" fmla="*/ 0 w 313864"/>
                <a:gd name="connsiteY13" fmla="*/ 152189 h 16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864" h="166558">
                  <a:moveTo>
                    <a:pt x="0" y="152189"/>
                  </a:moveTo>
                  <a:lnTo>
                    <a:pt x="0" y="152189"/>
                  </a:lnTo>
                  <a:cubicBezTo>
                    <a:pt x="525" y="151802"/>
                    <a:pt x="1125" y="151502"/>
                    <a:pt x="1749" y="151315"/>
                  </a:cubicBezTo>
                  <a:lnTo>
                    <a:pt x="5248" y="151315"/>
                  </a:lnTo>
                  <a:lnTo>
                    <a:pt x="6747" y="151939"/>
                  </a:lnTo>
                  <a:lnTo>
                    <a:pt x="8371" y="152814"/>
                  </a:lnTo>
                  <a:lnTo>
                    <a:pt x="9871" y="154313"/>
                  </a:lnTo>
                  <a:cubicBezTo>
                    <a:pt x="10221" y="154588"/>
                    <a:pt x="10520" y="154926"/>
                    <a:pt x="10745" y="155313"/>
                  </a:cubicBezTo>
                  <a:lnTo>
                    <a:pt x="18117" y="166559"/>
                  </a:lnTo>
                  <a:lnTo>
                    <a:pt x="313864" y="21866"/>
                  </a:lnTo>
                  <a:lnTo>
                    <a:pt x="311990" y="8622"/>
                  </a:lnTo>
                  <a:lnTo>
                    <a:pt x="310741" y="0"/>
                  </a:lnTo>
                  <a:lnTo>
                    <a:pt x="375" y="151939"/>
                  </a:lnTo>
                  <a:cubicBezTo>
                    <a:pt x="375" y="151939"/>
                    <a:pt x="375" y="151939"/>
                    <a:pt x="0" y="1521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DA4B8B7F-9E6A-4C69-AF44-C696C91A3F0E}"/>
                </a:ext>
              </a:extLst>
            </p:cNvPr>
            <p:cNvSpPr/>
            <p:nvPr/>
          </p:nvSpPr>
          <p:spPr>
            <a:xfrm>
              <a:off x="6992259" y="3765130"/>
              <a:ext cx="999" cy="1249"/>
            </a:xfrm>
            <a:custGeom>
              <a:avLst/>
              <a:gdLst>
                <a:gd name="connsiteX0" fmla="*/ 1000 w 999"/>
                <a:gd name="connsiteY0" fmla="*/ 0 h 1249"/>
                <a:gd name="connsiteX1" fmla="*/ 0 w 999"/>
                <a:gd name="connsiteY1" fmla="*/ 1250 h 1249"/>
                <a:gd name="connsiteX2" fmla="*/ 0 w 999"/>
                <a:gd name="connsiteY2" fmla="*/ 1250 h 1249"/>
                <a:gd name="connsiteX3" fmla="*/ 1000 w 999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249">
                  <a:moveTo>
                    <a:pt x="1000" y="0"/>
                  </a:moveTo>
                  <a:cubicBezTo>
                    <a:pt x="600" y="363"/>
                    <a:pt x="262" y="775"/>
                    <a:pt x="0" y="1250"/>
                  </a:cubicBezTo>
                  <a:lnTo>
                    <a:pt x="0" y="1250"/>
                  </a:lnTo>
                  <a:cubicBezTo>
                    <a:pt x="0" y="1250"/>
                    <a:pt x="750" y="125"/>
                    <a:pt x="100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BBABEBDC-1784-4304-856E-366998315B60}"/>
                </a:ext>
              </a:extLst>
            </p:cNvPr>
            <p:cNvSpPr/>
            <p:nvPr/>
          </p:nvSpPr>
          <p:spPr>
            <a:xfrm>
              <a:off x="6989963" y="3772877"/>
              <a:ext cx="46" cy="1249"/>
            </a:xfrm>
            <a:custGeom>
              <a:avLst/>
              <a:gdLst>
                <a:gd name="connsiteX0" fmla="*/ 47 w 46"/>
                <a:gd name="connsiteY0" fmla="*/ 1250 h 1249"/>
                <a:gd name="connsiteX1" fmla="*/ 47 w 46"/>
                <a:gd name="connsiteY1" fmla="*/ 1250 h 1249"/>
                <a:gd name="connsiteX2" fmla="*/ 47 w 46"/>
                <a:gd name="connsiteY2" fmla="*/ 0 h 1249"/>
                <a:gd name="connsiteX3" fmla="*/ 47 w 46"/>
                <a:gd name="connsiteY3" fmla="*/ 125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1249">
                  <a:moveTo>
                    <a:pt x="47" y="1250"/>
                  </a:moveTo>
                  <a:lnTo>
                    <a:pt x="47" y="1250"/>
                  </a:lnTo>
                  <a:cubicBezTo>
                    <a:pt x="-16" y="837"/>
                    <a:pt x="-16" y="413"/>
                    <a:pt x="47" y="0"/>
                  </a:cubicBezTo>
                  <a:cubicBezTo>
                    <a:pt x="9" y="413"/>
                    <a:pt x="9" y="837"/>
                    <a:pt x="47" y="1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DE633D01-55BC-4CDF-99E9-8917058E6D03}"/>
                </a:ext>
              </a:extLst>
            </p:cNvPr>
            <p:cNvSpPr/>
            <p:nvPr/>
          </p:nvSpPr>
          <p:spPr>
            <a:xfrm>
              <a:off x="6991060" y="3768379"/>
              <a:ext cx="74" cy="1499"/>
            </a:xfrm>
            <a:custGeom>
              <a:avLst/>
              <a:gdLst>
                <a:gd name="connsiteX0" fmla="*/ 75 w 74"/>
                <a:gd name="connsiteY0" fmla="*/ 0 h 1499"/>
                <a:gd name="connsiteX1" fmla="*/ 75 w 74"/>
                <a:gd name="connsiteY1" fmla="*/ 1499 h 1499"/>
                <a:gd name="connsiteX2" fmla="*/ 75 w 74"/>
                <a:gd name="connsiteY2" fmla="*/ 1499 h 1499"/>
                <a:gd name="connsiteX3" fmla="*/ 75 w 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" h="1499">
                  <a:moveTo>
                    <a:pt x="75" y="0"/>
                  </a:moveTo>
                  <a:cubicBezTo>
                    <a:pt x="25" y="500"/>
                    <a:pt x="25" y="999"/>
                    <a:pt x="75" y="1499"/>
                  </a:cubicBezTo>
                  <a:cubicBezTo>
                    <a:pt x="75" y="1499"/>
                    <a:pt x="75" y="1499"/>
                    <a:pt x="75" y="1499"/>
                  </a:cubicBezTo>
                  <a:cubicBezTo>
                    <a:pt x="-25" y="999"/>
                    <a:pt x="-25" y="50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389997A0-622B-40D2-8710-EA859E896EE7}"/>
                </a:ext>
              </a:extLst>
            </p:cNvPr>
            <p:cNvSpPr/>
            <p:nvPr/>
          </p:nvSpPr>
          <p:spPr>
            <a:xfrm>
              <a:off x="10038693" y="4125000"/>
              <a:ext cx="12494" cy="986"/>
            </a:xfrm>
            <a:custGeom>
              <a:avLst/>
              <a:gdLst>
                <a:gd name="connsiteX0" fmla="*/ 0 w 12494"/>
                <a:gd name="connsiteY0" fmla="*/ 986 h 986"/>
                <a:gd name="connsiteX1" fmla="*/ 0 w 12494"/>
                <a:gd name="connsiteY1" fmla="*/ 986 h 986"/>
                <a:gd name="connsiteX2" fmla="*/ 0 w 12494"/>
                <a:gd name="connsiteY2" fmla="*/ 237 h 986"/>
                <a:gd name="connsiteX3" fmla="*/ 0 w 12494"/>
                <a:gd name="connsiteY3" fmla="*/ 986 h 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986">
                  <a:moveTo>
                    <a:pt x="0" y="986"/>
                  </a:moveTo>
                  <a:lnTo>
                    <a:pt x="0" y="986"/>
                  </a:lnTo>
                  <a:cubicBezTo>
                    <a:pt x="0" y="986"/>
                    <a:pt x="0" y="986"/>
                    <a:pt x="0" y="237"/>
                  </a:cubicBezTo>
                  <a:cubicBezTo>
                    <a:pt x="0" y="-513"/>
                    <a:pt x="0" y="736"/>
                    <a:pt x="0" y="98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65645DE4-D298-4B0B-9E87-3A69D7FAB4FD}"/>
                </a:ext>
              </a:extLst>
            </p:cNvPr>
            <p:cNvSpPr/>
            <p:nvPr/>
          </p:nvSpPr>
          <p:spPr>
            <a:xfrm>
              <a:off x="10037693" y="4126112"/>
              <a:ext cx="18877" cy="125824"/>
            </a:xfrm>
            <a:custGeom>
              <a:avLst/>
              <a:gdLst>
                <a:gd name="connsiteX0" fmla="*/ 18742 w 18877"/>
                <a:gd name="connsiteY0" fmla="*/ 13869 h 125824"/>
                <a:gd name="connsiteX1" fmla="*/ 14618 w 18877"/>
                <a:gd name="connsiteY1" fmla="*/ 8871 h 125824"/>
                <a:gd name="connsiteX2" fmla="*/ 13244 w 18877"/>
                <a:gd name="connsiteY2" fmla="*/ 9621 h 125824"/>
                <a:gd name="connsiteX3" fmla="*/ 1762 w 18877"/>
                <a:gd name="connsiteY3" fmla="*/ 6735 h 125824"/>
                <a:gd name="connsiteX4" fmla="*/ 750 w 18877"/>
                <a:gd name="connsiteY4" fmla="*/ 4123 h 125824"/>
                <a:gd name="connsiteX5" fmla="*/ 0 w 18877"/>
                <a:gd name="connsiteY5" fmla="*/ 0 h 125824"/>
                <a:gd name="connsiteX6" fmla="*/ 999 w 18877"/>
                <a:gd name="connsiteY6" fmla="*/ 115079 h 125824"/>
                <a:gd name="connsiteX7" fmla="*/ 9920 w 18877"/>
                <a:gd name="connsiteY7" fmla="*/ 125812 h 125824"/>
                <a:gd name="connsiteX8" fmla="*/ 9996 w 18877"/>
                <a:gd name="connsiteY8" fmla="*/ 125825 h 125824"/>
                <a:gd name="connsiteX9" fmla="*/ 16118 w 18877"/>
                <a:gd name="connsiteY9" fmla="*/ 122701 h 125824"/>
                <a:gd name="connsiteX10" fmla="*/ 18867 w 18877"/>
                <a:gd name="connsiteY10" fmla="*/ 114829 h 12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77" h="125824">
                  <a:moveTo>
                    <a:pt x="18742" y="13869"/>
                  </a:moveTo>
                  <a:lnTo>
                    <a:pt x="14618" y="8871"/>
                  </a:lnTo>
                  <a:lnTo>
                    <a:pt x="13244" y="9621"/>
                  </a:lnTo>
                  <a:cubicBezTo>
                    <a:pt x="9271" y="11995"/>
                    <a:pt x="4136" y="10696"/>
                    <a:pt x="1762" y="6735"/>
                  </a:cubicBezTo>
                  <a:cubicBezTo>
                    <a:pt x="1287" y="5923"/>
                    <a:pt x="937" y="5048"/>
                    <a:pt x="750" y="4123"/>
                  </a:cubicBezTo>
                  <a:cubicBezTo>
                    <a:pt x="250" y="2811"/>
                    <a:pt x="0" y="1412"/>
                    <a:pt x="0" y="0"/>
                  </a:cubicBezTo>
                  <a:lnTo>
                    <a:pt x="999" y="115079"/>
                  </a:lnTo>
                  <a:cubicBezTo>
                    <a:pt x="500" y="120502"/>
                    <a:pt x="4485" y="125312"/>
                    <a:pt x="9920" y="125812"/>
                  </a:cubicBezTo>
                  <a:cubicBezTo>
                    <a:pt x="9946" y="125825"/>
                    <a:pt x="9970" y="125825"/>
                    <a:pt x="9996" y="125825"/>
                  </a:cubicBezTo>
                  <a:cubicBezTo>
                    <a:pt x="12394" y="125725"/>
                    <a:pt x="14631" y="124588"/>
                    <a:pt x="16118" y="122701"/>
                  </a:cubicBezTo>
                  <a:cubicBezTo>
                    <a:pt x="18004" y="120527"/>
                    <a:pt x="18992" y="117703"/>
                    <a:pt x="18867" y="11482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AEA5C471-9A78-49F7-A3DA-3F93E3DEA865}"/>
                </a:ext>
              </a:extLst>
            </p:cNvPr>
            <p:cNvSpPr/>
            <p:nvPr/>
          </p:nvSpPr>
          <p:spPr>
            <a:xfrm>
              <a:off x="10055435" y="4132859"/>
              <a:ext cx="874" cy="1499"/>
            </a:xfrm>
            <a:custGeom>
              <a:avLst/>
              <a:gdLst>
                <a:gd name="connsiteX0" fmla="*/ 875 w 874"/>
                <a:gd name="connsiteY0" fmla="*/ 0 h 1499"/>
                <a:gd name="connsiteX1" fmla="*/ 0 w 874"/>
                <a:gd name="connsiteY1" fmla="*/ 375 h 1499"/>
                <a:gd name="connsiteX2" fmla="*/ 875 w 874"/>
                <a:gd name="connsiteY2" fmla="*/ 1499 h 1499"/>
                <a:gd name="connsiteX3" fmla="*/ 875 w 8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499">
                  <a:moveTo>
                    <a:pt x="875" y="0"/>
                  </a:moveTo>
                  <a:lnTo>
                    <a:pt x="0" y="375"/>
                  </a:lnTo>
                  <a:lnTo>
                    <a:pt x="875" y="149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188A6910-345E-4A0A-8867-C6659724EBD0}"/>
                </a:ext>
              </a:extLst>
            </p:cNvPr>
            <p:cNvSpPr/>
            <p:nvPr/>
          </p:nvSpPr>
          <p:spPr>
            <a:xfrm>
              <a:off x="11374490" y="2932213"/>
              <a:ext cx="48104" cy="41233"/>
            </a:xfrm>
            <a:custGeom>
              <a:avLst/>
              <a:gdLst>
                <a:gd name="connsiteX0" fmla="*/ 13619 w 48104"/>
                <a:gd name="connsiteY0" fmla="*/ 35236 h 41233"/>
                <a:gd name="connsiteX1" fmla="*/ 13619 w 48104"/>
                <a:gd name="connsiteY1" fmla="*/ 41234 h 41233"/>
                <a:gd name="connsiteX2" fmla="*/ 13619 w 48104"/>
                <a:gd name="connsiteY2" fmla="*/ 41234 h 41233"/>
                <a:gd name="connsiteX3" fmla="*/ 48104 w 48104"/>
                <a:gd name="connsiteY3" fmla="*/ 22991 h 41233"/>
                <a:gd name="connsiteX4" fmla="*/ 43731 w 48104"/>
                <a:gd name="connsiteY4" fmla="*/ 18368 h 41233"/>
                <a:gd name="connsiteX5" fmla="*/ 42981 w 48104"/>
                <a:gd name="connsiteY5" fmla="*/ 2999 h 41233"/>
                <a:gd name="connsiteX6" fmla="*/ 47355 w 48104"/>
                <a:gd name="connsiteY6" fmla="*/ 0 h 41233"/>
                <a:gd name="connsiteX7" fmla="*/ 46105 w 48104"/>
                <a:gd name="connsiteY7" fmla="*/ 0 h 41233"/>
                <a:gd name="connsiteX8" fmla="*/ 1124 w 48104"/>
                <a:gd name="connsiteY8" fmla="*/ 23990 h 41233"/>
                <a:gd name="connsiteX9" fmla="*/ 0 w 48104"/>
                <a:gd name="connsiteY9" fmla="*/ 24990 h 41233"/>
                <a:gd name="connsiteX10" fmla="*/ 5373 w 48104"/>
                <a:gd name="connsiteY10" fmla="*/ 23116 h 41233"/>
                <a:gd name="connsiteX11" fmla="*/ 13619 w 48104"/>
                <a:gd name="connsiteY11" fmla="*/ 35236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104" h="41233">
                  <a:moveTo>
                    <a:pt x="13619" y="35236"/>
                  </a:moveTo>
                  <a:lnTo>
                    <a:pt x="13619" y="41234"/>
                  </a:lnTo>
                  <a:lnTo>
                    <a:pt x="13619" y="41234"/>
                  </a:lnTo>
                  <a:lnTo>
                    <a:pt x="48104" y="22991"/>
                  </a:lnTo>
                  <a:lnTo>
                    <a:pt x="43731" y="18368"/>
                  </a:lnTo>
                  <a:cubicBezTo>
                    <a:pt x="39982" y="14019"/>
                    <a:pt x="39670" y="7685"/>
                    <a:pt x="42981" y="2999"/>
                  </a:cubicBezTo>
                  <a:cubicBezTo>
                    <a:pt x="44081" y="1549"/>
                    <a:pt x="45605" y="500"/>
                    <a:pt x="47355" y="0"/>
                  </a:cubicBezTo>
                  <a:lnTo>
                    <a:pt x="46105" y="0"/>
                  </a:lnTo>
                  <a:lnTo>
                    <a:pt x="1124" y="23990"/>
                  </a:lnTo>
                  <a:cubicBezTo>
                    <a:pt x="1124" y="23990"/>
                    <a:pt x="500" y="24740"/>
                    <a:pt x="0" y="24990"/>
                  </a:cubicBezTo>
                  <a:cubicBezTo>
                    <a:pt x="1499" y="23715"/>
                    <a:pt x="3411" y="23053"/>
                    <a:pt x="5373" y="23116"/>
                  </a:cubicBezTo>
                  <a:cubicBezTo>
                    <a:pt x="10995" y="24190"/>
                    <a:pt x="14681" y="29613"/>
                    <a:pt x="13619" y="3523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613AB9F9-8BB6-43D1-AB36-B80978139B91}"/>
                </a:ext>
              </a:extLst>
            </p:cNvPr>
            <p:cNvSpPr/>
            <p:nvPr/>
          </p:nvSpPr>
          <p:spPr>
            <a:xfrm>
              <a:off x="9339994" y="5808815"/>
              <a:ext cx="186419" cy="263520"/>
            </a:xfrm>
            <a:custGeom>
              <a:avLst/>
              <a:gdLst>
                <a:gd name="connsiteX0" fmla="*/ 8746 w 186419"/>
                <a:gd name="connsiteY0" fmla="*/ 0 h 263520"/>
                <a:gd name="connsiteX1" fmla="*/ 8746 w 186419"/>
                <a:gd name="connsiteY1" fmla="*/ 0 h 263520"/>
                <a:gd name="connsiteX2" fmla="*/ 10496 w 186419"/>
                <a:gd name="connsiteY2" fmla="*/ 2749 h 263520"/>
                <a:gd name="connsiteX3" fmla="*/ 6372 w 186419"/>
                <a:gd name="connsiteY3" fmla="*/ 17243 h 263520"/>
                <a:gd name="connsiteX4" fmla="*/ 4249 w 186419"/>
                <a:gd name="connsiteY4" fmla="*/ 18493 h 263520"/>
                <a:gd name="connsiteX5" fmla="*/ 0 w 186419"/>
                <a:gd name="connsiteY5" fmla="*/ 20867 h 263520"/>
                <a:gd name="connsiteX6" fmla="*/ 169677 w 186419"/>
                <a:gd name="connsiteY6" fmla="*/ 263520 h 263520"/>
                <a:gd name="connsiteX7" fmla="*/ 180047 w 186419"/>
                <a:gd name="connsiteY7" fmla="*/ 257397 h 263520"/>
                <a:gd name="connsiteX8" fmla="*/ 186420 w 186419"/>
                <a:gd name="connsiteY8" fmla="*/ 253649 h 26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419" h="263520">
                  <a:moveTo>
                    <a:pt x="8746" y="0"/>
                  </a:moveTo>
                  <a:lnTo>
                    <a:pt x="8746" y="0"/>
                  </a:lnTo>
                  <a:cubicBezTo>
                    <a:pt x="9546" y="762"/>
                    <a:pt x="10146" y="1700"/>
                    <a:pt x="10496" y="2749"/>
                  </a:cubicBezTo>
                  <a:cubicBezTo>
                    <a:pt x="12520" y="7960"/>
                    <a:pt x="10833" y="13882"/>
                    <a:pt x="6372" y="17243"/>
                  </a:cubicBezTo>
                  <a:lnTo>
                    <a:pt x="4249" y="18493"/>
                  </a:lnTo>
                  <a:lnTo>
                    <a:pt x="0" y="20867"/>
                  </a:lnTo>
                  <a:lnTo>
                    <a:pt x="169677" y="263520"/>
                  </a:lnTo>
                  <a:lnTo>
                    <a:pt x="180047" y="257397"/>
                  </a:lnTo>
                  <a:lnTo>
                    <a:pt x="186420" y="2536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40466996-8C1F-4BFA-988A-3859354DDC4F}"/>
                </a:ext>
              </a:extLst>
            </p:cNvPr>
            <p:cNvSpPr/>
            <p:nvPr/>
          </p:nvSpPr>
          <p:spPr>
            <a:xfrm>
              <a:off x="8568828" y="5349249"/>
              <a:ext cx="431438" cy="244527"/>
            </a:xfrm>
            <a:custGeom>
              <a:avLst/>
              <a:gdLst>
                <a:gd name="connsiteX0" fmla="*/ 0 w 431438"/>
                <a:gd name="connsiteY0" fmla="*/ 241279 h 244527"/>
                <a:gd name="connsiteX1" fmla="*/ 0 w 431438"/>
                <a:gd name="connsiteY1" fmla="*/ 241279 h 244527"/>
                <a:gd name="connsiteX2" fmla="*/ 875 w 431438"/>
                <a:gd name="connsiteY2" fmla="*/ 243278 h 244527"/>
                <a:gd name="connsiteX3" fmla="*/ 875 w 431438"/>
                <a:gd name="connsiteY3" fmla="*/ 244528 h 244527"/>
                <a:gd name="connsiteX4" fmla="*/ 431439 w 431438"/>
                <a:gd name="connsiteY4" fmla="*/ 3374 h 244527"/>
                <a:gd name="connsiteX5" fmla="*/ 431439 w 431438"/>
                <a:gd name="connsiteY5" fmla="*/ 3374 h 244527"/>
                <a:gd name="connsiteX6" fmla="*/ 430064 w 431438"/>
                <a:gd name="connsiteY6" fmla="*/ 0 h 244527"/>
                <a:gd name="connsiteX7" fmla="*/ 429189 w 431438"/>
                <a:gd name="connsiteY7" fmla="*/ 0 h 2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38" h="244527">
                  <a:moveTo>
                    <a:pt x="0" y="241279"/>
                  </a:moveTo>
                  <a:lnTo>
                    <a:pt x="0" y="241279"/>
                  </a:lnTo>
                  <a:cubicBezTo>
                    <a:pt x="362" y="241904"/>
                    <a:pt x="662" y="242578"/>
                    <a:pt x="875" y="243278"/>
                  </a:cubicBezTo>
                  <a:cubicBezTo>
                    <a:pt x="925" y="243691"/>
                    <a:pt x="925" y="244115"/>
                    <a:pt x="875" y="244528"/>
                  </a:cubicBezTo>
                  <a:lnTo>
                    <a:pt x="431439" y="3374"/>
                  </a:lnTo>
                  <a:lnTo>
                    <a:pt x="431439" y="3374"/>
                  </a:lnTo>
                  <a:cubicBezTo>
                    <a:pt x="430826" y="2312"/>
                    <a:pt x="430364" y="1187"/>
                    <a:pt x="430064" y="0"/>
                  </a:cubicBezTo>
                  <a:lnTo>
                    <a:pt x="42918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0BC379C1-31B8-497C-A816-654763C02898}"/>
                </a:ext>
              </a:extLst>
            </p:cNvPr>
            <p:cNvSpPr/>
            <p:nvPr/>
          </p:nvSpPr>
          <p:spPr>
            <a:xfrm>
              <a:off x="8690275" y="6402954"/>
              <a:ext cx="29612" cy="143317"/>
            </a:xfrm>
            <a:custGeom>
              <a:avLst/>
              <a:gdLst>
                <a:gd name="connsiteX0" fmla="*/ 19867 w 29612"/>
                <a:gd name="connsiteY0" fmla="*/ 18867 h 143317"/>
                <a:gd name="connsiteX1" fmla="*/ 13369 w 29612"/>
                <a:gd name="connsiteY1" fmla="*/ 8871 h 143317"/>
                <a:gd name="connsiteX2" fmla="*/ 13369 w 29612"/>
                <a:gd name="connsiteY2" fmla="*/ 8871 h 143317"/>
                <a:gd name="connsiteX3" fmla="*/ 1849 w 29612"/>
                <a:gd name="connsiteY3" fmla="*/ 6148 h 143317"/>
                <a:gd name="connsiteX4" fmla="*/ 875 w 29612"/>
                <a:gd name="connsiteY4" fmla="*/ 3873 h 143317"/>
                <a:gd name="connsiteX5" fmla="*/ 0 w 29612"/>
                <a:gd name="connsiteY5" fmla="*/ 0 h 143317"/>
                <a:gd name="connsiteX6" fmla="*/ 0 w 29612"/>
                <a:gd name="connsiteY6" fmla="*/ 0 h 143317"/>
                <a:gd name="connsiteX7" fmla="*/ 12495 w 29612"/>
                <a:gd name="connsiteY7" fmla="*/ 143318 h 143317"/>
                <a:gd name="connsiteX8" fmla="*/ 18117 w 29612"/>
                <a:gd name="connsiteY8" fmla="*/ 139944 h 143317"/>
                <a:gd name="connsiteX9" fmla="*/ 29613 w 29612"/>
                <a:gd name="connsiteY9" fmla="*/ 133197 h 1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12" h="143317">
                  <a:moveTo>
                    <a:pt x="19867" y="18867"/>
                  </a:moveTo>
                  <a:lnTo>
                    <a:pt x="13369" y="8871"/>
                  </a:lnTo>
                  <a:lnTo>
                    <a:pt x="13369" y="8871"/>
                  </a:lnTo>
                  <a:cubicBezTo>
                    <a:pt x="9433" y="11295"/>
                    <a:pt x="4273" y="10084"/>
                    <a:pt x="1849" y="6148"/>
                  </a:cubicBezTo>
                  <a:cubicBezTo>
                    <a:pt x="1412" y="5435"/>
                    <a:pt x="1087" y="4673"/>
                    <a:pt x="875" y="3873"/>
                  </a:cubicBezTo>
                  <a:cubicBezTo>
                    <a:pt x="413" y="2624"/>
                    <a:pt x="112" y="1324"/>
                    <a:pt x="0" y="0"/>
                  </a:cubicBezTo>
                  <a:lnTo>
                    <a:pt x="0" y="0"/>
                  </a:lnTo>
                  <a:lnTo>
                    <a:pt x="12495" y="143318"/>
                  </a:lnTo>
                  <a:lnTo>
                    <a:pt x="18117" y="139944"/>
                  </a:lnTo>
                  <a:lnTo>
                    <a:pt x="29613" y="13319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D68E1FA0-C75F-4BC8-A22F-D965CE33E738}"/>
                </a:ext>
              </a:extLst>
            </p:cNvPr>
            <p:cNvSpPr/>
            <p:nvPr/>
          </p:nvSpPr>
          <p:spPr>
            <a:xfrm>
              <a:off x="8706643" y="6408701"/>
              <a:ext cx="2873" cy="5872"/>
            </a:xfrm>
            <a:custGeom>
              <a:avLst/>
              <a:gdLst>
                <a:gd name="connsiteX0" fmla="*/ 2874 w 2873"/>
                <a:gd name="connsiteY0" fmla="*/ 5873 h 5872"/>
                <a:gd name="connsiteX1" fmla="*/ 2374 w 2873"/>
                <a:gd name="connsiteY1" fmla="*/ 0 h 5872"/>
                <a:gd name="connsiteX2" fmla="*/ 0 w 2873"/>
                <a:gd name="connsiteY2" fmla="*/ 1375 h 5872"/>
                <a:gd name="connsiteX3" fmla="*/ 2874 w 2873"/>
                <a:gd name="connsiteY3" fmla="*/ 5873 h 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" h="5872">
                  <a:moveTo>
                    <a:pt x="2874" y="5873"/>
                  </a:moveTo>
                  <a:lnTo>
                    <a:pt x="2374" y="0"/>
                  </a:lnTo>
                  <a:lnTo>
                    <a:pt x="0" y="1375"/>
                  </a:lnTo>
                  <a:lnTo>
                    <a:pt x="2874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A73AF867-312D-444F-B1C9-6451740B7CBB}"/>
                </a:ext>
              </a:extLst>
            </p:cNvPr>
            <p:cNvSpPr/>
            <p:nvPr/>
          </p:nvSpPr>
          <p:spPr>
            <a:xfrm>
              <a:off x="9029879" y="5673564"/>
              <a:ext cx="111" cy="55"/>
            </a:xfrm>
            <a:custGeom>
              <a:avLst/>
              <a:gdLst>
                <a:gd name="connsiteX0" fmla="*/ 0 w 111"/>
                <a:gd name="connsiteY0" fmla="*/ 56 h 55"/>
                <a:gd name="connsiteX1" fmla="*/ 0 w 111"/>
                <a:gd name="connsiteY1" fmla="*/ 56 h 55"/>
                <a:gd name="connsiteX2" fmla="*/ 0 w 111"/>
                <a:gd name="connsiteY2" fmla="*/ 56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" h="55">
                  <a:moveTo>
                    <a:pt x="0" y="56"/>
                  </a:moveTo>
                  <a:lnTo>
                    <a:pt x="0" y="56"/>
                  </a:lnTo>
                  <a:cubicBezTo>
                    <a:pt x="0" y="56"/>
                    <a:pt x="25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BD127932-0C75-4CA2-830F-9AE55071C00A}"/>
                </a:ext>
              </a:extLst>
            </p:cNvPr>
            <p:cNvSpPr/>
            <p:nvPr/>
          </p:nvSpPr>
          <p:spPr>
            <a:xfrm>
              <a:off x="9007138" y="5357371"/>
              <a:ext cx="23411" cy="315874"/>
            </a:xfrm>
            <a:custGeom>
              <a:avLst/>
              <a:gdLst>
                <a:gd name="connsiteX0" fmla="*/ 1624 w 23411"/>
                <a:gd name="connsiteY0" fmla="*/ 0 h 315874"/>
                <a:gd name="connsiteX1" fmla="*/ 0 w 23411"/>
                <a:gd name="connsiteY1" fmla="*/ 0 h 315874"/>
                <a:gd name="connsiteX2" fmla="*/ 0 w 23411"/>
                <a:gd name="connsiteY2" fmla="*/ 0 h 315874"/>
                <a:gd name="connsiteX3" fmla="*/ 20241 w 23411"/>
                <a:gd name="connsiteY3" fmla="*/ 313875 h 315874"/>
                <a:gd name="connsiteX4" fmla="*/ 21241 w 23411"/>
                <a:gd name="connsiteY4" fmla="*/ 313875 h 315874"/>
                <a:gd name="connsiteX5" fmla="*/ 23365 w 23411"/>
                <a:gd name="connsiteY5" fmla="*/ 314749 h 315874"/>
                <a:gd name="connsiteX6" fmla="*/ 23365 w 23411"/>
                <a:gd name="connsiteY6" fmla="*/ 315874 h 315874"/>
                <a:gd name="connsiteX7" fmla="*/ 23365 w 23411"/>
                <a:gd name="connsiteY7" fmla="*/ 315874 h 315874"/>
                <a:gd name="connsiteX8" fmla="*/ 3124 w 23411"/>
                <a:gd name="connsiteY8" fmla="*/ 625 h 315874"/>
                <a:gd name="connsiteX9" fmla="*/ 3124 w 23411"/>
                <a:gd name="connsiteY9" fmla="*/ 625 h 31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11" h="315874">
                  <a:moveTo>
                    <a:pt x="16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241" y="313875"/>
                  </a:lnTo>
                  <a:lnTo>
                    <a:pt x="21241" y="313875"/>
                  </a:lnTo>
                  <a:cubicBezTo>
                    <a:pt x="21991" y="313875"/>
                    <a:pt x="22865" y="313875"/>
                    <a:pt x="23365" y="314749"/>
                  </a:cubicBezTo>
                  <a:cubicBezTo>
                    <a:pt x="23427" y="315124"/>
                    <a:pt x="23427" y="315499"/>
                    <a:pt x="23365" y="315874"/>
                  </a:cubicBezTo>
                  <a:lnTo>
                    <a:pt x="23365" y="315874"/>
                  </a:lnTo>
                  <a:lnTo>
                    <a:pt x="3124" y="625"/>
                  </a:lnTo>
                  <a:lnTo>
                    <a:pt x="3124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ED66D01F-0F46-47AA-B01E-DEB6F0E88C47}"/>
                </a:ext>
              </a:extLst>
            </p:cNvPr>
            <p:cNvSpPr/>
            <p:nvPr/>
          </p:nvSpPr>
          <p:spPr>
            <a:xfrm>
              <a:off x="8394653" y="4032524"/>
              <a:ext cx="33235" cy="43232"/>
            </a:xfrm>
            <a:custGeom>
              <a:avLst/>
              <a:gdLst>
                <a:gd name="connsiteX0" fmla="*/ 27113 w 33235"/>
                <a:gd name="connsiteY0" fmla="*/ 36985 h 43232"/>
                <a:gd name="connsiteX1" fmla="*/ 33236 w 33235"/>
                <a:gd name="connsiteY1" fmla="*/ 33861 h 43232"/>
                <a:gd name="connsiteX2" fmla="*/ 8996 w 33235"/>
                <a:gd name="connsiteY2" fmla="*/ 0 h 43232"/>
                <a:gd name="connsiteX3" fmla="*/ 8996 w 33235"/>
                <a:gd name="connsiteY3" fmla="*/ 0 h 43232"/>
                <a:gd name="connsiteX4" fmla="*/ 10745 w 33235"/>
                <a:gd name="connsiteY4" fmla="*/ 3124 h 43232"/>
                <a:gd name="connsiteX5" fmla="*/ 6122 w 33235"/>
                <a:gd name="connsiteY5" fmla="*/ 17368 h 43232"/>
                <a:gd name="connsiteX6" fmla="*/ 0 w 33235"/>
                <a:gd name="connsiteY6" fmla="*/ 20492 h 43232"/>
                <a:gd name="connsiteX7" fmla="*/ 16243 w 33235"/>
                <a:gd name="connsiteY7" fmla="*/ 43233 h 4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5" h="43232">
                  <a:moveTo>
                    <a:pt x="27113" y="36985"/>
                  </a:moveTo>
                  <a:lnTo>
                    <a:pt x="33236" y="33861"/>
                  </a:lnTo>
                  <a:lnTo>
                    <a:pt x="8996" y="0"/>
                  </a:lnTo>
                  <a:lnTo>
                    <a:pt x="8996" y="0"/>
                  </a:lnTo>
                  <a:cubicBezTo>
                    <a:pt x="9796" y="900"/>
                    <a:pt x="10396" y="1974"/>
                    <a:pt x="10745" y="3124"/>
                  </a:cubicBezTo>
                  <a:cubicBezTo>
                    <a:pt x="12819" y="8371"/>
                    <a:pt x="10883" y="14344"/>
                    <a:pt x="6122" y="17368"/>
                  </a:cubicBezTo>
                  <a:lnTo>
                    <a:pt x="0" y="20492"/>
                  </a:lnTo>
                  <a:lnTo>
                    <a:pt x="16243" y="432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7A809F78-E763-49F5-869B-C5FC1F38E76D}"/>
                </a:ext>
              </a:extLst>
            </p:cNvPr>
            <p:cNvSpPr/>
            <p:nvPr/>
          </p:nvSpPr>
          <p:spPr>
            <a:xfrm>
              <a:off x="8171125" y="4029191"/>
              <a:ext cx="234725" cy="132281"/>
            </a:xfrm>
            <a:custGeom>
              <a:avLst/>
              <a:gdLst>
                <a:gd name="connsiteX0" fmla="*/ 223154 w 234725"/>
                <a:gd name="connsiteY0" fmla="*/ 23450 h 132281"/>
                <a:gd name="connsiteX1" fmla="*/ 229276 w 234725"/>
                <a:gd name="connsiteY1" fmla="*/ 20326 h 132281"/>
                <a:gd name="connsiteX2" fmla="*/ 233899 w 234725"/>
                <a:gd name="connsiteY2" fmla="*/ 6082 h 132281"/>
                <a:gd name="connsiteX3" fmla="*/ 230775 w 234725"/>
                <a:gd name="connsiteY3" fmla="*/ 1584 h 132281"/>
                <a:gd name="connsiteX4" fmla="*/ 229526 w 234725"/>
                <a:gd name="connsiteY4" fmla="*/ 709 h 132281"/>
                <a:gd name="connsiteX5" fmla="*/ 227777 w 234725"/>
                <a:gd name="connsiteY5" fmla="*/ 84 h 132281"/>
                <a:gd name="connsiteX6" fmla="*/ 226152 w 234725"/>
                <a:gd name="connsiteY6" fmla="*/ 84 h 132281"/>
                <a:gd name="connsiteX7" fmla="*/ 224528 w 234725"/>
                <a:gd name="connsiteY7" fmla="*/ 84 h 132281"/>
                <a:gd name="connsiteX8" fmla="*/ 222654 w 234725"/>
                <a:gd name="connsiteY8" fmla="*/ 84 h 132281"/>
                <a:gd name="connsiteX9" fmla="*/ 222654 w 234725"/>
                <a:gd name="connsiteY9" fmla="*/ 84 h 132281"/>
                <a:gd name="connsiteX10" fmla="*/ 0 w 234725"/>
                <a:gd name="connsiteY10" fmla="*/ 114914 h 132281"/>
                <a:gd name="connsiteX11" fmla="*/ 4248 w 234725"/>
                <a:gd name="connsiteY11" fmla="*/ 121036 h 132281"/>
                <a:gd name="connsiteX12" fmla="*/ 12120 w 234725"/>
                <a:gd name="connsiteY12" fmla="*/ 132281 h 13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725" h="132281">
                  <a:moveTo>
                    <a:pt x="223154" y="23450"/>
                  </a:moveTo>
                  <a:lnTo>
                    <a:pt x="229276" y="20326"/>
                  </a:lnTo>
                  <a:cubicBezTo>
                    <a:pt x="234036" y="17302"/>
                    <a:pt x="235973" y="11330"/>
                    <a:pt x="233899" y="6082"/>
                  </a:cubicBezTo>
                  <a:cubicBezTo>
                    <a:pt x="233274" y="4333"/>
                    <a:pt x="232200" y="2771"/>
                    <a:pt x="230775" y="1584"/>
                  </a:cubicBezTo>
                  <a:lnTo>
                    <a:pt x="229526" y="709"/>
                  </a:lnTo>
                  <a:cubicBezTo>
                    <a:pt x="228989" y="397"/>
                    <a:pt x="228389" y="184"/>
                    <a:pt x="227777" y="84"/>
                  </a:cubicBezTo>
                  <a:lnTo>
                    <a:pt x="226152" y="84"/>
                  </a:lnTo>
                  <a:lnTo>
                    <a:pt x="224528" y="84"/>
                  </a:lnTo>
                  <a:cubicBezTo>
                    <a:pt x="223903" y="-28"/>
                    <a:pt x="223278" y="-28"/>
                    <a:pt x="222654" y="84"/>
                  </a:cubicBezTo>
                  <a:lnTo>
                    <a:pt x="222654" y="84"/>
                  </a:lnTo>
                  <a:lnTo>
                    <a:pt x="0" y="114914"/>
                  </a:lnTo>
                  <a:lnTo>
                    <a:pt x="4248" y="121036"/>
                  </a:lnTo>
                  <a:lnTo>
                    <a:pt x="12120" y="13228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BAA06FDD-ED71-4F49-AB81-96C85E086D52}"/>
                </a:ext>
              </a:extLst>
            </p:cNvPr>
            <p:cNvSpPr/>
            <p:nvPr/>
          </p:nvSpPr>
          <p:spPr>
            <a:xfrm>
              <a:off x="12037829" y="1457426"/>
              <a:ext cx="166178" cy="86715"/>
            </a:xfrm>
            <a:custGeom>
              <a:avLst/>
              <a:gdLst>
                <a:gd name="connsiteX0" fmla="*/ 0 w 166178"/>
                <a:gd name="connsiteY0" fmla="*/ 84716 h 86715"/>
                <a:gd name="connsiteX1" fmla="*/ 0 w 166178"/>
                <a:gd name="connsiteY1" fmla="*/ 84716 h 86715"/>
                <a:gd name="connsiteX2" fmla="*/ 0 w 166178"/>
                <a:gd name="connsiteY2" fmla="*/ 84716 h 86715"/>
                <a:gd name="connsiteX3" fmla="*/ 0 w 166178"/>
                <a:gd name="connsiteY3" fmla="*/ 85466 h 86715"/>
                <a:gd name="connsiteX4" fmla="*/ 0 w 166178"/>
                <a:gd name="connsiteY4" fmla="*/ 85466 h 86715"/>
                <a:gd name="connsiteX5" fmla="*/ 0 w 166178"/>
                <a:gd name="connsiteY5" fmla="*/ 86715 h 86715"/>
                <a:gd name="connsiteX6" fmla="*/ 166178 w 166178"/>
                <a:gd name="connsiteY6" fmla="*/ 4123 h 86715"/>
                <a:gd name="connsiteX7" fmla="*/ 166178 w 166178"/>
                <a:gd name="connsiteY7" fmla="*/ 0 h 86715"/>
                <a:gd name="connsiteX8" fmla="*/ 0 w 166178"/>
                <a:gd name="connsiteY8" fmla="*/ 83966 h 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78" h="86715">
                  <a:moveTo>
                    <a:pt x="0" y="84716"/>
                  </a:moveTo>
                  <a:lnTo>
                    <a:pt x="0" y="84716"/>
                  </a:lnTo>
                  <a:lnTo>
                    <a:pt x="0" y="84716"/>
                  </a:lnTo>
                  <a:cubicBezTo>
                    <a:pt x="0" y="84716"/>
                    <a:pt x="0" y="84716"/>
                    <a:pt x="0" y="85466"/>
                  </a:cubicBezTo>
                  <a:lnTo>
                    <a:pt x="0" y="85466"/>
                  </a:lnTo>
                  <a:lnTo>
                    <a:pt x="0" y="86715"/>
                  </a:lnTo>
                  <a:lnTo>
                    <a:pt x="166178" y="4123"/>
                  </a:lnTo>
                  <a:lnTo>
                    <a:pt x="166178" y="0"/>
                  </a:lnTo>
                  <a:lnTo>
                    <a:pt x="0" y="839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B120277-90CE-4CF4-B708-6579358FB411}"/>
                </a:ext>
              </a:extLst>
            </p:cNvPr>
            <p:cNvSpPr/>
            <p:nvPr/>
          </p:nvSpPr>
          <p:spPr>
            <a:xfrm>
              <a:off x="11872525" y="1384955"/>
              <a:ext cx="165678" cy="159311"/>
            </a:xfrm>
            <a:custGeom>
              <a:avLst/>
              <a:gdLst>
                <a:gd name="connsiteX0" fmla="*/ 0 w 165678"/>
                <a:gd name="connsiteY0" fmla="*/ 3499 h 159311"/>
                <a:gd name="connsiteX1" fmla="*/ 163054 w 165678"/>
                <a:gd name="connsiteY1" fmla="*/ 159311 h 159311"/>
                <a:gd name="connsiteX2" fmla="*/ 163054 w 165678"/>
                <a:gd name="connsiteY2" fmla="*/ 158187 h 159311"/>
                <a:gd name="connsiteX3" fmla="*/ 164679 w 165678"/>
                <a:gd name="connsiteY3" fmla="*/ 156558 h 159311"/>
                <a:gd name="connsiteX4" fmla="*/ 164804 w 165678"/>
                <a:gd name="connsiteY4" fmla="*/ 156563 h 159311"/>
                <a:gd name="connsiteX5" fmla="*/ 165679 w 165678"/>
                <a:gd name="connsiteY5" fmla="*/ 156563 h 159311"/>
                <a:gd name="connsiteX6" fmla="*/ 165679 w 165678"/>
                <a:gd name="connsiteY6" fmla="*/ 156563 h 159311"/>
                <a:gd name="connsiteX7" fmla="*/ 165679 w 165678"/>
                <a:gd name="connsiteY7" fmla="*/ 155813 h 159311"/>
                <a:gd name="connsiteX8" fmla="*/ 1499 w 165678"/>
                <a:gd name="connsiteY8" fmla="*/ 0 h 159311"/>
                <a:gd name="connsiteX9" fmla="*/ 125 w 165678"/>
                <a:gd name="connsiteY9" fmla="*/ 0 h 1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678" h="159311">
                  <a:moveTo>
                    <a:pt x="0" y="3499"/>
                  </a:moveTo>
                  <a:lnTo>
                    <a:pt x="163054" y="159311"/>
                  </a:lnTo>
                  <a:lnTo>
                    <a:pt x="163054" y="158187"/>
                  </a:lnTo>
                  <a:cubicBezTo>
                    <a:pt x="163054" y="157290"/>
                    <a:pt x="163779" y="156560"/>
                    <a:pt x="164679" y="156558"/>
                  </a:cubicBezTo>
                  <a:cubicBezTo>
                    <a:pt x="164716" y="156558"/>
                    <a:pt x="164766" y="156559"/>
                    <a:pt x="164804" y="156563"/>
                  </a:cubicBezTo>
                  <a:cubicBezTo>
                    <a:pt x="165091" y="156458"/>
                    <a:pt x="165391" y="156458"/>
                    <a:pt x="165679" y="156563"/>
                  </a:cubicBezTo>
                  <a:lnTo>
                    <a:pt x="165679" y="156563"/>
                  </a:lnTo>
                  <a:lnTo>
                    <a:pt x="165679" y="155813"/>
                  </a:lnTo>
                  <a:lnTo>
                    <a:pt x="1499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3ADA6EE2-64B5-4D49-A256-B6F2EE01808A}"/>
                </a:ext>
              </a:extLst>
            </p:cNvPr>
            <p:cNvSpPr/>
            <p:nvPr/>
          </p:nvSpPr>
          <p:spPr>
            <a:xfrm>
              <a:off x="11816549" y="1375708"/>
              <a:ext cx="55850" cy="541908"/>
            </a:xfrm>
            <a:custGeom>
              <a:avLst/>
              <a:gdLst>
                <a:gd name="connsiteX0" fmla="*/ 18367 w 55850"/>
                <a:gd name="connsiteY0" fmla="*/ 532538 h 541908"/>
                <a:gd name="connsiteX1" fmla="*/ 55851 w 55850"/>
                <a:gd name="connsiteY1" fmla="*/ 12745 h 541908"/>
                <a:gd name="connsiteX2" fmla="*/ 55851 w 55850"/>
                <a:gd name="connsiteY2" fmla="*/ 9871 h 541908"/>
                <a:gd name="connsiteX3" fmla="*/ 50853 w 55850"/>
                <a:gd name="connsiteY3" fmla="*/ 12370 h 541908"/>
                <a:gd name="connsiteX4" fmla="*/ 39645 w 55850"/>
                <a:gd name="connsiteY4" fmla="*/ 8036 h 541908"/>
                <a:gd name="connsiteX5" fmla="*/ 39108 w 55850"/>
                <a:gd name="connsiteY5" fmla="*/ 6372 h 541908"/>
                <a:gd name="connsiteX6" fmla="*/ 39108 w 55850"/>
                <a:gd name="connsiteY6" fmla="*/ 0 h 541908"/>
                <a:gd name="connsiteX7" fmla="*/ 39108 w 55850"/>
                <a:gd name="connsiteY7" fmla="*/ 1374 h 541908"/>
                <a:gd name="connsiteX8" fmla="*/ 0 w 55850"/>
                <a:gd name="connsiteY8" fmla="*/ 541909 h 541908"/>
                <a:gd name="connsiteX9" fmla="*/ 4998 w 55850"/>
                <a:gd name="connsiteY9" fmla="*/ 539410 h 54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50" h="541908">
                  <a:moveTo>
                    <a:pt x="18367" y="532538"/>
                  </a:moveTo>
                  <a:lnTo>
                    <a:pt x="55851" y="12745"/>
                  </a:lnTo>
                  <a:lnTo>
                    <a:pt x="55851" y="9871"/>
                  </a:lnTo>
                  <a:lnTo>
                    <a:pt x="50853" y="12370"/>
                  </a:lnTo>
                  <a:cubicBezTo>
                    <a:pt x="46555" y="14268"/>
                    <a:pt x="41544" y="12326"/>
                    <a:pt x="39645" y="8036"/>
                  </a:cubicBezTo>
                  <a:cubicBezTo>
                    <a:pt x="39407" y="7501"/>
                    <a:pt x="39233" y="6943"/>
                    <a:pt x="39108" y="6372"/>
                  </a:cubicBezTo>
                  <a:cubicBezTo>
                    <a:pt x="38558" y="4284"/>
                    <a:pt x="38558" y="2088"/>
                    <a:pt x="39108" y="0"/>
                  </a:cubicBezTo>
                  <a:cubicBezTo>
                    <a:pt x="39045" y="456"/>
                    <a:pt x="39045" y="918"/>
                    <a:pt x="39108" y="1374"/>
                  </a:cubicBezTo>
                  <a:lnTo>
                    <a:pt x="0" y="541909"/>
                  </a:lnTo>
                  <a:lnTo>
                    <a:pt x="4998" y="53941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9CCBE520-A6A6-4E17-A3CC-0E81E12A7051}"/>
                </a:ext>
              </a:extLst>
            </p:cNvPr>
            <p:cNvSpPr/>
            <p:nvPr/>
          </p:nvSpPr>
          <p:spPr>
            <a:xfrm>
              <a:off x="12006467" y="1542935"/>
              <a:ext cx="32486" cy="368309"/>
            </a:xfrm>
            <a:custGeom>
              <a:avLst/>
              <a:gdLst>
                <a:gd name="connsiteX0" fmla="*/ 29238 w 32486"/>
                <a:gd name="connsiteY0" fmla="*/ 456 h 368309"/>
                <a:gd name="connsiteX1" fmla="*/ 29238 w 32486"/>
                <a:gd name="connsiteY1" fmla="*/ 1331 h 368309"/>
                <a:gd name="connsiteX2" fmla="*/ 0 w 32486"/>
                <a:gd name="connsiteY2" fmla="*/ 365436 h 368309"/>
                <a:gd name="connsiteX3" fmla="*/ 2874 w 32486"/>
                <a:gd name="connsiteY3" fmla="*/ 368310 h 368309"/>
                <a:gd name="connsiteX4" fmla="*/ 32486 w 32486"/>
                <a:gd name="connsiteY4" fmla="*/ 1831 h 368309"/>
                <a:gd name="connsiteX5" fmla="*/ 32486 w 32486"/>
                <a:gd name="connsiteY5" fmla="*/ 1331 h 368309"/>
                <a:gd name="connsiteX6" fmla="*/ 32486 w 32486"/>
                <a:gd name="connsiteY6" fmla="*/ 1331 h 368309"/>
                <a:gd name="connsiteX7" fmla="*/ 32486 w 32486"/>
                <a:gd name="connsiteY7" fmla="*/ 581 h 368309"/>
                <a:gd name="connsiteX8" fmla="*/ 32486 w 32486"/>
                <a:gd name="connsiteY8" fmla="*/ 581 h 368309"/>
                <a:gd name="connsiteX9" fmla="*/ 31612 w 32486"/>
                <a:gd name="connsiteY9" fmla="*/ 581 h 368309"/>
                <a:gd name="connsiteX10" fmla="*/ 29325 w 32486"/>
                <a:gd name="connsiteY10" fmla="*/ 379 h 368309"/>
                <a:gd name="connsiteX11" fmla="*/ 29238 w 32486"/>
                <a:gd name="connsiteY11" fmla="*/ 456 h 36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86" h="368309">
                  <a:moveTo>
                    <a:pt x="29238" y="456"/>
                  </a:moveTo>
                  <a:lnTo>
                    <a:pt x="29238" y="1331"/>
                  </a:lnTo>
                  <a:lnTo>
                    <a:pt x="0" y="365436"/>
                  </a:lnTo>
                  <a:lnTo>
                    <a:pt x="2874" y="368310"/>
                  </a:lnTo>
                  <a:lnTo>
                    <a:pt x="32486" y="1831"/>
                  </a:lnTo>
                  <a:lnTo>
                    <a:pt x="32486" y="1331"/>
                  </a:lnTo>
                  <a:lnTo>
                    <a:pt x="32486" y="1331"/>
                  </a:lnTo>
                  <a:cubicBezTo>
                    <a:pt x="32486" y="1331"/>
                    <a:pt x="32486" y="1331"/>
                    <a:pt x="32486" y="581"/>
                  </a:cubicBezTo>
                  <a:lnTo>
                    <a:pt x="32486" y="581"/>
                  </a:lnTo>
                  <a:cubicBezTo>
                    <a:pt x="32199" y="476"/>
                    <a:pt x="31899" y="476"/>
                    <a:pt x="31612" y="581"/>
                  </a:cubicBezTo>
                  <a:cubicBezTo>
                    <a:pt x="31037" y="-106"/>
                    <a:pt x="30013" y="-197"/>
                    <a:pt x="29325" y="379"/>
                  </a:cubicBezTo>
                  <a:cubicBezTo>
                    <a:pt x="29300" y="404"/>
                    <a:pt x="29262" y="430"/>
                    <a:pt x="29238" y="4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49A855ED-E826-45E7-B9AE-E7DCBD1319FD}"/>
                </a:ext>
              </a:extLst>
            </p:cNvPr>
            <p:cNvSpPr/>
            <p:nvPr/>
          </p:nvSpPr>
          <p:spPr>
            <a:xfrm>
              <a:off x="10709903" y="2704179"/>
              <a:ext cx="209159" cy="111205"/>
            </a:xfrm>
            <a:custGeom>
              <a:avLst/>
              <a:gdLst>
                <a:gd name="connsiteX0" fmla="*/ 1250 w 209159"/>
                <a:gd name="connsiteY0" fmla="*/ 111206 h 111205"/>
                <a:gd name="connsiteX1" fmla="*/ 209035 w 209159"/>
                <a:gd name="connsiteY1" fmla="*/ 4248 h 111205"/>
                <a:gd name="connsiteX2" fmla="*/ 209160 w 209159"/>
                <a:gd name="connsiteY2" fmla="*/ 0 h 111205"/>
                <a:gd name="connsiteX3" fmla="*/ 0 w 209159"/>
                <a:gd name="connsiteY3" fmla="*/ 107582 h 111205"/>
                <a:gd name="connsiteX4" fmla="*/ 0 w 209159"/>
                <a:gd name="connsiteY4" fmla="*/ 109706 h 111205"/>
                <a:gd name="connsiteX5" fmla="*/ 1250 w 209159"/>
                <a:gd name="connsiteY5" fmla="*/ 111206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159" h="111205">
                  <a:moveTo>
                    <a:pt x="1250" y="111206"/>
                  </a:moveTo>
                  <a:lnTo>
                    <a:pt x="209035" y="4248"/>
                  </a:lnTo>
                  <a:lnTo>
                    <a:pt x="209160" y="0"/>
                  </a:lnTo>
                  <a:lnTo>
                    <a:pt x="0" y="107582"/>
                  </a:lnTo>
                  <a:lnTo>
                    <a:pt x="0" y="109706"/>
                  </a:lnTo>
                  <a:lnTo>
                    <a:pt x="1250" y="1112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D419CD19-80D0-4A0E-AFE3-A9E8AB3813FF}"/>
                </a:ext>
              </a:extLst>
            </p:cNvPr>
            <p:cNvSpPr/>
            <p:nvPr/>
          </p:nvSpPr>
          <p:spPr>
            <a:xfrm>
              <a:off x="10450765" y="2422041"/>
              <a:ext cx="37483" cy="44232"/>
            </a:xfrm>
            <a:custGeom>
              <a:avLst/>
              <a:gdLst>
                <a:gd name="connsiteX0" fmla="*/ 36609 w 37483"/>
                <a:gd name="connsiteY0" fmla="*/ 42108 h 44232"/>
                <a:gd name="connsiteX1" fmla="*/ 36609 w 37483"/>
                <a:gd name="connsiteY1" fmla="*/ 42108 h 44232"/>
                <a:gd name="connsiteX2" fmla="*/ 36609 w 37483"/>
                <a:gd name="connsiteY2" fmla="*/ 41358 h 44232"/>
                <a:gd name="connsiteX3" fmla="*/ 36609 w 37483"/>
                <a:gd name="connsiteY3" fmla="*/ 41358 h 44232"/>
                <a:gd name="connsiteX4" fmla="*/ 36609 w 37483"/>
                <a:gd name="connsiteY4" fmla="*/ 41358 h 44232"/>
                <a:gd name="connsiteX5" fmla="*/ 37484 w 37483"/>
                <a:gd name="connsiteY5" fmla="*/ 41358 h 44232"/>
                <a:gd name="connsiteX6" fmla="*/ 0 w 37483"/>
                <a:gd name="connsiteY6" fmla="*/ 0 h 44232"/>
                <a:gd name="connsiteX7" fmla="*/ 0 w 37483"/>
                <a:gd name="connsiteY7" fmla="*/ 0 h 44232"/>
                <a:gd name="connsiteX8" fmla="*/ 0 w 37483"/>
                <a:gd name="connsiteY8" fmla="*/ 750 h 44232"/>
                <a:gd name="connsiteX9" fmla="*/ 0 w 37483"/>
                <a:gd name="connsiteY9" fmla="*/ 750 h 44232"/>
                <a:gd name="connsiteX10" fmla="*/ 0 w 37483"/>
                <a:gd name="connsiteY10" fmla="*/ 5123 h 44232"/>
                <a:gd name="connsiteX11" fmla="*/ 35360 w 37483"/>
                <a:gd name="connsiteY11" fmla="*/ 44232 h 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83" h="44232">
                  <a:moveTo>
                    <a:pt x="36609" y="42108"/>
                  </a:moveTo>
                  <a:lnTo>
                    <a:pt x="36609" y="42108"/>
                  </a:lnTo>
                  <a:cubicBezTo>
                    <a:pt x="36559" y="41858"/>
                    <a:pt x="36559" y="41608"/>
                    <a:pt x="36609" y="41358"/>
                  </a:cubicBezTo>
                  <a:lnTo>
                    <a:pt x="36609" y="41358"/>
                  </a:lnTo>
                  <a:lnTo>
                    <a:pt x="36609" y="41358"/>
                  </a:lnTo>
                  <a:lnTo>
                    <a:pt x="37484" y="4135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35360" y="442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B40B8D6D-5550-43EE-8345-446DA68F3902}"/>
                </a:ext>
              </a:extLst>
            </p:cNvPr>
            <p:cNvSpPr/>
            <p:nvPr/>
          </p:nvSpPr>
          <p:spPr>
            <a:xfrm>
              <a:off x="11021893" y="2287970"/>
              <a:ext cx="18991" cy="56102"/>
            </a:xfrm>
            <a:custGeom>
              <a:avLst/>
              <a:gdLst>
                <a:gd name="connsiteX0" fmla="*/ 18992 w 18991"/>
                <a:gd name="connsiteY0" fmla="*/ 9371 h 56102"/>
                <a:gd name="connsiteX1" fmla="*/ 16243 w 18991"/>
                <a:gd name="connsiteY1" fmla="*/ 10871 h 56102"/>
                <a:gd name="connsiteX2" fmla="*/ 13744 w 18991"/>
                <a:gd name="connsiteY2" fmla="*/ 11995 h 56102"/>
                <a:gd name="connsiteX3" fmla="*/ 2511 w 18991"/>
                <a:gd name="connsiteY3" fmla="*/ 7734 h 56102"/>
                <a:gd name="connsiteX4" fmla="*/ 1999 w 18991"/>
                <a:gd name="connsiteY4" fmla="*/ 6248 h 56102"/>
                <a:gd name="connsiteX5" fmla="*/ 1999 w 18991"/>
                <a:gd name="connsiteY5" fmla="*/ 0 h 56102"/>
                <a:gd name="connsiteX6" fmla="*/ 1999 w 18991"/>
                <a:gd name="connsiteY6" fmla="*/ 1499 h 56102"/>
                <a:gd name="connsiteX7" fmla="*/ 0 w 18991"/>
                <a:gd name="connsiteY7" fmla="*/ 56103 h 56102"/>
                <a:gd name="connsiteX8" fmla="*/ 5248 w 18991"/>
                <a:gd name="connsiteY8" fmla="*/ 53479 h 56102"/>
                <a:gd name="connsiteX9" fmla="*/ 17742 w 18991"/>
                <a:gd name="connsiteY9" fmla="*/ 46856 h 56102"/>
                <a:gd name="connsiteX10" fmla="*/ 18992 w 18991"/>
                <a:gd name="connsiteY10" fmla="*/ 13744 h 5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91" h="56102">
                  <a:moveTo>
                    <a:pt x="18992" y="9371"/>
                  </a:moveTo>
                  <a:lnTo>
                    <a:pt x="16243" y="10871"/>
                  </a:lnTo>
                  <a:lnTo>
                    <a:pt x="13744" y="11995"/>
                  </a:lnTo>
                  <a:cubicBezTo>
                    <a:pt x="9471" y="13919"/>
                    <a:pt x="4436" y="12008"/>
                    <a:pt x="2511" y="7734"/>
                  </a:cubicBezTo>
                  <a:cubicBezTo>
                    <a:pt x="2299" y="7260"/>
                    <a:pt x="2124" y="6760"/>
                    <a:pt x="1999" y="6248"/>
                  </a:cubicBezTo>
                  <a:cubicBezTo>
                    <a:pt x="1562" y="4186"/>
                    <a:pt x="1562" y="2062"/>
                    <a:pt x="1999" y="0"/>
                  </a:cubicBezTo>
                  <a:cubicBezTo>
                    <a:pt x="1999" y="0"/>
                    <a:pt x="1999" y="1000"/>
                    <a:pt x="1999" y="1499"/>
                  </a:cubicBezTo>
                  <a:lnTo>
                    <a:pt x="0" y="56103"/>
                  </a:lnTo>
                  <a:lnTo>
                    <a:pt x="5248" y="53479"/>
                  </a:lnTo>
                  <a:lnTo>
                    <a:pt x="17742" y="46856"/>
                  </a:lnTo>
                  <a:lnTo>
                    <a:pt x="18992" y="1374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93EEC27E-CF99-49A2-B533-652BEAC85E6A}"/>
                </a:ext>
              </a:extLst>
            </p:cNvPr>
            <p:cNvSpPr/>
            <p:nvPr/>
          </p:nvSpPr>
          <p:spPr>
            <a:xfrm>
              <a:off x="9802669" y="4186712"/>
              <a:ext cx="617233" cy="785936"/>
            </a:xfrm>
            <a:custGeom>
              <a:avLst/>
              <a:gdLst>
                <a:gd name="connsiteX0" fmla="*/ 4249 w 617233"/>
                <a:gd name="connsiteY0" fmla="*/ 1374 h 785936"/>
                <a:gd name="connsiteX1" fmla="*/ 3124 w 617233"/>
                <a:gd name="connsiteY1" fmla="*/ 0 h 785936"/>
                <a:gd name="connsiteX2" fmla="*/ 0 w 617233"/>
                <a:gd name="connsiteY2" fmla="*/ 1624 h 785936"/>
                <a:gd name="connsiteX3" fmla="*/ 4373 w 617233"/>
                <a:gd name="connsiteY3" fmla="*/ 7122 h 785936"/>
                <a:gd name="connsiteX4" fmla="*/ 614235 w 617233"/>
                <a:gd name="connsiteY4" fmla="*/ 785937 h 785936"/>
                <a:gd name="connsiteX5" fmla="*/ 617234 w 617233"/>
                <a:gd name="connsiteY5" fmla="*/ 784187 h 785936"/>
                <a:gd name="connsiteX6" fmla="*/ 4249 w 617233"/>
                <a:gd name="connsiteY6" fmla="*/ 1374 h 7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233" h="785936">
                  <a:moveTo>
                    <a:pt x="4249" y="1374"/>
                  </a:moveTo>
                  <a:lnTo>
                    <a:pt x="3124" y="0"/>
                  </a:lnTo>
                  <a:lnTo>
                    <a:pt x="0" y="1624"/>
                  </a:lnTo>
                  <a:lnTo>
                    <a:pt x="4373" y="7122"/>
                  </a:lnTo>
                  <a:lnTo>
                    <a:pt x="614235" y="785937"/>
                  </a:lnTo>
                  <a:lnTo>
                    <a:pt x="617234" y="784187"/>
                  </a:lnTo>
                  <a:lnTo>
                    <a:pt x="4249" y="13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5E551B1C-0F0C-497F-9640-DA3C050FAEDB}"/>
                </a:ext>
              </a:extLst>
            </p:cNvPr>
            <p:cNvSpPr/>
            <p:nvPr/>
          </p:nvSpPr>
          <p:spPr>
            <a:xfrm>
              <a:off x="9748693" y="5503312"/>
              <a:ext cx="54851" cy="77219"/>
            </a:xfrm>
            <a:custGeom>
              <a:avLst/>
              <a:gdLst>
                <a:gd name="connsiteX0" fmla="*/ 53727 w 54851"/>
                <a:gd name="connsiteY0" fmla="*/ 74845 h 77219"/>
                <a:gd name="connsiteX1" fmla="*/ 53727 w 54851"/>
                <a:gd name="connsiteY1" fmla="*/ 74845 h 77219"/>
                <a:gd name="connsiteX2" fmla="*/ 53727 w 54851"/>
                <a:gd name="connsiteY2" fmla="*/ 74845 h 77219"/>
                <a:gd name="connsiteX3" fmla="*/ 53727 w 54851"/>
                <a:gd name="connsiteY3" fmla="*/ 74845 h 77219"/>
                <a:gd name="connsiteX4" fmla="*/ 54851 w 54851"/>
                <a:gd name="connsiteY4" fmla="*/ 74220 h 77219"/>
                <a:gd name="connsiteX5" fmla="*/ 54851 w 54851"/>
                <a:gd name="connsiteY5" fmla="*/ 73471 h 77219"/>
                <a:gd name="connsiteX6" fmla="*/ 1250 w 54851"/>
                <a:gd name="connsiteY6" fmla="*/ 0 h 77219"/>
                <a:gd name="connsiteX7" fmla="*/ 1250 w 54851"/>
                <a:gd name="connsiteY7" fmla="*/ 0 h 77219"/>
                <a:gd name="connsiteX8" fmla="*/ 0 w 54851"/>
                <a:gd name="connsiteY8" fmla="*/ 3998 h 77219"/>
                <a:gd name="connsiteX9" fmla="*/ 0 w 54851"/>
                <a:gd name="connsiteY9" fmla="*/ 3998 h 77219"/>
                <a:gd name="connsiteX10" fmla="*/ 51478 w 54851"/>
                <a:gd name="connsiteY10" fmla="*/ 74470 h 77219"/>
                <a:gd name="connsiteX11" fmla="*/ 53477 w 54851"/>
                <a:gd name="connsiteY11" fmla="*/ 77219 h 77219"/>
                <a:gd name="connsiteX12" fmla="*/ 53477 w 54851"/>
                <a:gd name="connsiteY12" fmla="*/ 76595 h 77219"/>
                <a:gd name="connsiteX13" fmla="*/ 53727 w 54851"/>
                <a:gd name="connsiteY13" fmla="*/ 74845 h 7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851" h="77219">
                  <a:moveTo>
                    <a:pt x="53727" y="74845"/>
                  </a:move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lnTo>
                    <a:pt x="54851" y="74220"/>
                  </a:lnTo>
                  <a:lnTo>
                    <a:pt x="54851" y="73471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124" y="1412"/>
                    <a:pt x="700" y="2774"/>
                    <a:pt x="0" y="3998"/>
                  </a:cubicBezTo>
                  <a:lnTo>
                    <a:pt x="0" y="3998"/>
                  </a:lnTo>
                  <a:lnTo>
                    <a:pt x="51478" y="74470"/>
                  </a:lnTo>
                  <a:lnTo>
                    <a:pt x="53477" y="77219"/>
                  </a:lnTo>
                  <a:lnTo>
                    <a:pt x="53477" y="76595"/>
                  </a:lnTo>
                  <a:cubicBezTo>
                    <a:pt x="53477" y="76595"/>
                    <a:pt x="53727" y="74970"/>
                    <a:pt x="53727" y="748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C4567713-F2C2-4943-BB6E-05E9818216C6}"/>
                </a:ext>
              </a:extLst>
            </p:cNvPr>
            <p:cNvSpPr/>
            <p:nvPr/>
          </p:nvSpPr>
          <p:spPr>
            <a:xfrm>
              <a:off x="9802669" y="5568536"/>
              <a:ext cx="14618" cy="11370"/>
            </a:xfrm>
            <a:custGeom>
              <a:avLst/>
              <a:gdLst>
                <a:gd name="connsiteX0" fmla="*/ 14619 w 14618"/>
                <a:gd name="connsiteY0" fmla="*/ 0 h 11370"/>
                <a:gd name="connsiteX1" fmla="*/ 2124 w 14618"/>
                <a:gd name="connsiteY1" fmla="*/ 6997 h 11370"/>
                <a:gd name="connsiteX2" fmla="*/ 1125 w 14618"/>
                <a:gd name="connsiteY2" fmla="*/ 7622 h 11370"/>
                <a:gd name="connsiteX3" fmla="*/ 0 w 14618"/>
                <a:gd name="connsiteY3" fmla="*/ 8247 h 11370"/>
                <a:gd name="connsiteX4" fmla="*/ 0 w 14618"/>
                <a:gd name="connsiteY4" fmla="*/ 8247 h 11370"/>
                <a:gd name="connsiteX5" fmla="*/ 750 w 14618"/>
                <a:gd name="connsiteY5" fmla="*/ 8247 h 11370"/>
                <a:gd name="connsiteX6" fmla="*/ 2374 w 14618"/>
                <a:gd name="connsiteY6" fmla="*/ 10108 h 11370"/>
                <a:gd name="connsiteX7" fmla="*/ 2374 w 14618"/>
                <a:gd name="connsiteY7" fmla="*/ 10121 h 11370"/>
                <a:gd name="connsiteX8" fmla="*/ 2374 w 14618"/>
                <a:gd name="connsiteY8" fmla="*/ 11371 h 11370"/>
                <a:gd name="connsiteX9" fmla="*/ 6123 w 14618"/>
                <a:gd name="connsiteY9" fmla="*/ 9246 h 11370"/>
                <a:gd name="connsiteX10" fmla="*/ 12870 w 14618"/>
                <a:gd name="connsiteY10" fmla="*/ 5248 h 11370"/>
                <a:gd name="connsiteX11" fmla="*/ 14619 w 14618"/>
                <a:gd name="connsiteY11" fmla="*/ 0 h 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18" h="11370">
                  <a:moveTo>
                    <a:pt x="14619" y="0"/>
                  </a:moveTo>
                  <a:lnTo>
                    <a:pt x="2124" y="6997"/>
                  </a:lnTo>
                  <a:lnTo>
                    <a:pt x="1125" y="7622"/>
                  </a:lnTo>
                  <a:lnTo>
                    <a:pt x="0" y="8247"/>
                  </a:lnTo>
                  <a:cubicBezTo>
                    <a:pt x="0" y="8247"/>
                    <a:pt x="0" y="8247"/>
                    <a:pt x="0" y="8247"/>
                  </a:cubicBezTo>
                  <a:cubicBezTo>
                    <a:pt x="0" y="8247"/>
                    <a:pt x="0" y="8247"/>
                    <a:pt x="750" y="8247"/>
                  </a:cubicBezTo>
                  <a:cubicBezTo>
                    <a:pt x="1712" y="8309"/>
                    <a:pt x="2437" y="9146"/>
                    <a:pt x="2374" y="10108"/>
                  </a:cubicBezTo>
                  <a:cubicBezTo>
                    <a:pt x="2374" y="10121"/>
                    <a:pt x="2374" y="10121"/>
                    <a:pt x="2374" y="10121"/>
                  </a:cubicBezTo>
                  <a:lnTo>
                    <a:pt x="2374" y="11371"/>
                  </a:lnTo>
                  <a:lnTo>
                    <a:pt x="6123" y="9246"/>
                  </a:lnTo>
                  <a:lnTo>
                    <a:pt x="12870" y="5248"/>
                  </a:lnTo>
                  <a:cubicBezTo>
                    <a:pt x="13094" y="3399"/>
                    <a:pt x="13694" y="1612"/>
                    <a:pt x="1461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DF74E57B-25A6-4899-A9E1-B1CE0255BB4F}"/>
                </a:ext>
              </a:extLst>
            </p:cNvPr>
            <p:cNvSpPr/>
            <p:nvPr/>
          </p:nvSpPr>
          <p:spPr>
            <a:xfrm>
              <a:off x="9847275" y="5547670"/>
              <a:ext cx="6247" cy="5497"/>
            </a:xfrm>
            <a:custGeom>
              <a:avLst/>
              <a:gdLst>
                <a:gd name="connsiteX0" fmla="*/ 3998 w 6247"/>
                <a:gd name="connsiteY0" fmla="*/ 5498 h 5497"/>
                <a:gd name="connsiteX1" fmla="*/ 6247 w 6247"/>
                <a:gd name="connsiteY1" fmla="*/ 4248 h 5497"/>
                <a:gd name="connsiteX2" fmla="*/ 6247 w 6247"/>
                <a:gd name="connsiteY2" fmla="*/ 0 h 5497"/>
                <a:gd name="connsiteX3" fmla="*/ 0 w 6247"/>
                <a:gd name="connsiteY3" fmla="*/ 3624 h 5497"/>
                <a:gd name="connsiteX4" fmla="*/ 3998 w 6247"/>
                <a:gd name="connsiteY4" fmla="*/ 5498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" h="5497">
                  <a:moveTo>
                    <a:pt x="3998" y="5498"/>
                  </a:moveTo>
                  <a:lnTo>
                    <a:pt x="6247" y="4248"/>
                  </a:lnTo>
                  <a:lnTo>
                    <a:pt x="6247" y="0"/>
                  </a:lnTo>
                  <a:lnTo>
                    <a:pt x="0" y="3624"/>
                  </a:lnTo>
                  <a:cubicBezTo>
                    <a:pt x="1475" y="3899"/>
                    <a:pt x="2849" y="4548"/>
                    <a:pt x="3998" y="54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5C768093-8B9B-4BB7-A3B2-BB5555998468}"/>
                </a:ext>
              </a:extLst>
            </p:cNvPr>
            <p:cNvSpPr/>
            <p:nvPr/>
          </p:nvSpPr>
          <p:spPr>
            <a:xfrm>
              <a:off x="10211993" y="5210054"/>
              <a:ext cx="12494" cy="125"/>
            </a:xfrm>
            <a:custGeom>
              <a:avLst/>
              <a:gdLst>
                <a:gd name="connsiteX0" fmla="*/ 0 w 12494"/>
                <a:gd name="connsiteY0" fmla="*/ 0 h 125"/>
                <a:gd name="connsiteX1" fmla="*/ 0 w 12494"/>
                <a:gd name="connsiteY1" fmla="*/ 125 h 125"/>
                <a:gd name="connsiteX2" fmla="*/ 0 w 12494"/>
                <a:gd name="connsiteY2" fmla="*/ 125 h 125"/>
                <a:gd name="connsiteX3" fmla="*/ 0 w 12494"/>
                <a:gd name="connsiteY3" fmla="*/ 0 h 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5">
                  <a:moveTo>
                    <a:pt x="0" y="0"/>
                  </a:moveTo>
                  <a:lnTo>
                    <a:pt x="0" y="125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0DE8A885-0E58-4309-9907-B56D3173A4B4}"/>
                </a:ext>
              </a:extLst>
            </p:cNvPr>
            <p:cNvSpPr/>
            <p:nvPr/>
          </p:nvSpPr>
          <p:spPr>
            <a:xfrm>
              <a:off x="10211493" y="5212928"/>
              <a:ext cx="52227" cy="67223"/>
            </a:xfrm>
            <a:custGeom>
              <a:avLst/>
              <a:gdLst>
                <a:gd name="connsiteX0" fmla="*/ 8372 w 52227"/>
                <a:gd name="connsiteY0" fmla="*/ 0 h 67223"/>
                <a:gd name="connsiteX1" fmla="*/ 10121 w 52227"/>
                <a:gd name="connsiteY1" fmla="*/ 2999 h 67223"/>
                <a:gd name="connsiteX2" fmla="*/ 5998 w 52227"/>
                <a:gd name="connsiteY2" fmla="*/ 17493 h 67223"/>
                <a:gd name="connsiteX3" fmla="*/ 1874 w 52227"/>
                <a:gd name="connsiteY3" fmla="*/ 19742 h 67223"/>
                <a:gd name="connsiteX4" fmla="*/ 0 w 52227"/>
                <a:gd name="connsiteY4" fmla="*/ 20867 h 67223"/>
                <a:gd name="connsiteX5" fmla="*/ 35360 w 52227"/>
                <a:gd name="connsiteY5" fmla="*/ 67223 h 67223"/>
                <a:gd name="connsiteX6" fmla="*/ 46230 w 52227"/>
                <a:gd name="connsiteY6" fmla="*/ 60851 h 67223"/>
                <a:gd name="connsiteX7" fmla="*/ 52228 w 52227"/>
                <a:gd name="connsiteY7" fmla="*/ 57477 h 67223"/>
                <a:gd name="connsiteX8" fmla="*/ 8621 w 52227"/>
                <a:gd name="connsiteY8" fmla="*/ 375 h 6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27" h="67223">
                  <a:moveTo>
                    <a:pt x="8372" y="0"/>
                  </a:moveTo>
                  <a:cubicBezTo>
                    <a:pt x="9096" y="912"/>
                    <a:pt x="9684" y="1925"/>
                    <a:pt x="10121" y="2999"/>
                  </a:cubicBezTo>
                  <a:cubicBezTo>
                    <a:pt x="12145" y="8209"/>
                    <a:pt x="10458" y="14132"/>
                    <a:pt x="5998" y="17493"/>
                  </a:cubicBezTo>
                  <a:lnTo>
                    <a:pt x="1874" y="19742"/>
                  </a:lnTo>
                  <a:lnTo>
                    <a:pt x="0" y="20867"/>
                  </a:lnTo>
                  <a:lnTo>
                    <a:pt x="35360" y="67223"/>
                  </a:lnTo>
                  <a:lnTo>
                    <a:pt x="46230" y="60851"/>
                  </a:lnTo>
                  <a:lnTo>
                    <a:pt x="52228" y="57477"/>
                  </a:lnTo>
                  <a:lnTo>
                    <a:pt x="8621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093CBE13-E184-4FE9-BD76-D73F8091ADBE}"/>
                </a:ext>
              </a:extLst>
            </p:cNvPr>
            <p:cNvSpPr/>
            <p:nvPr/>
          </p:nvSpPr>
          <p:spPr>
            <a:xfrm>
              <a:off x="9802711" y="5575941"/>
              <a:ext cx="3581" cy="10088"/>
            </a:xfrm>
            <a:custGeom>
              <a:avLst/>
              <a:gdLst>
                <a:gd name="connsiteX0" fmla="*/ 1083 w 3581"/>
                <a:gd name="connsiteY0" fmla="*/ 592 h 10088"/>
                <a:gd name="connsiteX1" fmla="*/ 333 w 3581"/>
                <a:gd name="connsiteY1" fmla="*/ 592 h 10088"/>
                <a:gd name="connsiteX2" fmla="*/ 333 w 3581"/>
                <a:gd name="connsiteY2" fmla="*/ 592 h 10088"/>
                <a:gd name="connsiteX3" fmla="*/ 333 w 3581"/>
                <a:gd name="connsiteY3" fmla="*/ 592 h 10088"/>
                <a:gd name="connsiteX4" fmla="*/ 333 w 3581"/>
                <a:gd name="connsiteY4" fmla="*/ 592 h 10088"/>
                <a:gd name="connsiteX5" fmla="*/ 333 w 3581"/>
                <a:gd name="connsiteY5" fmla="*/ 8214 h 10088"/>
                <a:gd name="connsiteX6" fmla="*/ 1957 w 3581"/>
                <a:gd name="connsiteY6" fmla="*/ 10088 h 10088"/>
                <a:gd name="connsiteX7" fmla="*/ 3582 w 3581"/>
                <a:gd name="connsiteY7" fmla="*/ 8089 h 10088"/>
                <a:gd name="connsiteX8" fmla="*/ 3582 w 3581"/>
                <a:gd name="connsiteY8" fmla="*/ 467 h 10088"/>
                <a:gd name="connsiteX9" fmla="*/ 1108 w 3581"/>
                <a:gd name="connsiteY9" fmla="*/ 567 h 10088"/>
                <a:gd name="connsiteX10" fmla="*/ 1083 w 3581"/>
                <a:gd name="connsiteY10" fmla="*/ 592 h 1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" h="10088">
                  <a:moveTo>
                    <a:pt x="1083" y="592"/>
                  </a:moveTo>
                  <a:cubicBezTo>
                    <a:pt x="1083" y="592"/>
                    <a:pt x="1083" y="592"/>
                    <a:pt x="333" y="592"/>
                  </a:cubicBezTo>
                  <a:cubicBezTo>
                    <a:pt x="-417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lnTo>
                    <a:pt x="333" y="8214"/>
                  </a:lnTo>
                  <a:cubicBezTo>
                    <a:pt x="333" y="9213"/>
                    <a:pt x="1083" y="10088"/>
                    <a:pt x="1957" y="10088"/>
                  </a:cubicBezTo>
                  <a:cubicBezTo>
                    <a:pt x="2907" y="9900"/>
                    <a:pt x="3594" y="9063"/>
                    <a:pt x="3582" y="8089"/>
                  </a:cubicBezTo>
                  <a:lnTo>
                    <a:pt x="3582" y="467"/>
                  </a:lnTo>
                  <a:cubicBezTo>
                    <a:pt x="2869" y="-195"/>
                    <a:pt x="1770" y="-145"/>
                    <a:pt x="1108" y="567"/>
                  </a:cubicBezTo>
                  <a:cubicBezTo>
                    <a:pt x="1095" y="567"/>
                    <a:pt x="1095" y="580"/>
                    <a:pt x="1083" y="5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4358A89C-F129-45B5-B599-F5AB49F8217E}"/>
                </a:ext>
              </a:extLst>
            </p:cNvPr>
            <p:cNvSpPr/>
            <p:nvPr/>
          </p:nvSpPr>
          <p:spPr>
            <a:xfrm>
              <a:off x="9731148" y="5491817"/>
              <a:ext cx="18601" cy="18452"/>
            </a:xfrm>
            <a:custGeom>
              <a:avLst/>
              <a:gdLst>
                <a:gd name="connsiteX0" fmla="*/ 16421 w 18601"/>
                <a:gd name="connsiteY0" fmla="*/ 16119 h 18452"/>
                <a:gd name="connsiteX1" fmla="*/ 17295 w 18601"/>
                <a:gd name="connsiteY1" fmla="*/ 14994 h 18452"/>
                <a:gd name="connsiteX2" fmla="*/ 17295 w 18601"/>
                <a:gd name="connsiteY2" fmla="*/ 14245 h 18452"/>
                <a:gd name="connsiteX3" fmla="*/ 17295 w 18601"/>
                <a:gd name="connsiteY3" fmla="*/ 14245 h 18452"/>
                <a:gd name="connsiteX4" fmla="*/ 18545 w 18601"/>
                <a:gd name="connsiteY4" fmla="*/ 10246 h 18452"/>
                <a:gd name="connsiteX5" fmla="*/ 18545 w 18601"/>
                <a:gd name="connsiteY5" fmla="*/ 8622 h 18452"/>
                <a:gd name="connsiteX6" fmla="*/ 18545 w 18601"/>
                <a:gd name="connsiteY6" fmla="*/ 7747 h 18452"/>
                <a:gd name="connsiteX7" fmla="*/ 13172 w 18601"/>
                <a:gd name="connsiteY7" fmla="*/ 10746 h 18452"/>
                <a:gd name="connsiteX8" fmla="*/ 1665 w 18601"/>
                <a:gd name="connsiteY8" fmla="*/ 7972 h 18452"/>
                <a:gd name="connsiteX9" fmla="*/ 678 w 18601"/>
                <a:gd name="connsiteY9" fmla="*/ 5623 h 18452"/>
                <a:gd name="connsiteX10" fmla="*/ 53 w 18601"/>
                <a:gd name="connsiteY10" fmla="*/ 0 h 18452"/>
                <a:gd name="connsiteX11" fmla="*/ 53 w 18601"/>
                <a:gd name="connsiteY11" fmla="*/ 1250 h 18452"/>
                <a:gd name="connsiteX12" fmla="*/ 53 w 18601"/>
                <a:gd name="connsiteY12" fmla="*/ 8872 h 18452"/>
                <a:gd name="connsiteX13" fmla="*/ 2677 w 18601"/>
                <a:gd name="connsiteY13" fmla="*/ 15994 h 18452"/>
                <a:gd name="connsiteX14" fmla="*/ 4176 w 18601"/>
                <a:gd name="connsiteY14" fmla="*/ 17368 h 18452"/>
                <a:gd name="connsiteX15" fmla="*/ 5426 w 18601"/>
                <a:gd name="connsiteY15" fmla="*/ 18368 h 18452"/>
                <a:gd name="connsiteX16" fmla="*/ 7050 w 18601"/>
                <a:gd name="connsiteY16" fmla="*/ 18368 h 18452"/>
                <a:gd name="connsiteX17" fmla="*/ 8924 w 18601"/>
                <a:gd name="connsiteY17" fmla="*/ 18368 h 18452"/>
                <a:gd name="connsiteX18" fmla="*/ 8924 w 18601"/>
                <a:gd name="connsiteY18" fmla="*/ 18368 h 18452"/>
                <a:gd name="connsiteX19" fmla="*/ 10048 w 18601"/>
                <a:gd name="connsiteY19" fmla="*/ 18368 h 18452"/>
                <a:gd name="connsiteX20" fmla="*/ 11923 w 18601"/>
                <a:gd name="connsiteY20" fmla="*/ 18368 h 18452"/>
                <a:gd name="connsiteX21" fmla="*/ 13172 w 18601"/>
                <a:gd name="connsiteY21" fmla="*/ 17618 h 18452"/>
                <a:gd name="connsiteX22" fmla="*/ 13172 w 18601"/>
                <a:gd name="connsiteY22" fmla="*/ 17618 h 18452"/>
                <a:gd name="connsiteX23" fmla="*/ 16421 w 18601"/>
                <a:gd name="connsiteY23" fmla="*/ 16119 h 1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601" h="18452">
                  <a:moveTo>
                    <a:pt x="16421" y="16119"/>
                  </a:moveTo>
                  <a:cubicBezTo>
                    <a:pt x="16783" y="15806"/>
                    <a:pt x="17071" y="15419"/>
                    <a:pt x="17295" y="14994"/>
                  </a:cubicBezTo>
                  <a:lnTo>
                    <a:pt x="17295" y="14245"/>
                  </a:lnTo>
                  <a:lnTo>
                    <a:pt x="17295" y="14245"/>
                  </a:lnTo>
                  <a:cubicBezTo>
                    <a:pt x="17995" y="13020"/>
                    <a:pt x="18420" y="11658"/>
                    <a:pt x="18545" y="10246"/>
                  </a:cubicBezTo>
                  <a:cubicBezTo>
                    <a:pt x="18620" y="9709"/>
                    <a:pt x="18620" y="9159"/>
                    <a:pt x="18545" y="8622"/>
                  </a:cubicBezTo>
                  <a:lnTo>
                    <a:pt x="18545" y="7747"/>
                  </a:lnTo>
                  <a:lnTo>
                    <a:pt x="13172" y="10746"/>
                  </a:lnTo>
                  <a:cubicBezTo>
                    <a:pt x="9224" y="13157"/>
                    <a:pt x="4076" y="11920"/>
                    <a:pt x="1665" y="7972"/>
                  </a:cubicBezTo>
                  <a:cubicBezTo>
                    <a:pt x="1215" y="7247"/>
                    <a:pt x="890" y="6448"/>
                    <a:pt x="678" y="5623"/>
                  </a:cubicBezTo>
                  <a:cubicBezTo>
                    <a:pt x="103" y="3811"/>
                    <a:pt x="-110" y="1899"/>
                    <a:pt x="53" y="0"/>
                  </a:cubicBezTo>
                  <a:cubicBezTo>
                    <a:pt x="53" y="0"/>
                    <a:pt x="53" y="875"/>
                    <a:pt x="53" y="1250"/>
                  </a:cubicBezTo>
                  <a:lnTo>
                    <a:pt x="53" y="8872"/>
                  </a:lnTo>
                  <a:cubicBezTo>
                    <a:pt x="165" y="11458"/>
                    <a:pt x="1090" y="13944"/>
                    <a:pt x="2677" y="15994"/>
                  </a:cubicBezTo>
                  <a:cubicBezTo>
                    <a:pt x="3089" y="16543"/>
                    <a:pt x="3589" y="17006"/>
                    <a:pt x="4176" y="17368"/>
                  </a:cubicBezTo>
                  <a:lnTo>
                    <a:pt x="5426" y="18368"/>
                  </a:lnTo>
                  <a:lnTo>
                    <a:pt x="7050" y="18368"/>
                  </a:lnTo>
                  <a:lnTo>
                    <a:pt x="8924" y="18368"/>
                  </a:lnTo>
                  <a:lnTo>
                    <a:pt x="8924" y="18368"/>
                  </a:lnTo>
                  <a:lnTo>
                    <a:pt x="10048" y="18368"/>
                  </a:lnTo>
                  <a:cubicBezTo>
                    <a:pt x="10673" y="18480"/>
                    <a:pt x="11298" y="18480"/>
                    <a:pt x="11923" y="18368"/>
                  </a:cubicBezTo>
                  <a:lnTo>
                    <a:pt x="13172" y="17618"/>
                  </a:lnTo>
                  <a:lnTo>
                    <a:pt x="13172" y="17618"/>
                  </a:lnTo>
                  <a:cubicBezTo>
                    <a:pt x="14396" y="17506"/>
                    <a:pt x="15546" y="16981"/>
                    <a:pt x="16421" y="161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224318F9-E628-4F23-A104-F4618A5B227A}"/>
                </a:ext>
              </a:extLst>
            </p:cNvPr>
            <p:cNvSpPr/>
            <p:nvPr/>
          </p:nvSpPr>
          <p:spPr>
            <a:xfrm>
              <a:off x="9646362" y="5313388"/>
              <a:ext cx="114200" cy="165933"/>
            </a:xfrm>
            <a:custGeom>
              <a:avLst/>
              <a:gdLst>
                <a:gd name="connsiteX0" fmla="*/ 108078 w 114200"/>
                <a:gd name="connsiteY0" fmla="*/ 159686 h 165933"/>
                <a:gd name="connsiteX1" fmla="*/ 114200 w 114200"/>
                <a:gd name="connsiteY1" fmla="*/ 156188 h 165933"/>
                <a:gd name="connsiteX2" fmla="*/ 0 w 114200"/>
                <a:gd name="connsiteY2" fmla="*/ 0 h 165933"/>
                <a:gd name="connsiteX3" fmla="*/ 125 w 114200"/>
                <a:gd name="connsiteY3" fmla="*/ 3873 h 165933"/>
                <a:gd name="connsiteX4" fmla="*/ 999 w 114200"/>
                <a:gd name="connsiteY4" fmla="*/ 34237 h 165933"/>
                <a:gd name="connsiteX5" fmla="*/ 97333 w 114200"/>
                <a:gd name="connsiteY5" fmla="*/ 165934 h 165933"/>
                <a:gd name="connsiteX6" fmla="*/ 108078 w 114200"/>
                <a:gd name="connsiteY6" fmla="*/ 159686 h 16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00" h="165933">
                  <a:moveTo>
                    <a:pt x="108078" y="159686"/>
                  </a:moveTo>
                  <a:lnTo>
                    <a:pt x="114200" y="156188"/>
                  </a:lnTo>
                  <a:lnTo>
                    <a:pt x="0" y="0"/>
                  </a:lnTo>
                  <a:lnTo>
                    <a:pt x="125" y="3873"/>
                  </a:lnTo>
                  <a:lnTo>
                    <a:pt x="999" y="34237"/>
                  </a:lnTo>
                  <a:lnTo>
                    <a:pt x="97333" y="165934"/>
                  </a:lnTo>
                  <a:lnTo>
                    <a:pt x="108078" y="1596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845108AA-F191-4903-AD8A-0E77CFD4DFDC}"/>
                </a:ext>
              </a:extLst>
            </p:cNvPr>
            <p:cNvSpPr/>
            <p:nvPr/>
          </p:nvSpPr>
          <p:spPr>
            <a:xfrm>
              <a:off x="9075734" y="3732144"/>
              <a:ext cx="1136259" cy="1487531"/>
            </a:xfrm>
            <a:custGeom>
              <a:avLst/>
              <a:gdLst>
                <a:gd name="connsiteX0" fmla="*/ 1134010 w 1136259"/>
                <a:gd name="connsiteY0" fmla="*/ 1478660 h 1487531"/>
                <a:gd name="connsiteX1" fmla="*/ 1136259 w 1136259"/>
                <a:gd name="connsiteY1" fmla="*/ 1478036 h 1487531"/>
                <a:gd name="connsiteX2" fmla="*/ 1136259 w 1136259"/>
                <a:gd name="connsiteY2" fmla="*/ 1478036 h 1487531"/>
                <a:gd name="connsiteX3" fmla="*/ 8621 w 1136259"/>
                <a:gd name="connsiteY3" fmla="*/ 0 h 1487531"/>
                <a:gd name="connsiteX4" fmla="*/ 8621 w 1136259"/>
                <a:gd name="connsiteY4" fmla="*/ 0 h 1487531"/>
                <a:gd name="connsiteX5" fmla="*/ 10495 w 1136259"/>
                <a:gd name="connsiteY5" fmla="*/ 3248 h 1487531"/>
                <a:gd name="connsiteX6" fmla="*/ 5872 w 1136259"/>
                <a:gd name="connsiteY6" fmla="*/ 17493 h 1487531"/>
                <a:gd name="connsiteX7" fmla="*/ 0 w 1136259"/>
                <a:gd name="connsiteY7" fmla="*/ 20492 h 1487531"/>
                <a:gd name="connsiteX8" fmla="*/ 1119267 w 1136259"/>
                <a:gd name="connsiteY8" fmla="*/ 1487532 h 1487531"/>
                <a:gd name="connsiteX9" fmla="*/ 1130137 w 1136259"/>
                <a:gd name="connsiteY9" fmla="*/ 1481284 h 14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6259" h="1487531">
                  <a:moveTo>
                    <a:pt x="1134010" y="1478660"/>
                  </a:moveTo>
                  <a:cubicBezTo>
                    <a:pt x="1134722" y="1478336"/>
                    <a:pt x="1135485" y="1478123"/>
                    <a:pt x="1136259" y="1478036"/>
                  </a:cubicBezTo>
                  <a:lnTo>
                    <a:pt x="1136259" y="1478036"/>
                  </a:lnTo>
                  <a:lnTo>
                    <a:pt x="8621" y="0"/>
                  </a:lnTo>
                  <a:cubicBezTo>
                    <a:pt x="8621" y="0"/>
                    <a:pt x="8621" y="0"/>
                    <a:pt x="8621" y="0"/>
                  </a:cubicBezTo>
                  <a:cubicBezTo>
                    <a:pt x="9433" y="962"/>
                    <a:pt x="10071" y="2062"/>
                    <a:pt x="10495" y="3248"/>
                  </a:cubicBezTo>
                  <a:cubicBezTo>
                    <a:pt x="12570" y="8497"/>
                    <a:pt x="10633" y="14469"/>
                    <a:pt x="5872" y="17493"/>
                  </a:cubicBezTo>
                  <a:lnTo>
                    <a:pt x="0" y="20492"/>
                  </a:lnTo>
                  <a:lnTo>
                    <a:pt x="1119267" y="1487532"/>
                  </a:lnTo>
                  <a:lnTo>
                    <a:pt x="1130137" y="14812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89952BEB-1970-4CBD-9FFF-B082D0723C74}"/>
                </a:ext>
              </a:extLst>
            </p:cNvPr>
            <p:cNvSpPr/>
            <p:nvPr/>
          </p:nvSpPr>
          <p:spPr>
            <a:xfrm>
              <a:off x="7521905" y="3833353"/>
              <a:ext cx="410072" cy="208791"/>
            </a:xfrm>
            <a:custGeom>
              <a:avLst/>
              <a:gdLst>
                <a:gd name="connsiteX0" fmla="*/ 1374 w 410072"/>
                <a:gd name="connsiteY0" fmla="*/ 208792 h 208791"/>
                <a:gd name="connsiteX1" fmla="*/ 410073 w 410072"/>
                <a:gd name="connsiteY1" fmla="*/ 2999 h 208791"/>
                <a:gd name="connsiteX2" fmla="*/ 407949 w 410072"/>
                <a:gd name="connsiteY2" fmla="*/ 0 h 208791"/>
                <a:gd name="connsiteX3" fmla="*/ 0 w 410072"/>
                <a:gd name="connsiteY3" fmla="*/ 205293 h 208791"/>
                <a:gd name="connsiteX4" fmla="*/ 250 w 410072"/>
                <a:gd name="connsiteY4" fmla="*/ 207167 h 208791"/>
                <a:gd name="connsiteX5" fmla="*/ 1374 w 410072"/>
                <a:gd name="connsiteY5" fmla="*/ 208792 h 20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072" h="208791">
                  <a:moveTo>
                    <a:pt x="1374" y="208792"/>
                  </a:moveTo>
                  <a:lnTo>
                    <a:pt x="410073" y="2999"/>
                  </a:lnTo>
                  <a:lnTo>
                    <a:pt x="407949" y="0"/>
                  </a:lnTo>
                  <a:lnTo>
                    <a:pt x="0" y="205293"/>
                  </a:lnTo>
                  <a:lnTo>
                    <a:pt x="250" y="207167"/>
                  </a:lnTo>
                  <a:lnTo>
                    <a:pt x="1374" y="2087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A0328F67-A1F3-416D-B63E-04F0C38DADB9}"/>
                </a:ext>
              </a:extLst>
            </p:cNvPr>
            <p:cNvSpPr/>
            <p:nvPr/>
          </p:nvSpPr>
          <p:spPr>
            <a:xfrm>
              <a:off x="7562013" y="4574183"/>
              <a:ext cx="36734" cy="57352"/>
            </a:xfrm>
            <a:custGeom>
              <a:avLst/>
              <a:gdLst>
                <a:gd name="connsiteX0" fmla="*/ 1000 w 36734"/>
                <a:gd name="connsiteY0" fmla="*/ 500 h 57352"/>
                <a:gd name="connsiteX1" fmla="*/ 0 w 36734"/>
                <a:gd name="connsiteY1" fmla="*/ 1125 h 57352"/>
                <a:gd name="connsiteX2" fmla="*/ 0 w 36734"/>
                <a:gd name="connsiteY2" fmla="*/ 1125 h 57352"/>
                <a:gd name="connsiteX3" fmla="*/ 36734 w 36734"/>
                <a:gd name="connsiteY3" fmla="*/ 57352 h 57352"/>
                <a:gd name="connsiteX4" fmla="*/ 36734 w 36734"/>
                <a:gd name="connsiteY4" fmla="*/ 57352 h 57352"/>
                <a:gd name="connsiteX5" fmla="*/ 35735 w 36734"/>
                <a:gd name="connsiteY5" fmla="*/ 49980 h 57352"/>
                <a:gd name="connsiteX6" fmla="*/ 2874 w 36734"/>
                <a:gd name="connsiteY6" fmla="*/ 0 h 57352"/>
                <a:gd name="connsiteX7" fmla="*/ 2874 w 36734"/>
                <a:gd name="connsiteY7" fmla="*/ 875 h 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4" h="57352">
                  <a:moveTo>
                    <a:pt x="1000" y="500"/>
                  </a:moveTo>
                  <a:cubicBezTo>
                    <a:pt x="1000" y="500"/>
                    <a:pt x="375" y="500"/>
                    <a:pt x="0" y="1125"/>
                  </a:cubicBezTo>
                  <a:lnTo>
                    <a:pt x="0" y="1125"/>
                  </a:lnTo>
                  <a:lnTo>
                    <a:pt x="36734" y="57352"/>
                  </a:lnTo>
                  <a:lnTo>
                    <a:pt x="36734" y="57352"/>
                  </a:lnTo>
                  <a:lnTo>
                    <a:pt x="35735" y="49980"/>
                  </a:lnTo>
                  <a:lnTo>
                    <a:pt x="2874" y="0"/>
                  </a:lnTo>
                  <a:cubicBezTo>
                    <a:pt x="2936" y="288"/>
                    <a:pt x="2936" y="587"/>
                    <a:pt x="287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23CE59E-2EF7-4B6C-9112-FE9454E0B536}"/>
                </a:ext>
              </a:extLst>
            </p:cNvPr>
            <p:cNvSpPr/>
            <p:nvPr/>
          </p:nvSpPr>
          <p:spPr>
            <a:xfrm>
              <a:off x="11545916" y="2035570"/>
              <a:ext cx="562631" cy="290884"/>
            </a:xfrm>
            <a:custGeom>
              <a:avLst/>
              <a:gdLst>
                <a:gd name="connsiteX0" fmla="*/ 0 w 562631"/>
                <a:gd name="connsiteY0" fmla="*/ 287635 h 290884"/>
                <a:gd name="connsiteX1" fmla="*/ 0 w 562631"/>
                <a:gd name="connsiteY1" fmla="*/ 287635 h 290884"/>
                <a:gd name="connsiteX2" fmla="*/ 875 w 562631"/>
                <a:gd name="connsiteY2" fmla="*/ 287635 h 290884"/>
                <a:gd name="connsiteX3" fmla="*/ 2411 w 562631"/>
                <a:gd name="connsiteY3" fmla="*/ 289585 h 290884"/>
                <a:gd name="connsiteX4" fmla="*/ 2374 w 562631"/>
                <a:gd name="connsiteY4" fmla="*/ 289759 h 290884"/>
                <a:gd name="connsiteX5" fmla="*/ 2374 w 562631"/>
                <a:gd name="connsiteY5" fmla="*/ 290884 h 290884"/>
                <a:gd name="connsiteX6" fmla="*/ 562632 w 562631"/>
                <a:gd name="connsiteY6" fmla="*/ 3499 h 290884"/>
                <a:gd name="connsiteX7" fmla="*/ 562632 w 562631"/>
                <a:gd name="connsiteY7" fmla="*/ 1249 h 290884"/>
                <a:gd name="connsiteX8" fmla="*/ 561257 w 562631"/>
                <a:gd name="connsiteY8" fmla="*/ 0 h 290884"/>
                <a:gd name="connsiteX9" fmla="*/ 875 w 562631"/>
                <a:gd name="connsiteY9" fmla="*/ 287386 h 29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631" h="290884">
                  <a:moveTo>
                    <a:pt x="0" y="287635"/>
                  </a:moveTo>
                  <a:lnTo>
                    <a:pt x="0" y="287635"/>
                  </a:lnTo>
                  <a:cubicBezTo>
                    <a:pt x="288" y="287535"/>
                    <a:pt x="587" y="287535"/>
                    <a:pt x="875" y="287635"/>
                  </a:cubicBezTo>
                  <a:cubicBezTo>
                    <a:pt x="1837" y="287748"/>
                    <a:pt x="2524" y="288623"/>
                    <a:pt x="2411" y="289585"/>
                  </a:cubicBezTo>
                  <a:cubicBezTo>
                    <a:pt x="2399" y="289635"/>
                    <a:pt x="2387" y="289697"/>
                    <a:pt x="2374" y="289759"/>
                  </a:cubicBezTo>
                  <a:lnTo>
                    <a:pt x="2374" y="290884"/>
                  </a:lnTo>
                  <a:lnTo>
                    <a:pt x="562632" y="3499"/>
                  </a:lnTo>
                  <a:lnTo>
                    <a:pt x="562632" y="1249"/>
                  </a:lnTo>
                  <a:lnTo>
                    <a:pt x="561257" y="0"/>
                  </a:lnTo>
                  <a:lnTo>
                    <a:pt x="875" y="2873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9983F5A6-12A5-4306-8559-77C48583BCD3}"/>
                </a:ext>
              </a:extLst>
            </p:cNvPr>
            <p:cNvSpPr/>
            <p:nvPr/>
          </p:nvSpPr>
          <p:spPr>
            <a:xfrm>
              <a:off x="11420720" y="3924817"/>
              <a:ext cx="228526" cy="131947"/>
            </a:xfrm>
            <a:custGeom>
              <a:avLst/>
              <a:gdLst>
                <a:gd name="connsiteX0" fmla="*/ 0 w 228526"/>
                <a:gd name="connsiteY0" fmla="*/ 129198 h 131947"/>
                <a:gd name="connsiteX1" fmla="*/ 750 w 228526"/>
                <a:gd name="connsiteY1" fmla="*/ 130073 h 131947"/>
                <a:gd name="connsiteX2" fmla="*/ 750 w 228526"/>
                <a:gd name="connsiteY2" fmla="*/ 130073 h 131947"/>
                <a:gd name="connsiteX3" fmla="*/ 750 w 228526"/>
                <a:gd name="connsiteY3" fmla="*/ 130823 h 131947"/>
                <a:gd name="connsiteX4" fmla="*/ 750 w 228526"/>
                <a:gd name="connsiteY4" fmla="*/ 130823 h 131947"/>
                <a:gd name="connsiteX5" fmla="*/ 750 w 228526"/>
                <a:gd name="connsiteY5" fmla="*/ 131947 h 131947"/>
                <a:gd name="connsiteX6" fmla="*/ 228526 w 228526"/>
                <a:gd name="connsiteY6" fmla="*/ 3998 h 131947"/>
                <a:gd name="connsiteX7" fmla="*/ 228526 w 228526"/>
                <a:gd name="connsiteY7" fmla="*/ 750 h 131947"/>
                <a:gd name="connsiteX8" fmla="*/ 227777 w 228526"/>
                <a:gd name="connsiteY8" fmla="*/ 0 h 13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526" h="131947">
                  <a:moveTo>
                    <a:pt x="0" y="129198"/>
                  </a:moveTo>
                  <a:lnTo>
                    <a:pt x="750" y="130073"/>
                  </a:lnTo>
                  <a:lnTo>
                    <a:pt x="750" y="130073"/>
                  </a:lnTo>
                  <a:cubicBezTo>
                    <a:pt x="800" y="130323"/>
                    <a:pt x="800" y="130573"/>
                    <a:pt x="750" y="130823"/>
                  </a:cubicBezTo>
                  <a:lnTo>
                    <a:pt x="750" y="130823"/>
                  </a:lnTo>
                  <a:lnTo>
                    <a:pt x="750" y="131947"/>
                  </a:lnTo>
                  <a:lnTo>
                    <a:pt x="228526" y="3998"/>
                  </a:lnTo>
                  <a:lnTo>
                    <a:pt x="228526" y="750"/>
                  </a:lnTo>
                  <a:lnTo>
                    <a:pt x="227777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1E7C1A42-01CB-46B3-89C9-1B27B992B975}"/>
                </a:ext>
              </a:extLst>
            </p:cNvPr>
            <p:cNvSpPr/>
            <p:nvPr/>
          </p:nvSpPr>
          <p:spPr>
            <a:xfrm>
              <a:off x="10718399" y="2192133"/>
              <a:ext cx="309616" cy="156437"/>
            </a:xfrm>
            <a:custGeom>
              <a:avLst/>
              <a:gdLst>
                <a:gd name="connsiteX0" fmla="*/ 309366 w 309616"/>
                <a:gd name="connsiteY0" fmla="*/ 0 h 156437"/>
                <a:gd name="connsiteX1" fmla="*/ 0 w 309616"/>
                <a:gd name="connsiteY1" fmla="*/ 155063 h 156437"/>
                <a:gd name="connsiteX2" fmla="*/ 1000 w 309616"/>
                <a:gd name="connsiteY2" fmla="*/ 155063 h 156437"/>
                <a:gd name="connsiteX3" fmla="*/ 1000 w 309616"/>
                <a:gd name="connsiteY3" fmla="*/ 155063 h 156437"/>
                <a:gd name="connsiteX4" fmla="*/ 1000 w 309616"/>
                <a:gd name="connsiteY4" fmla="*/ 155063 h 156437"/>
                <a:gd name="connsiteX5" fmla="*/ 1000 w 309616"/>
                <a:gd name="connsiteY5" fmla="*/ 155063 h 156437"/>
                <a:gd name="connsiteX6" fmla="*/ 1000 w 309616"/>
                <a:gd name="connsiteY6" fmla="*/ 155063 h 156437"/>
                <a:gd name="connsiteX7" fmla="*/ 1000 w 309616"/>
                <a:gd name="connsiteY7" fmla="*/ 155063 h 156437"/>
                <a:gd name="connsiteX8" fmla="*/ 1000 w 309616"/>
                <a:gd name="connsiteY8" fmla="*/ 156437 h 156437"/>
                <a:gd name="connsiteX9" fmla="*/ 309616 w 309616"/>
                <a:gd name="connsiteY9" fmla="*/ 1749 h 156437"/>
                <a:gd name="connsiteX10" fmla="*/ 309616 w 309616"/>
                <a:gd name="connsiteY10" fmla="*/ 1874 h 15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616" h="156437">
                  <a:moveTo>
                    <a:pt x="309366" y="0"/>
                  </a:moveTo>
                  <a:lnTo>
                    <a:pt x="0" y="155063"/>
                  </a:lnTo>
                  <a:lnTo>
                    <a:pt x="1000" y="155063"/>
                  </a:lnTo>
                  <a:lnTo>
                    <a:pt x="1000" y="155063"/>
                  </a:ln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6437"/>
                  </a:lnTo>
                  <a:lnTo>
                    <a:pt x="309616" y="1749"/>
                  </a:lnTo>
                  <a:lnTo>
                    <a:pt x="309616" y="18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26F8CA40-E584-400F-B52C-34417368E25E}"/>
                </a:ext>
              </a:extLst>
            </p:cNvPr>
            <p:cNvSpPr/>
            <p:nvPr/>
          </p:nvSpPr>
          <p:spPr>
            <a:xfrm>
              <a:off x="10827852" y="1959600"/>
              <a:ext cx="216656" cy="234031"/>
            </a:xfrm>
            <a:custGeom>
              <a:avLst/>
              <a:gdLst>
                <a:gd name="connsiteX0" fmla="*/ 5123 w 216656"/>
                <a:gd name="connsiteY0" fmla="*/ 18992 h 234031"/>
                <a:gd name="connsiteX1" fmla="*/ 0 w 216656"/>
                <a:gd name="connsiteY1" fmla="*/ 21491 h 234031"/>
                <a:gd name="connsiteX2" fmla="*/ 199914 w 216656"/>
                <a:gd name="connsiteY2" fmla="*/ 232532 h 234031"/>
                <a:gd name="connsiteX3" fmla="*/ 201413 w 216656"/>
                <a:gd name="connsiteY3" fmla="*/ 234032 h 234031"/>
                <a:gd name="connsiteX4" fmla="*/ 201413 w 216656"/>
                <a:gd name="connsiteY4" fmla="*/ 228909 h 234031"/>
                <a:gd name="connsiteX5" fmla="*/ 210784 w 216656"/>
                <a:gd name="connsiteY5" fmla="*/ 218538 h 234031"/>
                <a:gd name="connsiteX6" fmla="*/ 216656 w 216656"/>
                <a:gd name="connsiteY6" fmla="*/ 221662 h 234031"/>
                <a:gd name="connsiteX7" fmla="*/ 216656 w 216656"/>
                <a:gd name="connsiteY7" fmla="*/ 221662 h 234031"/>
                <a:gd name="connsiteX8" fmla="*/ 7622 w 216656"/>
                <a:gd name="connsiteY8" fmla="*/ 750 h 234031"/>
                <a:gd name="connsiteX9" fmla="*/ 6622 w 216656"/>
                <a:gd name="connsiteY9" fmla="*/ 0 h 234031"/>
                <a:gd name="connsiteX10" fmla="*/ 10121 w 216656"/>
                <a:gd name="connsiteY10" fmla="*/ 4873 h 234031"/>
                <a:gd name="connsiteX11" fmla="*/ 5123 w 216656"/>
                <a:gd name="connsiteY11" fmla="*/ 18992 h 23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56" h="234031">
                  <a:moveTo>
                    <a:pt x="5123" y="18992"/>
                  </a:moveTo>
                  <a:lnTo>
                    <a:pt x="0" y="21491"/>
                  </a:lnTo>
                  <a:lnTo>
                    <a:pt x="199914" y="232532"/>
                  </a:lnTo>
                  <a:lnTo>
                    <a:pt x="201413" y="234032"/>
                  </a:lnTo>
                  <a:lnTo>
                    <a:pt x="201413" y="228909"/>
                  </a:lnTo>
                  <a:cubicBezTo>
                    <a:pt x="201201" y="223473"/>
                    <a:pt x="205361" y="218875"/>
                    <a:pt x="210784" y="218538"/>
                  </a:cubicBezTo>
                  <a:cubicBezTo>
                    <a:pt x="213083" y="218750"/>
                    <a:pt x="215194" y="219875"/>
                    <a:pt x="216656" y="221662"/>
                  </a:cubicBezTo>
                  <a:lnTo>
                    <a:pt x="216656" y="221662"/>
                  </a:lnTo>
                  <a:lnTo>
                    <a:pt x="7622" y="750"/>
                  </a:lnTo>
                  <a:cubicBezTo>
                    <a:pt x="7622" y="750"/>
                    <a:pt x="7622" y="750"/>
                    <a:pt x="6622" y="0"/>
                  </a:cubicBezTo>
                  <a:cubicBezTo>
                    <a:pt x="8221" y="1262"/>
                    <a:pt x="9433" y="2949"/>
                    <a:pt x="10121" y="4873"/>
                  </a:cubicBezTo>
                  <a:cubicBezTo>
                    <a:pt x="12057" y="10171"/>
                    <a:pt x="9958" y="16094"/>
                    <a:pt x="5123" y="18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48E23D60-EE5A-47DD-8302-FE8401983FCA}"/>
                </a:ext>
              </a:extLst>
            </p:cNvPr>
            <p:cNvSpPr/>
            <p:nvPr/>
          </p:nvSpPr>
          <p:spPr>
            <a:xfrm>
              <a:off x="10694784" y="1958891"/>
              <a:ext cx="143904" cy="87549"/>
            </a:xfrm>
            <a:custGeom>
              <a:avLst/>
              <a:gdLst>
                <a:gd name="connsiteX0" fmla="*/ 0 w 143904"/>
                <a:gd name="connsiteY0" fmla="*/ 87549 h 87549"/>
                <a:gd name="connsiteX1" fmla="*/ 133067 w 143904"/>
                <a:gd name="connsiteY1" fmla="*/ 22700 h 87549"/>
                <a:gd name="connsiteX2" fmla="*/ 138190 w 143904"/>
                <a:gd name="connsiteY2" fmla="*/ 20201 h 87549"/>
                <a:gd name="connsiteX3" fmla="*/ 143188 w 143904"/>
                <a:gd name="connsiteY3" fmla="*/ 6082 h 87549"/>
                <a:gd name="connsiteX4" fmla="*/ 139690 w 143904"/>
                <a:gd name="connsiteY4" fmla="*/ 1209 h 87549"/>
                <a:gd name="connsiteX5" fmla="*/ 137940 w 143904"/>
                <a:gd name="connsiteY5" fmla="*/ 84 h 87549"/>
                <a:gd name="connsiteX6" fmla="*/ 136316 w 143904"/>
                <a:gd name="connsiteY6" fmla="*/ 84 h 87549"/>
                <a:gd name="connsiteX7" fmla="*/ 134567 w 143904"/>
                <a:gd name="connsiteY7" fmla="*/ 84 h 87549"/>
                <a:gd name="connsiteX8" fmla="*/ 132693 w 143904"/>
                <a:gd name="connsiteY8" fmla="*/ 84 h 87549"/>
                <a:gd name="connsiteX9" fmla="*/ 131443 w 143904"/>
                <a:gd name="connsiteY9" fmla="*/ 84 h 87549"/>
                <a:gd name="connsiteX10" fmla="*/ 500 w 143904"/>
                <a:gd name="connsiteY10" fmla="*/ 64434 h 87549"/>
                <a:gd name="connsiteX11" fmla="*/ 500 w 143904"/>
                <a:gd name="connsiteY11" fmla="*/ 81052 h 8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904" h="87549">
                  <a:moveTo>
                    <a:pt x="0" y="87549"/>
                  </a:moveTo>
                  <a:lnTo>
                    <a:pt x="133067" y="22700"/>
                  </a:lnTo>
                  <a:lnTo>
                    <a:pt x="138190" y="20201"/>
                  </a:lnTo>
                  <a:cubicBezTo>
                    <a:pt x="143026" y="17302"/>
                    <a:pt x="145125" y="11380"/>
                    <a:pt x="143188" y="6082"/>
                  </a:cubicBezTo>
                  <a:cubicBezTo>
                    <a:pt x="142501" y="4158"/>
                    <a:pt x="141289" y="2471"/>
                    <a:pt x="139690" y="1209"/>
                  </a:cubicBezTo>
                  <a:cubicBezTo>
                    <a:pt x="139152" y="759"/>
                    <a:pt x="138565" y="384"/>
                    <a:pt x="137940" y="84"/>
                  </a:cubicBezTo>
                  <a:lnTo>
                    <a:pt x="136316" y="84"/>
                  </a:lnTo>
                  <a:lnTo>
                    <a:pt x="134567" y="84"/>
                  </a:lnTo>
                  <a:cubicBezTo>
                    <a:pt x="133942" y="-28"/>
                    <a:pt x="133317" y="-28"/>
                    <a:pt x="132693" y="84"/>
                  </a:cubicBezTo>
                  <a:cubicBezTo>
                    <a:pt x="132693" y="84"/>
                    <a:pt x="131943" y="84"/>
                    <a:pt x="131443" y="84"/>
                  </a:cubicBezTo>
                  <a:lnTo>
                    <a:pt x="500" y="64434"/>
                  </a:lnTo>
                  <a:lnTo>
                    <a:pt x="500" y="810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1F2C47-B689-43B6-BD22-D3B70EF0BE48}"/>
                </a:ext>
              </a:extLst>
            </p:cNvPr>
            <p:cNvSpPr/>
            <p:nvPr/>
          </p:nvSpPr>
          <p:spPr>
            <a:xfrm>
              <a:off x="9037500" y="3651925"/>
              <a:ext cx="1233592" cy="1615855"/>
            </a:xfrm>
            <a:custGeom>
              <a:avLst/>
              <a:gdLst>
                <a:gd name="connsiteX0" fmla="*/ 1230593 w 1233592"/>
                <a:gd name="connsiteY0" fmla="*/ 1615856 h 1615855"/>
                <a:gd name="connsiteX1" fmla="*/ 1233592 w 1233592"/>
                <a:gd name="connsiteY1" fmla="*/ 1614231 h 1615855"/>
                <a:gd name="connsiteX2" fmla="*/ 0 w 1233592"/>
                <a:gd name="connsiteY2" fmla="*/ 0 h 1615855"/>
                <a:gd name="connsiteX3" fmla="*/ 375 w 1233592"/>
                <a:gd name="connsiteY3" fmla="*/ 6123 h 1615855"/>
                <a:gd name="connsiteX4" fmla="*/ 1230593 w 1233592"/>
                <a:gd name="connsiteY4" fmla="*/ 1615856 h 161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592" h="1615855">
                  <a:moveTo>
                    <a:pt x="1230593" y="1615856"/>
                  </a:moveTo>
                  <a:lnTo>
                    <a:pt x="1233592" y="1614231"/>
                  </a:lnTo>
                  <a:lnTo>
                    <a:pt x="0" y="0"/>
                  </a:lnTo>
                  <a:lnTo>
                    <a:pt x="375" y="6123"/>
                  </a:lnTo>
                  <a:lnTo>
                    <a:pt x="1230593" y="161585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C26921F3-BFE8-4059-8935-ABFC715EBACA}"/>
                </a:ext>
              </a:extLst>
            </p:cNvPr>
            <p:cNvSpPr/>
            <p:nvPr/>
          </p:nvSpPr>
          <p:spPr>
            <a:xfrm>
              <a:off x="8690978" y="6234269"/>
              <a:ext cx="285585" cy="178681"/>
            </a:xfrm>
            <a:custGeom>
              <a:avLst/>
              <a:gdLst>
                <a:gd name="connsiteX0" fmla="*/ 7543 w 285585"/>
                <a:gd name="connsiteY0" fmla="*/ 166435 h 178681"/>
                <a:gd name="connsiteX1" fmla="*/ 9655 w 285585"/>
                <a:gd name="connsiteY1" fmla="*/ 166298 h 178681"/>
                <a:gd name="connsiteX2" fmla="*/ 9793 w 285585"/>
                <a:gd name="connsiteY2" fmla="*/ 166435 h 178681"/>
                <a:gd name="connsiteX3" fmla="*/ 15665 w 285585"/>
                <a:gd name="connsiteY3" fmla="*/ 175557 h 178681"/>
                <a:gd name="connsiteX4" fmla="*/ 18039 w 285585"/>
                <a:gd name="connsiteY4" fmla="*/ 174182 h 178681"/>
                <a:gd name="connsiteX5" fmla="*/ 281675 w 285585"/>
                <a:gd name="connsiteY5" fmla="*/ 20618 h 178681"/>
                <a:gd name="connsiteX6" fmla="*/ 281675 w 285585"/>
                <a:gd name="connsiteY6" fmla="*/ 20618 h 178681"/>
                <a:gd name="connsiteX7" fmla="*/ 281675 w 285585"/>
                <a:gd name="connsiteY7" fmla="*/ 20618 h 178681"/>
                <a:gd name="connsiteX8" fmla="*/ 276177 w 285585"/>
                <a:gd name="connsiteY8" fmla="*/ 12372 h 178681"/>
                <a:gd name="connsiteX9" fmla="*/ 276177 w 285585"/>
                <a:gd name="connsiteY9" fmla="*/ 9748 h 178681"/>
                <a:gd name="connsiteX10" fmla="*/ 277902 w 285585"/>
                <a:gd name="connsiteY10" fmla="*/ 9348 h 178681"/>
                <a:gd name="connsiteX11" fmla="*/ 278302 w 285585"/>
                <a:gd name="connsiteY11" fmla="*/ 9748 h 178681"/>
                <a:gd name="connsiteX12" fmla="*/ 283924 w 285585"/>
                <a:gd name="connsiteY12" fmla="*/ 17995 h 178681"/>
                <a:gd name="connsiteX13" fmla="*/ 283924 w 285585"/>
                <a:gd name="connsiteY13" fmla="*/ 17995 h 178681"/>
                <a:gd name="connsiteX14" fmla="*/ 284674 w 285585"/>
                <a:gd name="connsiteY14" fmla="*/ 16245 h 178681"/>
                <a:gd name="connsiteX15" fmla="*/ 285548 w 285585"/>
                <a:gd name="connsiteY15" fmla="*/ 14371 h 178681"/>
                <a:gd name="connsiteX16" fmla="*/ 285548 w 285585"/>
                <a:gd name="connsiteY16" fmla="*/ 12997 h 178681"/>
                <a:gd name="connsiteX17" fmla="*/ 285548 w 285585"/>
                <a:gd name="connsiteY17" fmla="*/ 10248 h 178681"/>
                <a:gd name="connsiteX18" fmla="*/ 284674 w 285585"/>
                <a:gd name="connsiteY18" fmla="*/ 6249 h 178681"/>
                <a:gd name="connsiteX19" fmla="*/ 274453 w 285585"/>
                <a:gd name="connsiteY19" fmla="*/ 277 h 178681"/>
                <a:gd name="connsiteX20" fmla="*/ 272179 w 285585"/>
                <a:gd name="connsiteY20" fmla="*/ 1251 h 178681"/>
                <a:gd name="connsiteX21" fmla="*/ 266682 w 285585"/>
                <a:gd name="connsiteY21" fmla="*/ 4500 h 178681"/>
                <a:gd name="connsiteX22" fmla="*/ 4545 w 285585"/>
                <a:gd name="connsiteY22" fmla="*/ 158064 h 178681"/>
                <a:gd name="connsiteX23" fmla="*/ 4545 w 285585"/>
                <a:gd name="connsiteY23" fmla="*/ 158064 h 178681"/>
                <a:gd name="connsiteX24" fmla="*/ 2795 w 285585"/>
                <a:gd name="connsiteY24" fmla="*/ 159688 h 178681"/>
                <a:gd name="connsiteX25" fmla="*/ 1796 w 285585"/>
                <a:gd name="connsiteY25" fmla="*/ 160687 h 178681"/>
                <a:gd name="connsiteX26" fmla="*/ 921 w 285585"/>
                <a:gd name="connsiteY26" fmla="*/ 162562 h 178681"/>
                <a:gd name="connsiteX27" fmla="*/ 47 w 285585"/>
                <a:gd name="connsiteY27" fmla="*/ 164311 h 178681"/>
                <a:gd name="connsiteX28" fmla="*/ 47 w 285585"/>
                <a:gd name="connsiteY28" fmla="*/ 166185 h 178681"/>
                <a:gd name="connsiteX29" fmla="*/ 47 w 285585"/>
                <a:gd name="connsiteY29" fmla="*/ 168559 h 178681"/>
                <a:gd name="connsiteX30" fmla="*/ 921 w 285585"/>
                <a:gd name="connsiteY30" fmla="*/ 172433 h 178681"/>
                <a:gd name="connsiteX31" fmla="*/ 11142 w 285585"/>
                <a:gd name="connsiteY31" fmla="*/ 178405 h 178681"/>
                <a:gd name="connsiteX32" fmla="*/ 13416 w 285585"/>
                <a:gd name="connsiteY32" fmla="*/ 177431 h 178681"/>
                <a:gd name="connsiteX33" fmla="*/ 13416 w 285585"/>
                <a:gd name="connsiteY33" fmla="*/ 177431 h 178681"/>
                <a:gd name="connsiteX34" fmla="*/ 8043 w 285585"/>
                <a:gd name="connsiteY34" fmla="*/ 169059 h 178681"/>
                <a:gd name="connsiteX35" fmla="*/ 7543 w 285585"/>
                <a:gd name="connsiteY35" fmla="*/ 166435 h 17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85585" h="178681">
                  <a:moveTo>
                    <a:pt x="7543" y="166435"/>
                  </a:moveTo>
                  <a:cubicBezTo>
                    <a:pt x="8093" y="165810"/>
                    <a:pt x="9043" y="165760"/>
                    <a:pt x="9655" y="166298"/>
                  </a:cubicBezTo>
                  <a:cubicBezTo>
                    <a:pt x="9705" y="166348"/>
                    <a:pt x="9755" y="166385"/>
                    <a:pt x="9793" y="166435"/>
                  </a:cubicBezTo>
                  <a:lnTo>
                    <a:pt x="15665" y="175557"/>
                  </a:lnTo>
                  <a:lnTo>
                    <a:pt x="18039" y="174182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76177" y="12372"/>
                  </a:lnTo>
                  <a:cubicBezTo>
                    <a:pt x="275528" y="11622"/>
                    <a:pt x="275528" y="10497"/>
                    <a:pt x="276177" y="9748"/>
                  </a:cubicBezTo>
                  <a:cubicBezTo>
                    <a:pt x="276540" y="9161"/>
                    <a:pt x="277314" y="8986"/>
                    <a:pt x="277902" y="9348"/>
                  </a:cubicBezTo>
                  <a:cubicBezTo>
                    <a:pt x="278064" y="9448"/>
                    <a:pt x="278202" y="9585"/>
                    <a:pt x="278302" y="9748"/>
                  </a:cubicBezTo>
                  <a:lnTo>
                    <a:pt x="283924" y="17995"/>
                  </a:lnTo>
                  <a:lnTo>
                    <a:pt x="283924" y="17995"/>
                  </a:lnTo>
                  <a:cubicBezTo>
                    <a:pt x="284249" y="17445"/>
                    <a:pt x="284499" y="16857"/>
                    <a:pt x="284674" y="16245"/>
                  </a:cubicBezTo>
                  <a:cubicBezTo>
                    <a:pt x="285086" y="15683"/>
                    <a:pt x="285386" y="15045"/>
                    <a:pt x="285548" y="14371"/>
                  </a:cubicBezTo>
                  <a:cubicBezTo>
                    <a:pt x="285548" y="14371"/>
                    <a:pt x="285548" y="13371"/>
                    <a:pt x="285548" y="12997"/>
                  </a:cubicBezTo>
                  <a:cubicBezTo>
                    <a:pt x="285598" y="12084"/>
                    <a:pt x="285598" y="11160"/>
                    <a:pt x="285548" y="10248"/>
                  </a:cubicBezTo>
                  <a:cubicBezTo>
                    <a:pt x="285448" y="8886"/>
                    <a:pt x="285161" y="7536"/>
                    <a:pt x="284674" y="6249"/>
                  </a:cubicBezTo>
                  <a:cubicBezTo>
                    <a:pt x="283499" y="1776"/>
                    <a:pt x="278926" y="-898"/>
                    <a:pt x="274453" y="277"/>
                  </a:cubicBezTo>
                  <a:cubicBezTo>
                    <a:pt x="273653" y="489"/>
                    <a:pt x="272879" y="814"/>
                    <a:pt x="272179" y="1251"/>
                  </a:cubicBezTo>
                  <a:lnTo>
                    <a:pt x="266682" y="4500"/>
                  </a:lnTo>
                  <a:lnTo>
                    <a:pt x="4545" y="158064"/>
                  </a:lnTo>
                  <a:lnTo>
                    <a:pt x="4545" y="158064"/>
                  </a:lnTo>
                  <a:cubicBezTo>
                    <a:pt x="3870" y="158501"/>
                    <a:pt x="3283" y="159051"/>
                    <a:pt x="2795" y="159688"/>
                  </a:cubicBezTo>
                  <a:lnTo>
                    <a:pt x="1796" y="160687"/>
                  </a:lnTo>
                  <a:cubicBezTo>
                    <a:pt x="1458" y="161287"/>
                    <a:pt x="1159" y="161912"/>
                    <a:pt x="921" y="162562"/>
                  </a:cubicBezTo>
                  <a:lnTo>
                    <a:pt x="47" y="164311"/>
                  </a:lnTo>
                  <a:cubicBezTo>
                    <a:pt x="-16" y="164936"/>
                    <a:pt x="-16" y="165561"/>
                    <a:pt x="47" y="166185"/>
                  </a:cubicBezTo>
                  <a:cubicBezTo>
                    <a:pt x="-16" y="166973"/>
                    <a:pt x="-16" y="167772"/>
                    <a:pt x="47" y="168559"/>
                  </a:cubicBezTo>
                  <a:cubicBezTo>
                    <a:pt x="159" y="169884"/>
                    <a:pt x="459" y="171183"/>
                    <a:pt x="921" y="172433"/>
                  </a:cubicBezTo>
                  <a:cubicBezTo>
                    <a:pt x="2096" y="176906"/>
                    <a:pt x="6669" y="179580"/>
                    <a:pt x="11142" y="178405"/>
                  </a:cubicBezTo>
                  <a:cubicBezTo>
                    <a:pt x="11942" y="178193"/>
                    <a:pt x="12716" y="177868"/>
                    <a:pt x="13416" y="177431"/>
                  </a:cubicBezTo>
                  <a:lnTo>
                    <a:pt x="13416" y="177431"/>
                  </a:lnTo>
                  <a:lnTo>
                    <a:pt x="8043" y="169059"/>
                  </a:lnTo>
                  <a:cubicBezTo>
                    <a:pt x="7281" y="168409"/>
                    <a:pt x="7069" y="167322"/>
                    <a:pt x="7543" y="16643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162E819D-340B-4D4A-8D7F-7442D86FF88B}"/>
                </a:ext>
              </a:extLst>
            </p:cNvPr>
            <p:cNvSpPr/>
            <p:nvPr/>
          </p:nvSpPr>
          <p:spPr>
            <a:xfrm>
              <a:off x="8885941" y="3355544"/>
              <a:ext cx="12369" cy="144817"/>
            </a:xfrm>
            <a:custGeom>
              <a:avLst/>
              <a:gdLst>
                <a:gd name="connsiteX0" fmla="*/ 375 w 12369"/>
                <a:gd name="connsiteY0" fmla="*/ 500 h 144817"/>
                <a:gd name="connsiteX1" fmla="*/ 0 w 12369"/>
                <a:gd name="connsiteY1" fmla="*/ 0 h 144817"/>
                <a:gd name="connsiteX2" fmla="*/ 8871 w 12369"/>
                <a:gd name="connsiteY2" fmla="*/ 140194 h 144817"/>
                <a:gd name="connsiteX3" fmla="*/ 12370 w 12369"/>
                <a:gd name="connsiteY3" fmla="*/ 144817 h 144817"/>
                <a:gd name="connsiteX4" fmla="*/ 3374 w 12369"/>
                <a:gd name="connsiteY4" fmla="*/ 4498 h 144817"/>
                <a:gd name="connsiteX5" fmla="*/ 375 w 12369"/>
                <a:gd name="connsiteY5" fmla="*/ 500 h 1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" h="144817">
                  <a:moveTo>
                    <a:pt x="375" y="500"/>
                  </a:moveTo>
                  <a:lnTo>
                    <a:pt x="0" y="0"/>
                  </a:lnTo>
                  <a:lnTo>
                    <a:pt x="8871" y="140194"/>
                  </a:lnTo>
                  <a:lnTo>
                    <a:pt x="12370" y="144817"/>
                  </a:lnTo>
                  <a:lnTo>
                    <a:pt x="3374" y="4498"/>
                  </a:lnTo>
                  <a:lnTo>
                    <a:pt x="375" y="5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C2F7A961-4C9E-420C-BDE4-CB058880782B}"/>
                </a:ext>
              </a:extLst>
            </p:cNvPr>
            <p:cNvSpPr/>
            <p:nvPr/>
          </p:nvSpPr>
          <p:spPr>
            <a:xfrm>
              <a:off x="10441518" y="459449"/>
              <a:ext cx="97957" cy="100459"/>
            </a:xfrm>
            <a:custGeom>
              <a:avLst/>
              <a:gdLst>
                <a:gd name="connsiteX0" fmla="*/ 4748 w 97957"/>
                <a:gd name="connsiteY0" fmla="*/ 18618 h 100459"/>
                <a:gd name="connsiteX1" fmla="*/ 0 w 97957"/>
                <a:gd name="connsiteY1" fmla="*/ 20742 h 100459"/>
                <a:gd name="connsiteX2" fmla="*/ 80840 w 97957"/>
                <a:gd name="connsiteY2" fmla="*/ 100460 h 100459"/>
                <a:gd name="connsiteX3" fmla="*/ 82964 w 97957"/>
                <a:gd name="connsiteY3" fmla="*/ 99460 h 100459"/>
                <a:gd name="connsiteX4" fmla="*/ 82964 w 97957"/>
                <a:gd name="connsiteY4" fmla="*/ 97711 h 100459"/>
                <a:gd name="connsiteX5" fmla="*/ 92023 w 97957"/>
                <a:gd name="connsiteY5" fmla="*/ 87095 h 100459"/>
                <a:gd name="connsiteX6" fmla="*/ 92085 w 97957"/>
                <a:gd name="connsiteY6" fmla="*/ 87090 h 100459"/>
                <a:gd name="connsiteX7" fmla="*/ 97958 w 97957"/>
                <a:gd name="connsiteY7" fmla="*/ 89964 h 100459"/>
                <a:gd name="connsiteX8" fmla="*/ 97958 w 97957"/>
                <a:gd name="connsiteY8" fmla="*/ 89964 h 100459"/>
                <a:gd name="connsiteX9" fmla="*/ 7372 w 97957"/>
                <a:gd name="connsiteY9" fmla="*/ 0 h 100459"/>
                <a:gd name="connsiteX10" fmla="*/ 6497 w 97957"/>
                <a:gd name="connsiteY10" fmla="*/ 0 h 100459"/>
                <a:gd name="connsiteX11" fmla="*/ 10121 w 97957"/>
                <a:gd name="connsiteY11" fmla="*/ 5248 h 100459"/>
                <a:gd name="connsiteX12" fmla="*/ 4748 w 97957"/>
                <a:gd name="connsiteY12" fmla="*/ 18618 h 10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57" h="100459">
                  <a:moveTo>
                    <a:pt x="4748" y="18618"/>
                  </a:moveTo>
                  <a:lnTo>
                    <a:pt x="0" y="20742"/>
                  </a:lnTo>
                  <a:lnTo>
                    <a:pt x="80840" y="100460"/>
                  </a:lnTo>
                  <a:lnTo>
                    <a:pt x="82964" y="99460"/>
                  </a:lnTo>
                  <a:lnTo>
                    <a:pt x="82964" y="97711"/>
                  </a:lnTo>
                  <a:cubicBezTo>
                    <a:pt x="82540" y="92276"/>
                    <a:pt x="86600" y="87523"/>
                    <a:pt x="92023" y="87095"/>
                  </a:cubicBezTo>
                  <a:cubicBezTo>
                    <a:pt x="92048" y="87093"/>
                    <a:pt x="92060" y="87092"/>
                    <a:pt x="92085" y="87090"/>
                  </a:cubicBezTo>
                  <a:cubicBezTo>
                    <a:pt x="94359" y="87183"/>
                    <a:pt x="96484" y="88226"/>
                    <a:pt x="97958" y="89964"/>
                  </a:cubicBezTo>
                  <a:lnTo>
                    <a:pt x="97958" y="89964"/>
                  </a:lnTo>
                  <a:lnTo>
                    <a:pt x="7372" y="0"/>
                  </a:lnTo>
                  <a:lnTo>
                    <a:pt x="6497" y="0"/>
                  </a:lnTo>
                  <a:cubicBezTo>
                    <a:pt x="8222" y="1325"/>
                    <a:pt x="9496" y="3161"/>
                    <a:pt x="10121" y="5248"/>
                  </a:cubicBezTo>
                  <a:cubicBezTo>
                    <a:pt x="11745" y="10415"/>
                    <a:pt x="9496" y="16009"/>
                    <a:pt x="4748" y="186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79D596CD-1CFE-4970-BE4E-B2FF5EBBCC33}"/>
                </a:ext>
              </a:extLst>
            </p:cNvPr>
            <p:cNvSpPr/>
            <p:nvPr/>
          </p:nvSpPr>
          <p:spPr>
            <a:xfrm>
              <a:off x="9197431" y="3497487"/>
              <a:ext cx="109952" cy="59975"/>
            </a:xfrm>
            <a:custGeom>
              <a:avLst/>
              <a:gdLst>
                <a:gd name="connsiteX0" fmla="*/ 108953 w 109952"/>
                <a:gd name="connsiteY0" fmla="*/ 2499 h 59975"/>
                <a:gd name="connsiteX1" fmla="*/ 108953 w 109952"/>
                <a:gd name="connsiteY1" fmla="*/ 1874 h 59975"/>
                <a:gd name="connsiteX2" fmla="*/ 108953 w 109952"/>
                <a:gd name="connsiteY2" fmla="*/ 1249 h 59975"/>
                <a:gd name="connsiteX3" fmla="*/ 108953 w 109952"/>
                <a:gd name="connsiteY3" fmla="*/ 0 h 59975"/>
                <a:gd name="connsiteX4" fmla="*/ 0 w 109952"/>
                <a:gd name="connsiteY4" fmla="*/ 55853 h 59975"/>
                <a:gd name="connsiteX5" fmla="*/ 0 w 109952"/>
                <a:gd name="connsiteY5" fmla="*/ 59976 h 59975"/>
                <a:gd name="connsiteX6" fmla="*/ 109952 w 109952"/>
                <a:gd name="connsiteY6" fmla="*/ 3499 h 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52" h="59975">
                  <a:moveTo>
                    <a:pt x="108953" y="2499"/>
                  </a:moveTo>
                  <a:cubicBezTo>
                    <a:pt x="108878" y="2299"/>
                    <a:pt x="108878" y="2074"/>
                    <a:pt x="108953" y="1874"/>
                  </a:cubicBezTo>
                  <a:cubicBezTo>
                    <a:pt x="108953" y="1874"/>
                    <a:pt x="108953" y="1874"/>
                    <a:pt x="108953" y="1249"/>
                  </a:cubicBezTo>
                  <a:lnTo>
                    <a:pt x="108953" y="0"/>
                  </a:lnTo>
                  <a:lnTo>
                    <a:pt x="0" y="55853"/>
                  </a:lnTo>
                  <a:lnTo>
                    <a:pt x="0" y="59976"/>
                  </a:lnTo>
                  <a:lnTo>
                    <a:pt x="109952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07958446-F4C5-4C34-9010-9289330177F8}"/>
                </a:ext>
              </a:extLst>
            </p:cNvPr>
            <p:cNvSpPr/>
            <p:nvPr/>
          </p:nvSpPr>
          <p:spPr>
            <a:xfrm>
              <a:off x="9207177" y="2637955"/>
              <a:ext cx="2498" cy="1999"/>
            </a:xfrm>
            <a:custGeom>
              <a:avLst/>
              <a:gdLst>
                <a:gd name="connsiteX0" fmla="*/ 2499 w 2498"/>
                <a:gd name="connsiteY0" fmla="*/ 0 h 1999"/>
                <a:gd name="connsiteX1" fmla="*/ 0 w 2498"/>
                <a:gd name="connsiteY1" fmla="*/ 1999 h 1999"/>
                <a:gd name="connsiteX2" fmla="*/ 0 w 2498"/>
                <a:gd name="connsiteY2" fmla="*/ 1999 h 1999"/>
                <a:gd name="connsiteX3" fmla="*/ 2499 w 2498"/>
                <a:gd name="connsiteY3" fmla="*/ 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" h="1999">
                  <a:moveTo>
                    <a:pt x="2499" y="0"/>
                  </a:moveTo>
                  <a:cubicBezTo>
                    <a:pt x="1799" y="812"/>
                    <a:pt x="949" y="1487"/>
                    <a:pt x="0" y="1999"/>
                  </a:cubicBezTo>
                  <a:lnTo>
                    <a:pt x="0" y="1999"/>
                  </a:lnTo>
                  <a:cubicBezTo>
                    <a:pt x="937" y="1474"/>
                    <a:pt x="1786" y="800"/>
                    <a:pt x="249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FA0F8CFD-ED7A-4174-849B-A9E7A1536542}"/>
                </a:ext>
              </a:extLst>
            </p:cNvPr>
            <p:cNvSpPr/>
            <p:nvPr/>
          </p:nvSpPr>
          <p:spPr>
            <a:xfrm>
              <a:off x="9139581" y="2625960"/>
              <a:ext cx="67221" cy="40608"/>
            </a:xfrm>
            <a:custGeom>
              <a:avLst/>
              <a:gdLst>
                <a:gd name="connsiteX0" fmla="*/ 12744 w 67221"/>
                <a:gd name="connsiteY0" fmla="*/ 32737 h 40608"/>
                <a:gd name="connsiteX1" fmla="*/ 12744 w 67221"/>
                <a:gd name="connsiteY1" fmla="*/ 40609 h 40608"/>
                <a:gd name="connsiteX2" fmla="*/ 67221 w 67221"/>
                <a:gd name="connsiteY2" fmla="*/ 13994 h 40608"/>
                <a:gd name="connsiteX3" fmla="*/ 57475 w 67221"/>
                <a:gd name="connsiteY3" fmla="*/ 11495 h 40608"/>
                <a:gd name="connsiteX4" fmla="*/ 47979 w 67221"/>
                <a:gd name="connsiteY4" fmla="*/ 0 h 40608"/>
                <a:gd name="connsiteX5" fmla="*/ 0 w 67221"/>
                <a:gd name="connsiteY5" fmla="*/ 23366 h 40608"/>
                <a:gd name="connsiteX6" fmla="*/ 0 w 67221"/>
                <a:gd name="connsiteY6" fmla="*/ 23366 h 40608"/>
                <a:gd name="connsiteX7" fmla="*/ 3124 w 67221"/>
                <a:gd name="connsiteY7" fmla="*/ 22366 h 40608"/>
                <a:gd name="connsiteX8" fmla="*/ 12770 w 67221"/>
                <a:gd name="connsiteY8" fmla="*/ 32212 h 40608"/>
                <a:gd name="connsiteX9" fmla="*/ 12744 w 67221"/>
                <a:gd name="connsiteY9" fmla="*/ 32737 h 4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21" h="40608">
                  <a:moveTo>
                    <a:pt x="12744" y="32737"/>
                  </a:moveTo>
                  <a:lnTo>
                    <a:pt x="12744" y="40609"/>
                  </a:lnTo>
                  <a:lnTo>
                    <a:pt x="67221" y="13994"/>
                  </a:lnTo>
                  <a:cubicBezTo>
                    <a:pt x="63797" y="15619"/>
                    <a:pt x="59699" y="14569"/>
                    <a:pt x="57475" y="11495"/>
                  </a:cubicBezTo>
                  <a:lnTo>
                    <a:pt x="47979" y="0"/>
                  </a:lnTo>
                  <a:lnTo>
                    <a:pt x="0" y="23366"/>
                  </a:lnTo>
                  <a:lnTo>
                    <a:pt x="0" y="23366"/>
                  </a:lnTo>
                  <a:cubicBezTo>
                    <a:pt x="975" y="22841"/>
                    <a:pt x="2037" y="22503"/>
                    <a:pt x="3124" y="22366"/>
                  </a:cubicBezTo>
                  <a:cubicBezTo>
                    <a:pt x="8509" y="22429"/>
                    <a:pt x="12819" y="26839"/>
                    <a:pt x="12770" y="32212"/>
                  </a:cubicBezTo>
                  <a:cubicBezTo>
                    <a:pt x="12757" y="32387"/>
                    <a:pt x="12757" y="32562"/>
                    <a:pt x="12744" y="3273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D0062D1-919E-47E4-BB07-0219B2849B78}"/>
                </a:ext>
              </a:extLst>
            </p:cNvPr>
            <p:cNvSpPr/>
            <p:nvPr/>
          </p:nvSpPr>
          <p:spPr>
            <a:xfrm>
              <a:off x="9211050" y="262383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EF7CF88A-F8E9-45BA-BA94-816B02AE9030}"/>
                </a:ext>
              </a:extLst>
            </p:cNvPr>
            <p:cNvSpPr/>
            <p:nvPr/>
          </p:nvSpPr>
          <p:spPr>
            <a:xfrm>
              <a:off x="8665224" y="3077030"/>
              <a:ext cx="28800" cy="161685"/>
            </a:xfrm>
            <a:custGeom>
              <a:avLst/>
              <a:gdLst>
                <a:gd name="connsiteX0" fmla="*/ 26801 w 28800"/>
                <a:gd name="connsiteY0" fmla="*/ 152689 h 161685"/>
                <a:gd name="connsiteX1" fmla="*/ 28800 w 28800"/>
                <a:gd name="connsiteY1" fmla="*/ 155438 h 161685"/>
                <a:gd name="connsiteX2" fmla="*/ 18679 w 28800"/>
                <a:gd name="connsiteY2" fmla="*/ 15619 h 161685"/>
                <a:gd name="connsiteX3" fmla="*/ 13432 w 28800"/>
                <a:gd name="connsiteY3" fmla="*/ 8872 h 161685"/>
                <a:gd name="connsiteX4" fmla="*/ 11807 w 28800"/>
                <a:gd name="connsiteY4" fmla="*/ 9621 h 161685"/>
                <a:gd name="connsiteX5" fmla="*/ 750 w 28800"/>
                <a:gd name="connsiteY5" fmla="*/ 5385 h 161685"/>
                <a:gd name="connsiteX6" fmla="*/ 187 w 28800"/>
                <a:gd name="connsiteY6" fmla="*/ 3624 h 161685"/>
                <a:gd name="connsiteX7" fmla="*/ 187 w 28800"/>
                <a:gd name="connsiteY7" fmla="*/ 0 h 161685"/>
                <a:gd name="connsiteX8" fmla="*/ 187 w 28800"/>
                <a:gd name="connsiteY8" fmla="*/ 0 h 161685"/>
                <a:gd name="connsiteX9" fmla="*/ 11807 w 28800"/>
                <a:gd name="connsiteY9" fmla="*/ 160436 h 161685"/>
                <a:gd name="connsiteX10" fmla="*/ 11807 w 28800"/>
                <a:gd name="connsiteY10" fmla="*/ 161686 h 161685"/>
                <a:gd name="connsiteX11" fmla="*/ 14306 w 28800"/>
                <a:gd name="connsiteY11" fmla="*/ 151565 h 161685"/>
                <a:gd name="connsiteX12" fmla="*/ 25614 w 28800"/>
                <a:gd name="connsiteY12" fmla="*/ 151265 h 161685"/>
                <a:gd name="connsiteX13" fmla="*/ 26801 w 28800"/>
                <a:gd name="connsiteY13" fmla="*/ 152689 h 16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00" h="161685">
                  <a:moveTo>
                    <a:pt x="26801" y="152689"/>
                  </a:moveTo>
                  <a:lnTo>
                    <a:pt x="28800" y="155438"/>
                  </a:lnTo>
                  <a:lnTo>
                    <a:pt x="18679" y="15619"/>
                  </a:lnTo>
                  <a:lnTo>
                    <a:pt x="13432" y="8872"/>
                  </a:lnTo>
                  <a:lnTo>
                    <a:pt x="11807" y="9621"/>
                  </a:lnTo>
                  <a:cubicBezTo>
                    <a:pt x="7584" y="11508"/>
                    <a:pt x="2636" y="9609"/>
                    <a:pt x="750" y="5385"/>
                  </a:cubicBezTo>
                  <a:cubicBezTo>
                    <a:pt x="500" y="4823"/>
                    <a:pt x="312" y="4236"/>
                    <a:pt x="187" y="3624"/>
                  </a:cubicBezTo>
                  <a:cubicBezTo>
                    <a:pt x="-62" y="2424"/>
                    <a:pt x="-62" y="120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1807" y="160436"/>
                  </a:lnTo>
                  <a:lnTo>
                    <a:pt x="11807" y="161686"/>
                  </a:lnTo>
                  <a:cubicBezTo>
                    <a:pt x="11120" y="158112"/>
                    <a:pt x="12032" y="154413"/>
                    <a:pt x="14306" y="151565"/>
                  </a:cubicBezTo>
                  <a:cubicBezTo>
                    <a:pt x="17343" y="148366"/>
                    <a:pt x="22403" y="148228"/>
                    <a:pt x="25614" y="151265"/>
                  </a:cubicBezTo>
                  <a:cubicBezTo>
                    <a:pt x="26064" y="151690"/>
                    <a:pt x="26463" y="152164"/>
                    <a:pt x="26801" y="1526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CFBC3169-574E-412A-82DF-52D7DF4C3C81}"/>
                </a:ext>
              </a:extLst>
            </p:cNvPr>
            <p:cNvSpPr/>
            <p:nvPr/>
          </p:nvSpPr>
          <p:spPr>
            <a:xfrm>
              <a:off x="8681779" y="3083527"/>
              <a:ext cx="1624" cy="2873"/>
            </a:xfrm>
            <a:custGeom>
              <a:avLst/>
              <a:gdLst>
                <a:gd name="connsiteX0" fmla="*/ 1375 w 1624"/>
                <a:gd name="connsiteY0" fmla="*/ 0 h 2873"/>
                <a:gd name="connsiteX1" fmla="*/ 0 w 1624"/>
                <a:gd name="connsiteY1" fmla="*/ 750 h 2873"/>
                <a:gd name="connsiteX2" fmla="*/ 1624 w 1624"/>
                <a:gd name="connsiteY2" fmla="*/ 2874 h 2873"/>
                <a:gd name="connsiteX3" fmla="*/ 1375 w 1624"/>
                <a:gd name="connsiteY3" fmla="*/ 0 h 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4" h="2873">
                  <a:moveTo>
                    <a:pt x="1375" y="0"/>
                  </a:moveTo>
                  <a:lnTo>
                    <a:pt x="0" y="750"/>
                  </a:lnTo>
                  <a:lnTo>
                    <a:pt x="1624" y="287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F18322C6-2D08-4FAB-80E3-76334A912B2E}"/>
                </a:ext>
              </a:extLst>
            </p:cNvPr>
            <p:cNvSpPr/>
            <p:nvPr/>
          </p:nvSpPr>
          <p:spPr>
            <a:xfrm>
              <a:off x="7565136" y="4560813"/>
              <a:ext cx="751" cy="1874"/>
            </a:xfrm>
            <a:custGeom>
              <a:avLst/>
              <a:gdLst>
                <a:gd name="connsiteX0" fmla="*/ 625 w 751"/>
                <a:gd name="connsiteY0" fmla="*/ 1125 h 1874"/>
                <a:gd name="connsiteX1" fmla="*/ 0 w 751"/>
                <a:gd name="connsiteY1" fmla="*/ 0 h 1874"/>
                <a:gd name="connsiteX2" fmla="*/ 750 w 751"/>
                <a:gd name="connsiteY2" fmla="*/ 1874 h 1874"/>
                <a:gd name="connsiteX3" fmla="*/ 625 w 751"/>
                <a:gd name="connsiteY3" fmla="*/ 1125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" h="1874">
                  <a:moveTo>
                    <a:pt x="625" y="1125"/>
                  </a:moveTo>
                  <a:cubicBezTo>
                    <a:pt x="625" y="1125"/>
                    <a:pt x="625" y="375"/>
                    <a:pt x="0" y="0"/>
                  </a:cubicBezTo>
                  <a:cubicBezTo>
                    <a:pt x="300" y="599"/>
                    <a:pt x="550" y="1224"/>
                    <a:pt x="750" y="1874"/>
                  </a:cubicBezTo>
                  <a:cubicBezTo>
                    <a:pt x="762" y="1612"/>
                    <a:pt x="725" y="1362"/>
                    <a:pt x="625" y="11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CC845155-3696-41C9-A7AF-975BAE71F5F3}"/>
                </a:ext>
              </a:extLst>
            </p:cNvPr>
            <p:cNvSpPr/>
            <p:nvPr/>
          </p:nvSpPr>
          <p:spPr>
            <a:xfrm>
              <a:off x="7527903" y="4562688"/>
              <a:ext cx="33735" cy="24490"/>
            </a:xfrm>
            <a:custGeom>
              <a:avLst/>
              <a:gdLst>
                <a:gd name="connsiteX0" fmla="*/ 4623 w 33735"/>
                <a:gd name="connsiteY0" fmla="*/ 13370 h 24490"/>
                <a:gd name="connsiteX1" fmla="*/ 11870 w 33735"/>
                <a:gd name="connsiteY1" fmla="*/ 24490 h 24490"/>
                <a:gd name="connsiteX2" fmla="*/ 33111 w 33735"/>
                <a:gd name="connsiteY2" fmla="*/ 13494 h 24490"/>
                <a:gd name="connsiteX3" fmla="*/ 33735 w 33735"/>
                <a:gd name="connsiteY3" fmla="*/ 13494 h 24490"/>
                <a:gd name="connsiteX4" fmla="*/ 33735 w 33735"/>
                <a:gd name="connsiteY4" fmla="*/ 13494 h 24490"/>
                <a:gd name="connsiteX5" fmla="*/ 22728 w 33735"/>
                <a:gd name="connsiteY5" fmla="*/ 11858 h 24490"/>
                <a:gd name="connsiteX6" fmla="*/ 22240 w 33735"/>
                <a:gd name="connsiteY6" fmla="*/ 11120 h 24490"/>
                <a:gd name="connsiteX7" fmla="*/ 14993 w 33735"/>
                <a:gd name="connsiteY7" fmla="*/ 0 h 24490"/>
                <a:gd name="connsiteX8" fmla="*/ 0 w 33735"/>
                <a:gd name="connsiteY8" fmla="*/ 7747 h 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35" h="24490">
                  <a:moveTo>
                    <a:pt x="4623" y="13370"/>
                  </a:moveTo>
                  <a:lnTo>
                    <a:pt x="11870" y="24490"/>
                  </a:lnTo>
                  <a:lnTo>
                    <a:pt x="33111" y="13494"/>
                  </a:lnTo>
                  <a:lnTo>
                    <a:pt x="33735" y="13494"/>
                  </a:lnTo>
                  <a:lnTo>
                    <a:pt x="33735" y="13494"/>
                  </a:lnTo>
                  <a:cubicBezTo>
                    <a:pt x="30237" y="16081"/>
                    <a:pt x="25314" y="15344"/>
                    <a:pt x="22728" y="11858"/>
                  </a:cubicBezTo>
                  <a:cubicBezTo>
                    <a:pt x="22553" y="11620"/>
                    <a:pt x="22390" y="11371"/>
                    <a:pt x="22240" y="11120"/>
                  </a:cubicBezTo>
                  <a:lnTo>
                    <a:pt x="14993" y="0"/>
                  </a:lnTo>
                  <a:lnTo>
                    <a:pt x="0" y="77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FEA3A173-2492-4C81-9E5B-266330A6DF7D}"/>
                </a:ext>
              </a:extLst>
            </p:cNvPr>
            <p:cNvSpPr/>
            <p:nvPr/>
          </p:nvSpPr>
          <p:spPr>
            <a:xfrm>
              <a:off x="7563637" y="4572434"/>
              <a:ext cx="1171" cy="1749"/>
            </a:xfrm>
            <a:custGeom>
              <a:avLst/>
              <a:gdLst>
                <a:gd name="connsiteX0" fmla="*/ 1124 w 1171"/>
                <a:gd name="connsiteY0" fmla="*/ 875 h 1749"/>
                <a:gd name="connsiteX1" fmla="*/ 1124 w 1171"/>
                <a:gd name="connsiteY1" fmla="*/ 0 h 1749"/>
                <a:gd name="connsiteX2" fmla="*/ 0 w 1171"/>
                <a:gd name="connsiteY2" fmla="*/ 1749 h 1749"/>
                <a:gd name="connsiteX3" fmla="*/ 1124 w 1171"/>
                <a:gd name="connsiteY3" fmla="*/ 875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" h="1749">
                  <a:moveTo>
                    <a:pt x="1124" y="875"/>
                  </a:moveTo>
                  <a:cubicBezTo>
                    <a:pt x="1187" y="587"/>
                    <a:pt x="1187" y="287"/>
                    <a:pt x="1124" y="0"/>
                  </a:cubicBezTo>
                  <a:lnTo>
                    <a:pt x="0" y="1749"/>
                  </a:lnTo>
                  <a:cubicBezTo>
                    <a:pt x="462" y="1587"/>
                    <a:pt x="850" y="1274"/>
                    <a:pt x="112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3372D138-CDB2-4D86-8D25-2B1C74D24E54}"/>
                </a:ext>
              </a:extLst>
            </p:cNvPr>
            <p:cNvSpPr/>
            <p:nvPr/>
          </p:nvSpPr>
          <p:spPr>
            <a:xfrm>
              <a:off x="7575132" y="4462477"/>
              <a:ext cx="25364" cy="168932"/>
            </a:xfrm>
            <a:custGeom>
              <a:avLst/>
              <a:gdLst>
                <a:gd name="connsiteX0" fmla="*/ 23115 w 25364"/>
                <a:gd name="connsiteY0" fmla="*/ 168933 h 168932"/>
                <a:gd name="connsiteX1" fmla="*/ 23115 w 25364"/>
                <a:gd name="connsiteY1" fmla="*/ 166684 h 168932"/>
                <a:gd name="connsiteX2" fmla="*/ 25227 w 25364"/>
                <a:gd name="connsiteY2" fmla="*/ 166546 h 168932"/>
                <a:gd name="connsiteX3" fmla="*/ 25364 w 25364"/>
                <a:gd name="connsiteY3" fmla="*/ 166684 h 168932"/>
                <a:gd name="connsiteX4" fmla="*/ 25364 w 25364"/>
                <a:gd name="connsiteY4" fmla="*/ 166684 h 168932"/>
                <a:gd name="connsiteX5" fmla="*/ 3748 w 25364"/>
                <a:gd name="connsiteY5" fmla="*/ 5748 h 168932"/>
                <a:gd name="connsiteX6" fmla="*/ 0 w 25364"/>
                <a:gd name="connsiteY6" fmla="*/ 0 h 168932"/>
                <a:gd name="connsiteX7" fmla="*/ 0 w 25364"/>
                <a:gd name="connsiteY7" fmla="*/ 0 h 168932"/>
                <a:gd name="connsiteX8" fmla="*/ 0 w 25364"/>
                <a:gd name="connsiteY8" fmla="*/ 0 h 168932"/>
                <a:gd name="connsiteX9" fmla="*/ 21616 w 25364"/>
                <a:gd name="connsiteY9" fmla="*/ 161311 h 168932"/>
                <a:gd name="connsiteX10" fmla="*/ 22615 w 25364"/>
                <a:gd name="connsiteY10" fmla="*/ 168683 h 16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4" h="168932">
                  <a:moveTo>
                    <a:pt x="23115" y="168933"/>
                  </a:moveTo>
                  <a:cubicBezTo>
                    <a:pt x="22690" y="168246"/>
                    <a:pt x="22690" y="167371"/>
                    <a:pt x="23115" y="166684"/>
                  </a:cubicBezTo>
                  <a:cubicBezTo>
                    <a:pt x="23665" y="166059"/>
                    <a:pt x="24614" y="166009"/>
                    <a:pt x="25227" y="166546"/>
                  </a:cubicBezTo>
                  <a:cubicBezTo>
                    <a:pt x="25277" y="166596"/>
                    <a:pt x="25326" y="166634"/>
                    <a:pt x="25364" y="166684"/>
                  </a:cubicBezTo>
                  <a:lnTo>
                    <a:pt x="25364" y="166684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616" y="161311"/>
                  </a:lnTo>
                  <a:lnTo>
                    <a:pt x="22615" y="1686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B0AA5D0C-CC67-4363-B384-062949454CF9}"/>
                </a:ext>
              </a:extLst>
            </p:cNvPr>
            <p:cNvSpPr/>
            <p:nvPr/>
          </p:nvSpPr>
          <p:spPr>
            <a:xfrm>
              <a:off x="7519156" y="4041770"/>
              <a:ext cx="59099" cy="420707"/>
            </a:xfrm>
            <a:custGeom>
              <a:avLst/>
              <a:gdLst>
                <a:gd name="connsiteX0" fmla="*/ 56850 w 59099"/>
                <a:gd name="connsiteY0" fmla="*/ 418708 h 420707"/>
                <a:gd name="connsiteX1" fmla="*/ 58762 w 59099"/>
                <a:gd name="connsiteY1" fmla="*/ 418371 h 420707"/>
                <a:gd name="connsiteX2" fmla="*/ 59099 w 59099"/>
                <a:gd name="connsiteY2" fmla="*/ 418708 h 420707"/>
                <a:gd name="connsiteX3" fmla="*/ 59099 w 59099"/>
                <a:gd name="connsiteY3" fmla="*/ 418708 h 420707"/>
                <a:gd name="connsiteX4" fmla="*/ 3748 w 59099"/>
                <a:gd name="connsiteY4" fmla="*/ 5748 h 420707"/>
                <a:gd name="connsiteX5" fmla="*/ 0 w 59099"/>
                <a:gd name="connsiteY5" fmla="*/ 0 h 420707"/>
                <a:gd name="connsiteX6" fmla="*/ 0 w 59099"/>
                <a:gd name="connsiteY6" fmla="*/ 0 h 420707"/>
                <a:gd name="connsiteX7" fmla="*/ 0 w 59099"/>
                <a:gd name="connsiteY7" fmla="*/ 0 h 420707"/>
                <a:gd name="connsiteX8" fmla="*/ 56226 w 59099"/>
                <a:gd name="connsiteY8" fmla="*/ 420707 h 420707"/>
                <a:gd name="connsiteX9" fmla="*/ 56226 w 59099"/>
                <a:gd name="connsiteY9" fmla="*/ 420707 h 420707"/>
                <a:gd name="connsiteX10" fmla="*/ 56850 w 59099"/>
                <a:gd name="connsiteY10" fmla="*/ 418708 h 4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99" h="420707">
                  <a:moveTo>
                    <a:pt x="56850" y="418708"/>
                  </a:moveTo>
                  <a:cubicBezTo>
                    <a:pt x="57288" y="418083"/>
                    <a:pt x="58150" y="417933"/>
                    <a:pt x="58762" y="418371"/>
                  </a:cubicBezTo>
                  <a:cubicBezTo>
                    <a:pt x="58899" y="418471"/>
                    <a:pt x="59012" y="418583"/>
                    <a:pt x="59099" y="418708"/>
                  </a:cubicBezTo>
                  <a:lnTo>
                    <a:pt x="59099" y="418708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226" y="420707"/>
                  </a:lnTo>
                  <a:lnTo>
                    <a:pt x="56226" y="420707"/>
                  </a:lnTo>
                  <a:cubicBezTo>
                    <a:pt x="56063" y="419983"/>
                    <a:pt x="56301" y="419220"/>
                    <a:pt x="56850" y="4187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C117770-C739-4671-85CD-EA7B541126D2}"/>
                </a:ext>
              </a:extLst>
            </p:cNvPr>
            <p:cNvSpPr/>
            <p:nvPr/>
          </p:nvSpPr>
          <p:spPr>
            <a:xfrm>
              <a:off x="8553584" y="5881287"/>
              <a:ext cx="7246" cy="47356"/>
            </a:xfrm>
            <a:custGeom>
              <a:avLst/>
              <a:gdLst>
                <a:gd name="connsiteX0" fmla="*/ 0 w 7246"/>
                <a:gd name="connsiteY0" fmla="*/ 0 h 47356"/>
                <a:gd name="connsiteX1" fmla="*/ 4248 w 7246"/>
                <a:gd name="connsiteY1" fmla="*/ 47356 h 47356"/>
                <a:gd name="connsiteX2" fmla="*/ 5997 w 7246"/>
                <a:gd name="connsiteY2" fmla="*/ 46356 h 47356"/>
                <a:gd name="connsiteX3" fmla="*/ 5997 w 7246"/>
                <a:gd name="connsiteY3" fmla="*/ 46356 h 47356"/>
                <a:gd name="connsiteX4" fmla="*/ 7247 w 7246"/>
                <a:gd name="connsiteY4" fmla="*/ 45607 h 47356"/>
                <a:gd name="connsiteX5" fmla="*/ 3249 w 7246"/>
                <a:gd name="connsiteY5" fmla="*/ 1125 h 47356"/>
                <a:gd name="connsiteX6" fmla="*/ 0 w 7246"/>
                <a:gd name="connsiteY6" fmla="*/ 0 h 4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6" h="47356">
                  <a:moveTo>
                    <a:pt x="0" y="0"/>
                  </a:moveTo>
                  <a:lnTo>
                    <a:pt x="4248" y="47356"/>
                  </a:lnTo>
                  <a:lnTo>
                    <a:pt x="5997" y="46356"/>
                  </a:lnTo>
                  <a:lnTo>
                    <a:pt x="5997" y="46356"/>
                  </a:lnTo>
                  <a:lnTo>
                    <a:pt x="7247" y="45607"/>
                  </a:lnTo>
                  <a:lnTo>
                    <a:pt x="3249" y="1125"/>
                  </a:lnTo>
                  <a:cubicBezTo>
                    <a:pt x="2099" y="999"/>
                    <a:pt x="987" y="6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C67FEBDB-DB78-4882-B111-3434FCEF6A45}"/>
                </a:ext>
              </a:extLst>
            </p:cNvPr>
            <p:cNvSpPr/>
            <p:nvPr/>
          </p:nvSpPr>
          <p:spPr>
            <a:xfrm>
              <a:off x="8560082" y="5876039"/>
              <a:ext cx="14993" cy="49105"/>
            </a:xfrm>
            <a:custGeom>
              <a:avLst/>
              <a:gdLst>
                <a:gd name="connsiteX0" fmla="*/ 5248 w 14993"/>
                <a:gd name="connsiteY0" fmla="*/ 3249 h 49105"/>
                <a:gd name="connsiteX1" fmla="*/ 0 w 14993"/>
                <a:gd name="connsiteY1" fmla="*/ 5873 h 49105"/>
                <a:gd name="connsiteX2" fmla="*/ 3873 w 14993"/>
                <a:gd name="connsiteY2" fmla="*/ 49105 h 49105"/>
                <a:gd name="connsiteX3" fmla="*/ 14993 w 14993"/>
                <a:gd name="connsiteY3" fmla="*/ 42733 h 49105"/>
                <a:gd name="connsiteX4" fmla="*/ 11120 w 14993"/>
                <a:gd name="connsiteY4" fmla="*/ 0 h 4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3" h="49105">
                  <a:moveTo>
                    <a:pt x="5248" y="3249"/>
                  </a:moveTo>
                  <a:cubicBezTo>
                    <a:pt x="3261" y="3536"/>
                    <a:pt x="1424" y="4461"/>
                    <a:pt x="0" y="5873"/>
                  </a:cubicBezTo>
                  <a:lnTo>
                    <a:pt x="3873" y="49105"/>
                  </a:lnTo>
                  <a:lnTo>
                    <a:pt x="14993" y="42733"/>
                  </a:lnTo>
                  <a:lnTo>
                    <a:pt x="1112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993BCA8-09DC-4AE3-A8CC-E2528F55EB7E}"/>
                </a:ext>
              </a:extLst>
            </p:cNvPr>
            <p:cNvSpPr/>
            <p:nvPr/>
          </p:nvSpPr>
          <p:spPr>
            <a:xfrm>
              <a:off x="7598553" y="4630028"/>
              <a:ext cx="130512" cy="198677"/>
            </a:xfrm>
            <a:custGeom>
              <a:avLst/>
              <a:gdLst>
                <a:gd name="connsiteX0" fmla="*/ 129513 w 130512"/>
                <a:gd name="connsiteY0" fmla="*/ 196804 h 198677"/>
                <a:gd name="connsiteX1" fmla="*/ 130512 w 130512"/>
                <a:gd name="connsiteY1" fmla="*/ 196804 h 198677"/>
                <a:gd name="connsiteX2" fmla="*/ 130512 w 130512"/>
                <a:gd name="connsiteY2" fmla="*/ 196804 h 198677"/>
                <a:gd name="connsiteX3" fmla="*/ 130512 w 130512"/>
                <a:gd name="connsiteY3" fmla="*/ 196804 h 198677"/>
                <a:gd name="connsiteX4" fmla="*/ 2568 w 130512"/>
                <a:gd name="connsiteY4" fmla="*/ 507 h 198677"/>
                <a:gd name="connsiteX5" fmla="*/ 2568 w 130512"/>
                <a:gd name="connsiteY5" fmla="*/ 507 h 198677"/>
                <a:gd name="connsiteX6" fmla="*/ 456 w 130512"/>
                <a:gd name="connsiteY6" fmla="*/ 370 h 198677"/>
                <a:gd name="connsiteX7" fmla="*/ 319 w 130512"/>
                <a:gd name="connsiteY7" fmla="*/ 507 h 198677"/>
                <a:gd name="connsiteX8" fmla="*/ 319 w 130512"/>
                <a:gd name="connsiteY8" fmla="*/ 2756 h 198677"/>
                <a:gd name="connsiteX9" fmla="*/ 128138 w 130512"/>
                <a:gd name="connsiteY9" fmla="*/ 198678 h 1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512" h="198677">
                  <a:moveTo>
                    <a:pt x="129513" y="196804"/>
                  </a:moveTo>
                  <a:lnTo>
                    <a:pt x="130512" y="196804"/>
                  </a:lnTo>
                  <a:cubicBezTo>
                    <a:pt x="130512" y="196804"/>
                    <a:pt x="130512" y="196804"/>
                    <a:pt x="130512" y="196804"/>
                  </a:cubicBezTo>
                  <a:cubicBezTo>
                    <a:pt x="130512" y="196804"/>
                    <a:pt x="130512" y="196804"/>
                    <a:pt x="130512" y="196804"/>
                  </a:cubicBezTo>
                  <a:lnTo>
                    <a:pt x="2568" y="507"/>
                  </a:lnTo>
                  <a:lnTo>
                    <a:pt x="2568" y="507"/>
                  </a:lnTo>
                  <a:cubicBezTo>
                    <a:pt x="2018" y="-117"/>
                    <a:pt x="1068" y="-167"/>
                    <a:pt x="456" y="370"/>
                  </a:cubicBezTo>
                  <a:cubicBezTo>
                    <a:pt x="406" y="420"/>
                    <a:pt x="356" y="457"/>
                    <a:pt x="319" y="507"/>
                  </a:cubicBezTo>
                  <a:cubicBezTo>
                    <a:pt x="-106" y="1194"/>
                    <a:pt x="-106" y="2069"/>
                    <a:pt x="319" y="2756"/>
                  </a:cubicBezTo>
                  <a:lnTo>
                    <a:pt x="128138" y="1986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6A106B93-3E1A-4327-A571-16A3ADE6A66B}"/>
                </a:ext>
              </a:extLst>
            </p:cNvPr>
            <p:cNvSpPr/>
            <p:nvPr/>
          </p:nvSpPr>
          <p:spPr>
            <a:xfrm>
              <a:off x="7575938" y="4460640"/>
              <a:ext cx="319430" cy="484894"/>
            </a:xfrm>
            <a:custGeom>
              <a:avLst/>
              <a:gdLst>
                <a:gd name="connsiteX0" fmla="*/ 319431 w 319430"/>
                <a:gd name="connsiteY0" fmla="*/ 483020 h 484894"/>
                <a:gd name="connsiteX1" fmla="*/ 2568 w 319430"/>
                <a:gd name="connsiteY1" fmla="*/ 588 h 484894"/>
                <a:gd name="connsiteX2" fmla="*/ 2568 w 319430"/>
                <a:gd name="connsiteY2" fmla="*/ 588 h 484894"/>
                <a:gd name="connsiteX3" fmla="*/ 656 w 319430"/>
                <a:gd name="connsiteY3" fmla="*/ 250 h 484894"/>
                <a:gd name="connsiteX4" fmla="*/ 319 w 319430"/>
                <a:gd name="connsiteY4" fmla="*/ 588 h 484894"/>
                <a:gd name="connsiteX5" fmla="*/ 319 w 319430"/>
                <a:gd name="connsiteY5" fmla="*/ 2837 h 484894"/>
                <a:gd name="connsiteX6" fmla="*/ 319 w 319430"/>
                <a:gd name="connsiteY6" fmla="*/ 2837 h 484894"/>
                <a:gd name="connsiteX7" fmla="*/ 4067 w 319430"/>
                <a:gd name="connsiteY7" fmla="*/ 8585 h 484894"/>
                <a:gd name="connsiteX8" fmla="*/ 316432 w 319430"/>
                <a:gd name="connsiteY8" fmla="*/ 484895 h 48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430" h="484894">
                  <a:moveTo>
                    <a:pt x="319431" y="483020"/>
                  </a:moveTo>
                  <a:lnTo>
                    <a:pt x="2568" y="588"/>
                  </a:lnTo>
                  <a:lnTo>
                    <a:pt x="2568" y="588"/>
                  </a:lnTo>
                  <a:cubicBezTo>
                    <a:pt x="2130" y="-37"/>
                    <a:pt x="1268" y="-187"/>
                    <a:pt x="656" y="250"/>
                  </a:cubicBezTo>
                  <a:cubicBezTo>
                    <a:pt x="519" y="350"/>
                    <a:pt x="406" y="463"/>
                    <a:pt x="319" y="588"/>
                  </a:cubicBezTo>
                  <a:cubicBezTo>
                    <a:pt x="-106" y="1275"/>
                    <a:pt x="-106" y="2150"/>
                    <a:pt x="319" y="2837"/>
                  </a:cubicBezTo>
                  <a:cubicBezTo>
                    <a:pt x="319" y="2837"/>
                    <a:pt x="319" y="2837"/>
                    <a:pt x="319" y="2837"/>
                  </a:cubicBezTo>
                  <a:lnTo>
                    <a:pt x="4067" y="8585"/>
                  </a:lnTo>
                  <a:lnTo>
                    <a:pt x="316432" y="4848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9F0B0C6-3D9B-4743-A46E-3DF248FE42F6}"/>
                </a:ext>
              </a:extLst>
            </p:cNvPr>
            <p:cNvSpPr/>
            <p:nvPr/>
          </p:nvSpPr>
          <p:spPr>
            <a:xfrm>
              <a:off x="7518157" y="4040895"/>
              <a:ext cx="1003691" cy="1498777"/>
            </a:xfrm>
            <a:custGeom>
              <a:avLst/>
              <a:gdLst>
                <a:gd name="connsiteX0" fmla="*/ 1003067 w 1003691"/>
                <a:gd name="connsiteY0" fmla="*/ 1498527 h 1498777"/>
                <a:gd name="connsiteX1" fmla="*/ 1003067 w 1003691"/>
                <a:gd name="connsiteY1" fmla="*/ 1497778 h 1498777"/>
                <a:gd name="connsiteX2" fmla="*/ 1003067 w 1003691"/>
                <a:gd name="connsiteY2" fmla="*/ 1497028 h 1498777"/>
                <a:gd name="connsiteX3" fmla="*/ 1003691 w 1003691"/>
                <a:gd name="connsiteY3" fmla="*/ 1497028 h 1498777"/>
                <a:gd name="connsiteX4" fmla="*/ 4123 w 1003691"/>
                <a:gd name="connsiteY4" fmla="*/ 1624 h 1498777"/>
                <a:gd name="connsiteX5" fmla="*/ 2999 w 1003691"/>
                <a:gd name="connsiteY5" fmla="*/ 0 h 1498777"/>
                <a:gd name="connsiteX6" fmla="*/ 2999 w 1003691"/>
                <a:gd name="connsiteY6" fmla="*/ 0 h 1498777"/>
                <a:gd name="connsiteX7" fmla="*/ 1624 w 1003691"/>
                <a:gd name="connsiteY7" fmla="*/ 2249 h 1498777"/>
                <a:gd name="connsiteX8" fmla="*/ 0 w 1003691"/>
                <a:gd name="connsiteY8" fmla="*/ 1000 h 1498777"/>
                <a:gd name="connsiteX9" fmla="*/ 0 w 1003691"/>
                <a:gd name="connsiteY9" fmla="*/ 1000 h 1498777"/>
                <a:gd name="connsiteX10" fmla="*/ 3748 w 1003691"/>
                <a:gd name="connsiteY10" fmla="*/ 6747 h 1498777"/>
                <a:gd name="connsiteX11" fmla="*/ 1001317 w 1003691"/>
                <a:gd name="connsiteY11" fmla="*/ 1498778 h 1498777"/>
                <a:gd name="connsiteX12" fmla="*/ 1003067 w 1003691"/>
                <a:gd name="connsiteY12" fmla="*/ 1498527 h 149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691" h="1498777">
                  <a:moveTo>
                    <a:pt x="1003067" y="1498527"/>
                  </a:moveTo>
                  <a:lnTo>
                    <a:pt x="1003067" y="1497778"/>
                  </a:lnTo>
                  <a:cubicBezTo>
                    <a:pt x="1003067" y="1497778"/>
                    <a:pt x="1003067" y="1497778"/>
                    <a:pt x="1003067" y="1497028"/>
                  </a:cubicBezTo>
                  <a:lnTo>
                    <a:pt x="1003691" y="1497028"/>
                  </a:lnTo>
                  <a:lnTo>
                    <a:pt x="4123" y="1624"/>
                  </a:lnTo>
                  <a:lnTo>
                    <a:pt x="2999" y="0"/>
                  </a:lnTo>
                  <a:lnTo>
                    <a:pt x="2999" y="0"/>
                  </a:lnTo>
                  <a:cubicBezTo>
                    <a:pt x="3236" y="1000"/>
                    <a:pt x="2624" y="1999"/>
                    <a:pt x="1624" y="2249"/>
                  </a:cubicBezTo>
                  <a:cubicBezTo>
                    <a:pt x="837" y="2324"/>
                    <a:pt x="125" y="1774"/>
                    <a:pt x="0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3748" y="6747"/>
                  </a:lnTo>
                  <a:lnTo>
                    <a:pt x="1001317" y="1498778"/>
                  </a:lnTo>
                  <a:cubicBezTo>
                    <a:pt x="1001867" y="1498527"/>
                    <a:pt x="1002467" y="1498440"/>
                    <a:pt x="1003067" y="14985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C2F32AA2-0273-42F5-A249-DD1AA52C9E46}"/>
                </a:ext>
              </a:extLst>
            </p:cNvPr>
            <p:cNvSpPr/>
            <p:nvPr/>
          </p:nvSpPr>
          <p:spPr>
            <a:xfrm>
              <a:off x="11531914" y="2323006"/>
              <a:ext cx="17125" cy="231107"/>
            </a:xfrm>
            <a:custGeom>
              <a:avLst/>
              <a:gdLst>
                <a:gd name="connsiteX0" fmla="*/ 16126 w 17125"/>
                <a:gd name="connsiteY0" fmla="*/ 2199 h 231107"/>
                <a:gd name="connsiteX1" fmla="*/ 14802 w 17125"/>
                <a:gd name="connsiteY1" fmla="*/ 100 h 231107"/>
                <a:gd name="connsiteX2" fmla="*/ 14627 w 17125"/>
                <a:gd name="connsiteY2" fmla="*/ 75 h 231107"/>
                <a:gd name="connsiteX3" fmla="*/ 13752 w 17125"/>
                <a:gd name="connsiteY3" fmla="*/ 75 h 231107"/>
                <a:gd name="connsiteX4" fmla="*/ 13752 w 17125"/>
                <a:gd name="connsiteY4" fmla="*/ 75 h 231107"/>
                <a:gd name="connsiteX5" fmla="*/ 13752 w 17125"/>
                <a:gd name="connsiteY5" fmla="*/ 75 h 231107"/>
                <a:gd name="connsiteX6" fmla="*/ 13752 w 17125"/>
                <a:gd name="connsiteY6" fmla="*/ 75 h 231107"/>
                <a:gd name="connsiteX7" fmla="*/ 13752 w 17125"/>
                <a:gd name="connsiteY7" fmla="*/ 1075 h 231107"/>
                <a:gd name="connsiteX8" fmla="*/ 8 w 17125"/>
                <a:gd name="connsiteY8" fmla="*/ 227609 h 231107"/>
                <a:gd name="connsiteX9" fmla="*/ 8 w 17125"/>
                <a:gd name="connsiteY9" fmla="*/ 228984 h 231107"/>
                <a:gd name="connsiteX10" fmla="*/ 1507 w 17125"/>
                <a:gd name="connsiteY10" fmla="*/ 231108 h 231107"/>
                <a:gd name="connsiteX11" fmla="*/ 3256 w 17125"/>
                <a:gd name="connsiteY11" fmla="*/ 229234 h 231107"/>
                <a:gd name="connsiteX12" fmla="*/ 3256 w 17125"/>
                <a:gd name="connsiteY12" fmla="*/ 228234 h 231107"/>
                <a:gd name="connsiteX13" fmla="*/ 17126 w 17125"/>
                <a:gd name="connsiteY13" fmla="*/ 1574 h 2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25" h="231107">
                  <a:moveTo>
                    <a:pt x="16126" y="2199"/>
                  </a:moveTo>
                  <a:cubicBezTo>
                    <a:pt x="16338" y="1262"/>
                    <a:pt x="15751" y="325"/>
                    <a:pt x="14802" y="100"/>
                  </a:cubicBezTo>
                  <a:cubicBezTo>
                    <a:pt x="14752" y="87"/>
                    <a:pt x="14689" y="87"/>
                    <a:pt x="14627" y="75"/>
                  </a:cubicBezTo>
                  <a:cubicBezTo>
                    <a:pt x="14339" y="-25"/>
                    <a:pt x="14039" y="-25"/>
                    <a:pt x="13752" y="75"/>
                  </a:cubicBezTo>
                  <a:lnTo>
                    <a:pt x="13752" y="75"/>
                  </a:lnTo>
                  <a:cubicBezTo>
                    <a:pt x="13752" y="75"/>
                    <a:pt x="13752" y="75"/>
                    <a:pt x="13752" y="75"/>
                  </a:cubicBezTo>
                  <a:lnTo>
                    <a:pt x="13752" y="75"/>
                  </a:lnTo>
                  <a:lnTo>
                    <a:pt x="13752" y="1075"/>
                  </a:lnTo>
                  <a:lnTo>
                    <a:pt x="8" y="227609"/>
                  </a:lnTo>
                  <a:lnTo>
                    <a:pt x="8" y="228984"/>
                  </a:lnTo>
                  <a:cubicBezTo>
                    <a:pt x="-80" y="229958"/>
                    <a:pt x="558" y="230870"/>
                    <a:pt x="1507" y="231108"/>
                  </a:cubicBezTo>
                  <a:cubicBezTo>
                    <a:pt x="2495" y="231045"/>
                    <a:pt x="3256" y="230221"/>
                    <a:pt x="3256" y="229234"/>
                  </a:cubicBezTo>
                  <a:lnTo>
                    <a:pt x="3256" y="228234"/>
                  </a:lnTo>
                  <a:lnTo>
                    <a:pt x="17126" y="15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B5597308-B76B-48BF-BE0E-93B8A678599D}"/>
                </a:ext>
              </a:extLst>
            </p:cNvPr>
            <p:cNvSpPr/>
            <p:nvPr/>
          </p:nvSpPr>
          <p:spPr>
            <a:xfrm>
              <a:off x="7863508" y="6470302"/>
              <a:ext cx="56725" cy="402839"/>
            </a:xfrm>
            <a:custGeom>
              <a:avLst/>
              <a:gdLst>
                <a:gd name="connsiteX0" fmla="*/ 1124 w 56725"/>
                <a:gd name="connsiteY0" fmla="*/ 500 h 402839"/>
                <a:gd name="connsiteX1" fmla="*/ 0 w 56725"/>
                <a:gd name="connsiteY1" fmla="*/ 500 h 402839"/>
                <a:gd name="connsiteX2" fmla="*/ 0 w 56725"/>
                <a:gd name="connsiteY2" fmla="*/ 500 h 402839"/>
                <a:gd name="connsiteX3" fmla="*/ 0 w 56725"/>
                <a:gd name="connsiteY3" fmla="*/ 500 h 402839"/>
                <a:gd name="connsiteX4" fmla="*/ 0 w 56725"/>
                <a:gd name="connsiteY4" fmla="*/ 500 h 402839"/>
                <a:gd name="connsiteX5" fmla="*/ 53477 w 56725"/>
                <a:gd name="connsiteY5" fmla="*/ 402839 h 402839"/>
                <a:gd name="connsiteX6" fmla="*/ 56725 w 56725"/>
                <a:gd name="connsiteY6" fmla="*/ 402839 h 402839"/>
                <a:gd name="connsiteX7" fmla="*/ 1124 w 56725"/>
                <a:gd name="connsiteY7" fmla="*/ 0 h 40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25" h="402839">
                  <a:moveTo>
                    <a:pt x="1124" y="500"/>
                  </a:move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53477" y="402839"/>
                  </a:lnTo>
                  <a:lnTo>
                    <a:pt x="56725" y="40283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19C6798A-F693-40B1-BE4E-E0A30326738E}"/>
                </a:ext>
              </a:extLst>
            </p:cNvPr>
            <p:cNvSpPr/>
            <p:nvPr/>
          </p:nvSpPr>
          <p:spPr>
            <a:xfrm>
              <a:off x="11576028" y="3502860"/>
              <a:ext cx="23989" cy="314624"/>
            </a:xfrm>
            <a:custGeom>
              <a:avLst/>
              <a:gdLst>
                <a:gd name="connsiteX0" fmla="*/ 2999 w 23989"/>
                <a:gd name="connsiteY0" fmla="*/ 314624 h 314624"/>
                <a:gd name="connsiteX1" fmla="*/ 23989 w 23989"/>
                <a:gd name="connsiteY1" fmla="*/ 0 h 314624"/>
                <a:gd name="connsiteX2" fmla="*/ 20741 w 23989"/>
                <a:gd name="connsiteY2" fmla="*/ 1874 h 314624"/>
                <a:gd name="connsiteX3" fmla="*/ 0 w 23989"/>
                <a:gd name="connsiteY3" fmla="*/ 311251 h 314624"/>
                <a:gd name="connsiteX4" fmla="*/ 2999 w 23989"/>
                <a:gd name="connsiteY4" fmla="*/ 314624 h 31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9" h="314624">
                  <a:moveTo>
                    <a:pt x="2999" y="314624"/>
                  </a:moveTo>
                  <a:lnTo>
                    <a:pt x="23989" y="0"/>
                  </a:lnTo>
                  <a:lnTo>
                    <a:pt x="20741" y="1874"/>
                  </a:lnTo>
                  <a:lnTo>
                    <a:pt x="0" y="311251"/>
                  </a:lnTo>
                  <a:lnTo>
                    <a:pt x="2999" y="314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6A5352B3-4C09-4518-B69F-DC764B0F43C7}"/>
                </a:ext>
              </a:extLst>
            </p:cNvPr>
            <p:cNvSpPr/>
            <p:nvPr/>
          </p:nvSpPr>
          <p:spPr>
            <a:xfrm>
              <a:off x="8698016" y="6400447"/>
              <a:ext cx="71975" cy="109089"/>
            </a:xfrm>
            <a:custGeom>
              <a:avLst/>
              <a:gdLst>
                <a:gd name="connsiteX0" fmla="*/ 8628 w 71975"/>
                <a:gd name="connsiteY0" fmla="*/ 9629 h 109089"/>
                <a:gd name="connsiteX1" fmla="*/ 2755 w 71975"/>
                <a:gd name="connsiteY1" fmla="*/ 507 h 109089"/>
                <a:gd name="connsiteX2" fmla="*/ 644 w 71975"/>
                <a:gd name="connsiteY2" fmla="*/ 370 h 109089"/>
                <a:gd name="connsiteX3" fmla="*/ 506 w 71975"/>
                <a:gd name="connsiteY3" fmla="*/ 507 h 109089"/>
                <a:gd name="connsiteX4" fmla="*/ 506 w 71975"/>
                <a:gd name="connsiteY4" fmla="*/ 3256 h 109089"/>
                <a:gd name="connsiteX5" fmla="*/ 5879 w 71975"/>
                <a:gd name="connsiteY5" fmla="*/ 11628 h 109089"/>
                <a:gd name="connsiteX6" fmla="*/ 12376 w 71975"/>
                <a:gd name="connsiteY6" fmla="*/ 21624 h 109089"/>
                <a:gd name="connsiteX7" fmla="*/ 68976 w 71975"/>
                <a:gd name="connsiteY7" fmla="*/ 109089 h 109089"/>
                <a:gd name="connsiteX8" fmla="*/ 71975 w 71975"/>
                <a:gd name="connsiteY8" fmla="*/ 107340 h 109089"/>
                <a:gd name="connsiteX9" fmla="*/ 11751 w 71975"/>
                <a:gd name="connsiteY9" fmla="*/ 14752 h 10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975" h="109089">
                  <a:moveTo>
                    <a:pt x="8628" y="9629"/>
                  </a:moveTo>
                  <a:lnTo>
                    <a:pt x="2755" y="507"/>
                  </a:lnTo>
                  <a:cubicBezTo>
                    <a:pt x="2205" y="-117"/>
                    <a:pt x="1256" y="-168"/>
                    <a:pt x="644" y="370"/>
                  </a:cubicBezTo>
                  <a:cubicBezTo>
                    <a:pt x="594" y="420"/>
                    <a:pt x="544" y="457"/>
                    <a:pt x="506" y="507"/>
                  </a:cubicBezTo>
                  <a:cubicBezTo>
                    <a:pt x="-169" y="1294"/>
                    <a:pt x="-169" y="2469"/>
                    <a:pt x="506" y="3256"/>
                  </a:cubicBezTo>
                  <a:lnTo>
                    <a:pt x="5879" y="11628"/>
                  </a:lnTo>
                  <a:lnTo>
                    <a:pt x="12376" y="21624"/>
                  </a:lnTo>
                  <a:lnTo>
                    <a:pt x="68976" y="109089"/>
                  </a:lnTo>
                  <a:lnTo>
                    <a:pt x="71975" y="107340"/>
                  </a:lnTo>
                  <a:lnTo>
                    <a:pt x="11751" y="147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0439DA69-1BA3-4095-A39B-E1B235F5322C}"/>
                </a:ext>
              </a:extLst>
            </p:cNvPr>
            <p:cNvSpPr/>
            <p:nvPr/>
          </p:nvSpPr>
          <p:spPr>
            <a:xfrm>
              <a:off x="11388110" y="2973821"/>
              <a:ext cx="228401" cy="251149"/>
            </a:xfrm>
            <a:custGeom>
              <a:avLst/>
              <a:gdLst>
                <a:gd name="connsiteX0" fmla="*/ 227402 w 228401"/>
                <a:gd name="connsiteY0" fmla="*/ 249900 h 251149"/>
                <a:gd name="connsiteX1" fmla="*/ 227402 w 228401"/>
                <a:gd name="connsiteY1" fmla="*/ 249900 h 251149"/>
                <a:gd name="connsiteX2" fmla="*/ 227402 w 228401"/>
                <a:gd name="connsiteY2" fmla="*/ 249276 h 251149"/>
                <a:gd name="connsiteX3" fmla="*/ 227402 w 228401"/>
                <a:gd name="connsiteY3" fmla="*/ 249276 h 251149"/>
                <a:gd name="connsiteX4" fmla="*/ 228401 w 228401"/>
                <a:gd name="connsiteY4" fmla="*/ 249276 h 251149"/>
                <a:gd name="connsiteX5" fmla="*/ 0 w 228401"/>
                <a:gd name="connsiteY5" fmla="*/ 0 h 251149"/>
                <a:gd name="connsiteX6" fmla="*/ 0 w 228401"/>
                <a:gd name="connsiteY6" fmla="*/ 0 h 251149"/>
                <a:gd name="connsiteX7" fmla="*/ 0 w 228401"/>
                <a:gd name="connsiteY7" fmla="*/ 4873 h 251149"/>
                <a:gd name="connsiteX8" fmla="*/ 227777 w 228401"/>
                <a:gd name="connsiteY8" fmla="*/ 251150 h 25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401" h="251149">
                  <a:moveTo>
                    <a:pt x="227402" y="249900"/>
                  </a:moveTo>
                  <a:lnTo>
                    <a:pt x="227402" y="249900"/>
                  </a:lnTo>
                  <a:lnTo>
                    <a:pt x="227402" y="249276"/>
                  </a:lnTo>
                  <a:lnTo>
                    <a:pt x="227402" y="249276"/>
                  </a:lnTo>
                  <a:lnTo>
                    <a:pt x="228401" y="249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873"/>
                  </a:lnTo>
                  <a:lnTo>
                    <a:pt x="227777" y="2511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217874DE-C40C-477D-AC86-4818D6E42C4C}"/>
                </a:ext>
              </a:extLst>
            </p:cNvPr>
            <p:cNvSpPr/>
            <p:nvPr/>
          </p:nvSpPr>
          <p:spPr>
            <a:xfrm>
              <a:off x="9892381" y="5507561"/>
              <a:ext cx="176048" cy="236655"/>
            </a:xfrm>
            <a:custGeom>
              <a:avLst/>
              <a:gdLst>
                <a:gd name="connsiteX0" fmla="*/ 0 w 176048"/>
                <a:gd name="connsiteY0" fmla="*/ 1749 h 236655"/>
                <a:gd name="connsiteX1" fmla="*/ 173050 w 176048"/>
                <a:gd name="connsiteY1" fmla="*/ 236656 h 236655"/>
                <a:gd name="connsiteX2" fmla="*/ 176049 w 176048"/>
                <a:gd name="connsiteY2" fmla="*/ 234906 h 236655"/>
                <a:gd name="connsiteX3" fmla="*/ 2999 w 176048"/>
                <a:gd name="connsiteY3" fmla="*/ 0 h 236655"/>
                <a:gd name="connsiteX4" fmla="*/ 0 w 176048"/>
                <a:gd name="connsiteY4" fmla="*/ 1749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48" h="236655">
                  <a:moveTo>
                    <a:pt x="0" y="1749"/>
                  </a:moveTo>
                  <a:lnTo>
                    <a:pt x="173050" y="236656"/>
                  </a:lnTo>
                  <a:lnTo>
                    <a:pt x="176049" y="234906"/>
                  </a:lnTo>
                  <a:lnTo>
                    <a:pt x="2999" y="0"/>
                  </a:lnTo>
                  <a:lnTo>
                    <a:pt x="0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052BBFAF-A9F6-4F23-967A-ABA8B4B7A1CD}"/>
                </a:ext>
              </a:extLst>
            </p:cNvPr>
            <p:cNvSpPr/>
            <p:nvPr/>
          </p:nvSpPr>
          <p:spPr>
            <a:xfrm>
              <a:off x="9871015" y="5524554"/>
              <a:ext cx="171425" cy="235031"/>
            </a:xfrm>
            <a:custGeom>
              <a:avLst/>
              <a:gdLst>
                <a:gd name="connsiteX0" fmla="*/ 125 w 171425"/>
                <a:gd name="connsiteY0" fmla="*/ 5873 h 235031"/>
                <a:gd name="connsiteX1" fmla="*/ 168427 w 171425"/>
                <a:gd name="connsiteY1" fmla="*/ 235031 h 235031"/>
                <a:gd name="connsiteX2" fmla="*/ 171426 w 171425"/>
                <a:gd name="connsiteY2" fmla="*/ 233282 h 235031"/>
                <a:gd name="connsiteX3" fmla="*/ 0 w 171425"/>
                <a:gd name="connsiteY3" fmla="*/ 0 h 235031"/>
                <a:gd name="connsiteX4" fmla="*/ 125 w 171425"/>
                <a:gd name="connsiteY4" fmla="*/ 5873 h 23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5" h="235031">
                  <a:moveTo>
                    <a:pt x="125" y="5873"/>
                  </a:moveTo>
                  <a:lnTo>
                    <a:pt x="168427" y="235031"/>
                  </a:lnTo>
                  <a:lnTo>
                    <a:pt x="171426" y="233282"/>
                  </a:lnTo>
                  <a:lnTo>
                    <a:pt x="0" y="0"/>
                  </a:lnTo>
                  <a:lnTo>
                    <a:pt x="125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8C75AF2A-4681-4EFE-87AB-7264DF6F00F5}"/>
                </a:ext>
              </a:extLst>
            </p:cNvPr>
            <p:cNvSpPr/>
            <p:nvPr/>
          </p:nvSpPr>
          <p:spPr>
            <a:xfrm>
              <a:off x="8967293" y="6243054"/>
              <a:ext cx="51839" cy="75683"/>
            </a:xfrm>
            <a:custGeom>
              <a:avLst/>
              <a:gdLst>
                <a:gd name="connsiteX0" fmla="*/ 2611 w 51839"/>
                <a:gd name="connsiteY0" fmla="*/ 588 h 75683"/>
                <a:gd name="connsiteX1" fmla="*/ 887 w 51839"/>
                <a:gd name="connsiteY1" fmla="*/ 188 h 75683"/>
                <a:gd name="connsiteX2" fmla="*/ 487 w 51839"/>
                <a:gd name="connsiteY2" fmla="*/ 588 h 75683"/>
                <a:gd name="connsiteX3" fmla="*/ 487 w 51839"/>
                <a:gd name="connsiteY3" fmla="*/ 3212 h 75683"/>
                <a:gd name="connsiteX4" fmla="*/ 5985 w 51839"/>
                <a:gd name="connsiteY4" fmla="*/ 11459 h 75683"/>
                <a:gd name="connsiteX5" fmla="*/ 5985 w 51839"/>
                <a:gd name="connsiteY5" fmla="*/ 11459 h 75683"/>
                <a:gd name="connsiteX6" fmla="*/ 48841 w 51839"/>
                <a:gd name="connsiteY6" fmla="*/ 75683 h 75683"/>
                <a:gd name="connsiteX7" fmla="*/ 51840 w 51839"/>
                <a:gd name="connsiteY7" fmla="*/ 73934 h 75683"/>
                <a:gd name="connsiteX8" fmla="*/ 8484 w 51839"/>
                <a:gd name="connsiteY8" fmla="*/ 8960 h 7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9" h="75683">
                  <a:moveTo>
                    <a:pt x="2611" y="588"/>
                  </a:moveTo>
                  <a:cubicBezTo>
                    <a:pt x="2249" y="1"/>
                    <a:pt x="1474" y="-174"/>
                    <a:pt x="887" y="188"/>
                  </a:cubicBezTo>
                  <a:cubicBezTo>
                    <a:pt x="724" y="288"/>
                    <a:pt x="587" y="426"/>
                    <a:pt x="487" y="588"/>
                  </a:cubicBezTo>
                  <a:cubicBezTo>
                    <a:pt x="-162" y="1338"/>
                    <a:pt x="-162" y="2462"/>
                    <a:pt x="487" y="3212"/>
                  </a:cubicBezTo>
                  <a:lnTo>
                    <a:pt x="5985" y="11459"/>
                  </a:lnTo>
                  <a:lnTo>
                    <a:pt x="5985" y="11459"/>
                  </a:lnTo>
                  <a:lnTo>
                    <a:pt x="48841" y="75683"/>
                  </a:lnTo>
                  <a:lnTo>
                    <a:pt x="51840" y="73934"/>
                  </a:lnTo>
                  <a:lnTo>
                    <a:pt x="8484" y="896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6F641428-4E05-4D9B-8E37-33ED17EA1F99}"/>
                </a:ext>
              </a:extLst>
            </p:cNvPr>
            <p:cNvSpPr/>
            <p:nvPr/>
          </p:nvSpPr>
          <p:spPr>
            <a:xfrm>
              <a:off x="8958784" y="6047720"/>
              <a:ext cx="149060" cy="218662"/>
            </a:xfrm>
            <a:custGeom>
              <a:avLst/>
              <a:gdLst>
                <a:gd name="connsiteX0" fmla="*/ 2999 w 149060"/>
                <a:gd name="connsiteY0" fmla="*/ 0 h 218662"/>
                <a:gd name="connsiteX1" fmla="*/ 0 w 149060"/>
                <a:gd name="connsiteY1" fmla="*/ 1749 h 218662"/>
                <a:gd name="connsiteX2" fmla="*/ 5997 w 149060"/>
                <a:gd name="connsiteY2" fmla="*/ 10496 h 218662"/>
                <a:gd name="connsiteX3" fmla="*/ 146062 w 149060"/>
                <a:gd name="connsiteY3" fmla="*/ 218663 h 218662"/>
                <a:gd name="connsiteX4" fmla="*/ 149061 w 149060"/>
                <a:gd name="connsiteY4" fmla="*/ 216913 h 218662"/>
                <a:gd name="connsiteX5" fmla="*/ 5498 w 149060"/>
                <a:gd name="connsiteY5" fmla="*/ 3748 h 218662"/>
                <a:gd name="connsiteX6" fmla="*/ 2999 w 149060"/>
                <a:gd name="connsiteY6" fmla="*/ 0 h 21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060" h="218662">
                  <a:moveTo>
                    <a:pt x="2999" y="0"/>
                  </a:moveTo>
                  <a:lnTo>
                    <a:pt x="0" y="1749"/>
                  </a:lnTo>
                  <a:lnTo>
                    <a:pt x="5997" y="10496"/>
                  </a:lnTo>
                  <a:lnTo>
                    <a:pt x="146062" y="218663"/>
                  </a:lnTo>
                  <a:lnTo>
                    <a:pt x="149061" y="216913"/>
                  </a:lnTo>
                  <a:lnTo>
                    <a:pt x="5498" y="3748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75C82723-98F2-4A27-A72E-6AA323E1A9C9}"/>
                </a:ext>
              </a:extLst>
            </p:cNvPr>
            <p:cNvSpPr/>
            <p:nvPr/>
          </p:nvSpPr>
          <p:spPr>
            <a:xfrm>
              <a:off x="11603516" y="3498862"/>
              <a:ext cx="212783" cy="234406"/>
            </a:xfrm>
            <a:custGeom>
              <a:avLst/>
              <a:gdLst>
                <a:gd name="connsiteX0" fmla="*/ 211909 w 212783"/>
                <a:gd name="connsiteY0" fmla="*/ 232033 h 234406"/>
                <a:gd name="connsiteX1" fmla="*/ 211909 w 212783"/>
                <a:gd name="connsiteY1" fmla="*/ 232033 h 234406"/>
                <a:gd name="connsiteX2" fmla="*/ 211909 w 212783"/>
                <a:gd name="connsiteY2" fmla="*/ 232033 h 234406"/>
                <a:gd name="connsiteX3" fmla="*/ 211909 w 212783"/>
                <a:gd name="connsiteY3" fmla="*/ 231408 h 234406"/>
                <a:gd name="connsiteX4" fmla="*/ 211909 w 212783"/>
                <a:gd name="connsiteY4" fmla="*/ 231408 h 234406"/>
                <a:gd name="connsiteX5" fmla="*/ 212783 w 212783"/>
                <a:gd name="connsiteY5" fmla="*/ 231408 h 234406"/>
                <a:gd name="connsiteX6" fmla="*/ 2124 w 212783"/>
                <a:gd name="connsiteY6" fmla="*/ 0 h 234406"/>
                <a:gd name="connsiteX7" fmla="*/ 0 w 212783"/>
                <a:gd name="connsiteY7" fmla="*/ 2749 h 234406"/>
                <a:gd name="connsiteX8" fmla="*/ 210909 w 212783"/>
                <a:gd name="connsiteY8" fmla="*/ 234407 h 23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783" h="234406">
                  <a:moveTo>
                    <a:pt x="211909" y="232033"/>
                  </a:moveTo>
                  <a:lnTo>
                    <a:pt x="211909" y="232033"/>
                  </a:lnTo>
                  <a:cubicBezTo>
                    <a:pt x="211909" y="232033"/>
                    <a:pt x="211909" y="232033"/>
                    <a:pt x="211909" y="232033"/>
                  </a:cubicBezTo>
                  <a:lnTo>
                    <a:pt x="211909" y="231408"/>
                  </a:lnTo>
                  <a:lnTo>
                    <a:pt x="211909" y="231408"/>
                  </a:lnTo>
                  <a:lnTo>
                    <a:pt x="212783" y="231408"/>
                  </a:lnTo>
                  <a:lnTo>
                    <a:pt x="2124" y="0"/>
                  </a:lnTo>
                  <a:cubicBezTo>
                    <a:pt x="1600" y="1050"/>
                    <a:pt x="875" y="1974"/>
                    <a:pt x="0" y="2749"/>
                  </a:cubicBezTo>
                  <a:lnTo>
                    <a:pt x="210909" y="23440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603C72B2-E3DF-477D-B490-A5BF9F4D0431}"/>
                </a:ext>
              </a:extLst>
            </p:cNvPr>
            <p:cNvSpPr/>
            <p:nvPr/>
          </p:nvSpPr>
          <p:spPr>
            <a:xfrm>
              <a:off x="11667364" y="3207853"/>
              <a:ext cx="215656" cy="232032"/>
            </a:xfrm>
            <a:custGeom>
              <a:avLst/>
              <a:gdLst>
                <a:gd name="connsiteX0" fmla="*/ 214782 w 215656"/>
                <a:gd name="connsiteY0" fmla="*/ 229533 h 232032"/>
                <a:gd name="connsiteX1" fmla="*/ 214782 w 215656"/>
                <a:gd name="connsiteY1" fmla="*/ 229533 h 232032"/>
                <a:gd name="connsiteX2" fmla="*/ 214782 w 215656"/>
                <a:gd name="connsiteY2" fmla="*/ 228909 h 232032"/>
                <a:gd name="connsiteX3" fmla="*/ 214782 w 215656"/>
                <a:gd name="connsiteY3" fmla="*/ 228909 h 232032"/>
                <a:gd name="connsiteX4" fmla="*/ 214782 w 215656"/>
                <a:gd name="connsiteY4" fmla="*/ 228909 h 232032"/>
                <a:gd name="connsiteX5" fmla="*/ 215657 w 215656"/>
                <a:gd name="connsiteY5" fmla="*/ 228909 h 232032"/>
                <a:gd name="connsiteX6" fmla="*/ 3248 w 215656"/>
                <a:gd name="connsiteY6" fmla="*/ 0 h 232032"/>
                <a:gd name="connsiteX7" fmla="*/ 0 w 215656"/>
                <a:gd name="connsiteY7" fmla="*/ 1749 h 232032"/>
                <a:gd name="connsiteX8" fmla="*/ 213907 w 215656"/>
                <a:gd name="connsiteY8" fmla="*/ 232033 h 2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656" h="232032">
                  <a:moveTo>
                    <a:pt x="214782" y="229533"/>
                  </a:moveTo>
                  <a:lnTo>
                    <a:pt x="214782" y="229533"/>
                  </a:lnTo>
                  <a:cubicBezTo>
                    <a:pt x="214782" y="229533"/>
                    <a:pt x="214782" y="229533"/>
                    <a:pt x="214782" y="228909"/>
                  </a:cubicBezTo>
                  <a:lnTo>
                    <a:pt x="214782" y="228909"/>
                  </a:lnTo>
                  <a:lnTo>
                    <a:pt x="214782" y="228909"/>
                  </a:lnTo>
                  <a:lnTo>
                    <a:pt x="215657" y="228909"/>
                  </a:lnTo>
                  <a:lnTo>
                    <a:pt x="3248" y="0"/>
                  </a:lnTo>
                  <a:lnTo>
                    <a:pt x="0" y="1749"/>
                  </a:lnTo>
                  <a:lnTo>
                    <a:pt x="213907" y="2320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C68F8F5D-06BE-4C4F-86FC-46D8F527222E}"/>
                </a:ext>
              </a:extLst>
            </p:cNvPr>
            <p:cNvSpPr/>
            <p:nvPr/>
          </p:nvSpPr>
          <p:spPr>
            <a:xfrm>
              <a:off x="5456423" y="3507733"/>
              <a:ext cx="7371" cy="14744"/>
            </a:xfrm>
            <a:custGeom>
              <a:avLst/>
              <a:gdLst>
                <a:gd name="connsiteX0" fmla="*/ 3998 w 7371"/>
                <a:gd name="connsiteY0" fmla="*/ 0 h 14744"/>
                <a:gd name="connsiteX1" fmla="*/ 0 w 7371"/>
                <a:gd name="connsiteY1" fmla="*/ 1874 h 14744"/>
                <a:gd name="connsiteX2" fmla="*/ 7372 w 7371"/>
                <a:gd name="connsiteY2" fmla="*/ 14744 h 14744"/>
                <a:gd name="connsiteX3" fmla="*/ 3998 w 7371"/>
                <a:gd name="connsiteY3" fmla="*/ 0 h 1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1" h="14744">
                  <a:moveTo>
                    <a:pt x="3998" y="0"/>
                  </a:moveTo>
                  <a:lnTo>
                    <a:pt x="0" y="1874"/>
                  </a:lnTo>
                  <a:lnTo>
                    <a:pt x="7372" y="14744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0A96B59D-28BB-461B-8F7D-B79EF6277D4D}"/>
                </a:ext>
              </a:extLst>
            </p:cNvPr>
            <p:cNvSpPr/>
            <p:nvPr/>
          </p:nvSpPr>
          <p:spPr>
            <a:xfrm>
              <a:off x="5441509" y="3502110"/>
              <a:ext cx="334836" cy="1387329"/>
            </a:xfrm>
            <a:custGeom>
              <a:avLst/>
              <a:gdLst>
                <a:gd name="connsiteX0" fmla="*/ 328154 w 334836"/>
                <a:gd name="connsiteY0" fmla="*/ 1387072 h 1387329"/>
                <a:gd name="connsiteX1" fmla="*/ 334401 w 334836"/>
                <a:gd name="connsiteY1" fmla="*/ 1373702 h 1387329"/>
                <a:gd name="connsiteX2" fmla="*/ 334401 w 334836"/>
                <a:gd name="connsiteY2" fmla="*/ 1372078 h 1387329"/>
                <a:gd name="connsiteX3" fmla="*/ 24910 w 334836"/>
                <a:gd name="connsiteY3" fmla="*/ 31612 h 1387329"/>
                <a:gd name="connsiteX4" fmla="*/ 11665 w 334836"/>
                <a:gd name="connsiteY4" fmla="*/ 8871 h 1387329"/>
                <a:gd name="connsiteX5" fmla="*/ 11665 w 334836"/>
                <a:gd name="connsiteY5" fmla="*/ 8871 h 1387329"/>
                <a:gd name="connsiteX6" fmla="*/ 471 w 334836"/>
                <a:gd name="connsiteY6" fmla="*/ 4036 h 1387329"/>
                <a:gd name="connsiteX7" fmla="*/ 45 w 334836"/>
                <a:gd name="connsiteY7" fmla="*/ 2624 h 1387329"/>
                <a:gd name="connsiteX8" fmla="*/ 45 w 334836"/>
                <a:gd name="connsiteY8" fmla="*/ 0 h 1387329"/>
                <a:gd name="connsiteX9" fmla="*/ 45 w 334836"/>
                <a:gd name="connsiteY9" fmla="*/ 1624 h 1387329"/>
                <a:gd name="connsiteX10" fmla="*/ 317158 w 334836"/>
                <a:gd name="connsiteY10" fmla="*/ 1379450 h 1387329"/>
                <a:gd name="connsiteX11" fmla="*/ 317783 w 334836"/>
                <a:gd name="connsiteY11" fmla="*/ 1381074 h 1387329"/>
                <a:gd name="connsiteX12" fmla="*/ 328154 w 334836"/>
                <a:gd name="connsiteY12" fmla="*/ 1387072 h 138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836" h="1387329">
                  <a:moveTo>
                    <a:pt x="328154" y="1387072"/>
                  </a:moveTo>
                  <a:cubicBezTo>
                    <a:pt x="333278" y="1384798"/>
                    <a:pt x="335943" y="1379088"/>
                    <a:pt x="334401" y="1373702"/>
                  </a:cubicBezTo>
                  <a:lnTo>
                    <a:pt x="334401" y="1372078"/>
                  </a:lnTo>
                  <a:lnTo>
                    <a:pt x="24910" y="31612"/>
                  </a:lnTo>
                  <a:lnTo>
                    <a:pt x="11665" y="8871"/>
                  </a:lnTo>
                  <a:lnTo>
                    <a:pt x="11665" y="8871"/>
                  </a:lnTo>
                  <a:cubicBezTo>
                    <a:pt x="7240" y="10633"/>
                    <a:pt x="2228" y="8459"/>
                    <a:pt x="471" y="4036"/>
                  </a:cubicBezTo>
                  <a:cubicBezTo>
                    <a:pt x="289" y="3586"/>
                    <a:pt x="146" y="3111"/>
                    <a:pt x="45" y="2624"/>
                  </a:cubicBezTo>
                  <a:cubicBezTo>
                    <a:pt x="-15" y="1749"/>
                    <a:pt x="-15" y="875"/>
                    <a:pt x="45" y="0"/>
                  </a:cubicBezTo>
                  <a:cubicBezTo>
                    <a:pt x="45" y="0"/>
                    <a:pt x="45" y="1125"/>
                    <a:pt x="45" y="1624"/>
                  </a:cubicBezTo>
                  <a:lnTo>
                    <a:pt x="317158" y="1379450"/>
                  </a:lnTo>
                  <a:cubicBezTo>
                    <a:pt x="317311" y="1380012"/>
                    <a:pt x="317521" y="1380550"/>
                    <a:pt x="317783" y="1381074"/>
                  </a:cubicBezTo>
                  <a:cubicBezTo>
                    <a:pt x="319060" y="1385535"/>
                    <a:pt x="323646" y="1388197"/>
                    <a:pt x="328154" y="13870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24FDD673-7F2B-4CF0-A892-6D23CC88B4B7}"/>
                </a:ext>
              </a:extLst>
            </p:cNvPr>
            <p:cNvSpPr/>
            <p:nvPr/>
          </p:nvSpPr>
          <p:spPr>
            <a:xfrm>
              <a:off x="10534478" y="531420"/>
              <a:ext cx="1299438" cy="624625"/>
            </a:xfrm>
            <a:custGeom>
              <a:avLst/>
              <a:gdLst>
                <a:gd name="connsiteX0" fmla="*/ 0 w 1299438"/>
                <a:gd name="connsiteY0" fmla="*/ 624626 h 624625"/>
                <a:gd name="connsiteX1" fmla="*/ 1299439 w 1299438"/>
                <a:gd name="connsiteY1" fmla="*/ 22616 h 624625"/>
                <a:gd name="connsiteX2" fmla="*/ 1295440 w 1299438"/>
                <a:gd name="connsiteY2" fmla="*/ 18992 h 624625"/>
                <a:gd name="connsiteX3" fmla="*/ 1293691 w 1299438"/>
                <a:gd name="connsiteY3" fmla="*/ 3873 h 624625"/>
                <a:gd name="connsiteX4" fmla="*/ 1298564 w 1299438"/>
                <a:gd name="connsiteY4" fmla="*/ 0 h 624625"/>
                <a:gd name="connsiteX5" fmla="*/ 1297564 w 1299438"/>
                <a:gd name="connsiteY5" fmla="*/ 0 h 624625"/>
                <a:gd name="connsiteX6" fmla="*/ 250 w 1299438"/>
                <a:gd name="connsiteY6" fmla="*/ 601260 h 624625"/>
                <a:gd name="connsiteX7" fmla="*/ 250 w 1299438"/>
                <a:gd name="connsiteY7" fmla="*/ 624626 h 6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438" h="624625">
                  <a:moveTo>
                    <a:pt x="0" y="624626"/>
                  </a:moveTo>
                  <a:lnTo>
                    <a:pt x="1299439" y="22616"/>
                  </a:lnTo>
                  <a:lnTo>
                    <a:pt x="1295440" y="18992"/>
                  </a:lnTo>
                  <a:cubicBezTo>
                    <a:pt x="1291505" y="14930"/>
                    <a:pt x="1290780" y="8728"/>
                    <a:pt x="1293691" y="3873"/>
                  </a:cubicBezTo>
                  <a:cubicBezTo>
                    <a:pt x="1294816" y="2051"/>
                    <a:pt x="1296540" y="680"/>
                    <a:pt x="1298564" y="0"/>
                  </a:cubicBezTo>
                  <a:lnTo>
                    <a:pt x="1297564" y="0"/>
                  </a:lnTo>
                  <a:lnTo>
                    <a:pt x="250" y="601260"/>
                  </a:lnTo>
                  <a:lnTo>
                    <a:pt x="250" y="6246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8555C9D7-72BE-426F-A5E6-A0818AC6915E}"/>
                </a:ext>
              </a:extLst>
            </p:cNvPr>
            <p:cNvSpPr/>
            <p:nvPr/>
          </p:nvSpPr>
          <p:spPr>
            <a:xfrm>
              <a:off x="7783542" y="1291992"/>
              <a:ext cx="2407334" cy="1137796"/>
            </a:xfrm>
            <a:custGeom>
              <a:avLst/>
              <a:gdLst>
                <a:gd name="connsiteX0" fmla="*/ 2499 w 2407334"/>
                <a:gd name="connsiteY0" fmla="*/ 1137796 h 1137796"/>
                <a:gd name="connsiteX1" fmla="*/ 2407335 w 2407334"/>
                <a:gd name="connsiteY1" fmla="*/ 23241 h 1137796"/>
                <a:gd name="connsiteX2" fmla="*/ 2407335 w 2407334"/>
                <a:gd name="connsiteY2" fmla="*/ 7497 h 1137796"/>
                <a:gd name="connsiteX3" fmla="*/ 2407335 w 2407334"/>
                <a:gd name="connsiteY3" fmla="*/ 0 h 1137796"/>
                <a:gd name="connsiteX4" fmla="*/ 0 w 2407334"/>
                <a:gd name="connsiteY4" fmla="*/ 1115805 h 1137796"/>
                <a:gd name="connsiteX5" fmla="*/ 1624 w 2407334"/>
                <a:gd name="connsiteY5" fmla="*/ 1129300 h 1137796"/>
                <a:gd name="connsiteX6" fmla="*/ 2499 w 2407334"/>
                <a:gd name="connsiteY6" fmla="*/ 1137796 h 113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7334" h="1137796">
                  <a:moveTo>
                    <a:pt x="2499" y="1137796"/>
                  </a:moveTo>
                  <a:lnTo>
                    <a:pt x="2407335" y="23241"/>
                  </a:lnTo>
                  <a:lnTo>
                    <a:pt x="2407335" y="7497"/>
                  </a:lnTo>
                  <a:lnTo>
                    <a:pt x="2407335" y="0"/>
                  </a:lnTo>
                  <a:lnTo>
                    <a:pt x="0" y="1115805"/>
                  </a:lnTo>
                  <a:lnTo>
                    <a:pt x="1624" y="1129300"/>
                  </a:lnTo>
                  <a:lnTo>
                    <a:pt x="2499" y="11377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A9DAF81A-63B6-49DC-9D93-D8DF8F899297}"/>
                </a:ext>
              </a:extLst>
            </p:cNvPr>
            <p:cNvSpPr/>
            <p:nvPr/>
          </p:nvSpPr>
          <p:spPr>
            <a:xfrm>
              <a:off x="5441597" y="2689684"/>
              <a:ext cx="1737081" cy="822152"/>
            </a:xfrm>
            <a:custGeom>
              <a:avLst/>
              <a:gdLst>
                <a:gd name="connsiteX0" fmla="*/ 11577 w 1737081"/>
                <a:gd name="connsiteY0" fmla="*/ 821547 h 822152"/>
                <a:gd name="connsiteX1" fmla="*/ 11577 w 1737081"/>
                <a:gd name="connsiteY1" fmla="*/ 821547 h 822152"/>
                <a:gd name="connsiteX2" fmla="*/ 6579 w 1737081"/>
                <a:gd name="connsiteY2" fmla="*/ 812801 h 822152"/>
                <a:gd name="connsiteX3" fmla="*/ 6579 w 1737081"/>
                <a:gd name="connsiteY3" fmla="*/ 810052 h 822152"/>
                <a:gd name="connsiteX4" fmla="*/ 8696 w 1737081"/>
                <a:gd name="connsiteY4" fmla="*/ 809915 h 822152"/>
                <a:gd name="connsiteX5" fmla="*/ 8828 w 1737081"/>
                <a:gd name="connsiteY5" fmla="*/ 810052 h 822152"/>
                <a:gd name="connsiteX6" fmla="*/ 14326 w 1737081"/>
                <a:gd name="connsiteY6" fmla="*/ 819673 h 822152"/>
                <a:gd name="connsiteX7" fmla="*/ 18324 w 1737081"/>
                <a:gd name="connsiteY7" fmla="*/ 817799 h 822152"/>
                <a:gd name="connsiteX8" fmla="*/ 1737082 w 1737081"/>
                <a:gd name="connsiteY8" fmla="*/ 21241 h 822152"/>
                <a:gd name="connsiteX9" fmla="*/ 1735207 w 1737081"/>
                <a:gd name="connsiteY9" fmla="*/ 8746 h 822152"/>
                <a:gd name="connsiteX10" fmla="*/ 1733958 w 1737081"/>
                <a:gd name="connsiteY10" fmla="*/ 0 h 822152"/>
                <a:gd name="connsiteX11" fmla="*/ 4705 w 1737081"/>
                <a:gd name="connsiteY11" fmla="*/ 801306 h 822152"/>
                <a:gd name="connsiteX12" fmla="*/ 3581 w 1737081"/>
                <a:gd name="connsiteY12" fmla="*/ 802180 h 822152"/>
                <a:gd name="connsiteX13" fmla="*/ 2081 w 1737081"/>
                <a:gd name="connsiteY13" fmla="*/ 803805 h 822152"/>
                <a:gd name="connsiteX14" fmla="*/ 957 w 1737081"/>
                <a:gd name="connsiteY14" fmla="*/ 805429 h 822152"/>
                <a:gd name="connsiteX15" fmla="*/ 82 w 1737081"/>
                <a:gd name="connsiteY15" fmla="*/ 807053 h 822152"/>
                <a:gd name="connsiteX16" fmla="*/ 82 w 1737081"/>
                <a:gd name="connsiteY16" fmla="*/ 809052 h 822152"/>
                <a:gd name="connsiteX17" fmla="*/ 82 w 1737081"/>
                <a:gd name="connsiteY17" fmla="*/ 811052 h 822152"/>
                <a:gd name="connsiteX18" fmla="*/ 82 w 1737081"/>
                <a:gd name="connsiteY18" fmla="*/ 813176 h 822152"/>
                <a:gd name="connsiteX19" fmla="*/ 82 w 1737081"/>
                <a:gd name="connsiteY19" fmla="*/ 815800 h 822152"/>
                <a:gd name="connsiteX20" fmla="*/ 10667 w 1737081"/>
                <a:gd name="connsiteY20" fmla="*/ 821847 h 822152"/>
                <a:gd name="connsiteX21" fmla="*/ 11577 w 1737081"/>
                <a:gd name="connsiteY21" fmla="*/ 821547 h 82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7081" h="822152">
                  <a:moveTo>
                    <a:pt x="11577" y="821547"/>
                  </a:moveTo>
                  <a:lnTo>
                    <a:pt x="11577" y="821547"/>
                  </a:lnTo>
                  <a:lnTo>
                    <a:pt x="6579" y="812801"/>
                  </a:lnTo>
                  <a:cubicBezTo>
                    <a:pt x="5954" y="811989"/>
                    <a:pt x="5954" y="810864"/>
                    <a:pt x="6579" y="810052"/>
                  </a:cubicBezTo>
                  <a:cubicBezTo>
                    <a:pt x="7127" y="809427"/>
                    <a:pt x="8075" y="809377"/>
                    <a:pt x="8696" y="809915"/>
                  </a:cubicBezTo>
                  <a:cubicBezTo>
                    <a:pt x="8743" y="809965"/>
                    <a:pt x="8787" y="810002"/>
                    <a:pt x="8828" y="810052"/>
                  </a:cubicBezTo>
                  <a:lnTo>
                    <a:pt x="14326" y="819673"/>
                  </a:lnTo>
                  <a:lnTo>
                    <a:pt x="18324" y="817799"/>
                  </a:lnTo>
                  <a:lnTo>
                    <a:pt x="1737082" y="21241"/>
                  </a:lnTo>
                  <a:lnTo>
                    <a:pt x="1735207" y="8746"/>
                  </a:lnTo>
                  <a:lnTo>
                    <a:pt x="1733958" y="0"/>
                  </a:lnTo>
                  <a:lnTo>
                    <a:pt x="4705" y="801306"/>
                  </a:lnTo>
                  <a:lnTo>
                    <a:pt x="3581" y="802180"/>
                  </a:lnTo>
                  <a:lnTo>
                    <a:pt x="2081" y="803805"/>
                  </a:lnTo>
                  <a:lnTo>
                    <a:pt x="957" y="805429"/>
                  </a:lnTo>
                  <a:cubicBezTo>
                    <a:pt x="572" y="805916"/>
                    <a:pt x="275" y="806466"/>
                    <a:pt x="82" y="807053"/>
                  </a:cubicBezTo>
                  <a:cubicBezTo>
                    <a:pt x="-27" y="807716"/>
                    <a:pt x="-27" y="808390"/>
                    <a:pt x="82" y="809052"/>
                  </a:cubicBezTo>
                  <a:cubicBezTo>
                    <a:pt x="23" y="809715"/>
                    <a:pt x="23" y="810389"/>
                    <a:pt x="82" y="811052"/>
                  </a:cubicBezTo>
                  <a:cubicBezTo>
                    <a:pt x="82" y="811801"/>
                    <a:pt x="82" y="812426"/>
                    <a:pt x="82" y="813176"/>
                  </a:cubicBezTo>
                  <a:cubicBezTo>
                    <a:pt x="22" y="814051"/>
                    <a:pt x="22" y="814925"/>
                    <a:pt x="82" y="815800"/>
                  </a:cubicBezTo>
                  <a:cubicBezTo>
                    <a:pt x="1334" y="820398"/>
                    <a:pt x="6073" y="823097"/>
                    <a:pt x="10667" y="821847"/>
                  </a:cubicBezTo>
                  <a:cubicBezTo>
                    <a:pt x="10976" y="821772"/>
                    <a:pt x="11280" y="821660"/>
                    <a:pt x="11577" y="8215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BEBA7DB2-8C7C-45C1-8085-A3057018D78A}"/>
                </a:ext>
              </a:extLst>
            </p:cNvPr>
            <p:cNvSpPr/>
            <p:nvPr/>
          </p:nvSpPr>
          <p:spPr>
            <a:xfrm>
              <a:off x="5448207" y="3499854"/>
              <a:ext cx="421911" cy="734464"/>
            </a:xfrm>
            <a:custGeom>
              <a:avLst/>
              <a:gdLst>
                <a:gd name="connsiteX0" fmla="*/ 420787 w 421911"/>
                <a:gd name="connsiteY0" fmla="*/ 733215 h 734464"/>
                <a:gd name="connsiteX1" fmla="*/ 420787 w 421911"/>
                <a:gd name="connsiteY1" fmla="*/ 732591 h 734464"/>
                <a:gd name="connsiteX2" fmla="*/ 420787 w 421911"/>
                <a:gd name="connsiteY2" fmla="*/ 731841 h 734464"/>
                <a:gd name="connsiteX3" fmla="*/ 420787 w 421911"/>
                <a:gd name="connsiteY3" fmla="*/ 731841 h 734464"/>
                <a:gd name="connsiteX4" fmla="*/ 420787 w 421911"/>
                <a:gd name="connsiteY4" fmla="*/ 731841 h 734464"/>
                <a:gd name="connsiteX5" fmla="*/ 421912 w 421911"/>
                <a:gd name="connsiteY5" fmla="*/ 731216 h 734464"/>
                <a:gd name="connsiteX6" fmla="*/ 15587 w 421911"/>
                <a:gd name="connsiteY6" fmla="*/ 22624 h 734464"/>
                <a:gd name="connsiteX7" fmla="*/ 8215 w 421911"/>
                <a:gd name="connsiteY7" fmla="*/ 10129 h 734464"/>
                <a:gd name="connsiteX8" fmla="*/ 2718 w 421911"/>
                <a:gd name="connsiteY8" fmla="*/ 507 h 734464"/>
                <a:gd name="connsiteX9" fmla="*/ 602 w 421911"/>
                <a:gd name="connsiteY9" fmla="*/ 370 h 734464"/>
                <a:gd name="connsiteX10" fmla="*/ 469 w 421911"/>
                <a:gd name="connsiteY10" fmla="*/ 507 h 734464"/>
                <a:gd name="connsiteX11" fmla="*/ 469 w 421911"/>
                <a:gd name="connsiteY11" fmla="*/ 3256 h 734464"/>
                <a:gd name="connsiteX12" fmla="*/ 5467 w 421911"/>
                <a:gd name="connsiteY12" fmla="*/ 12003 h 734464"/>
                <a:gd name="connsiteX13" fmla="*/ 18586 w 421911"/>
                <a:gd name="connsiteY13" fmla="*/ 34744 h 734464"/>
                <a:gd name="connsiteX14" fmla="*/ 421287 w 421911"/>
                <a:gd name="connsiteY14" fmla="*/ 734465 h 73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1911" h="734464">
                  <a:moveTo>
                    <a:pt x="420787" y="733215"/>
                  </a:moveTo>
                  <a:cubicBezTo>
                    <a:pt x="420728" y="733015"/>
                    <a:pt x="420728" y="732790"/>
                    <a:pt x="420787" y="732591"/>
                  </a:cubicBezTo>
                  <a:cubicBezTo>
                    <a:pt x="420787" y="732591"/>
                    <a:pt x="420787" y="732591"/>
                    <a:pt x="420787" y="731841"/>
                  </a:cubicBezTo>
                  <a:lnTo>
                    <a:pt x="420787" y="731841"/>
                  </a:lnTo>
                  <a:cubicBezTo>
                    <a:pt x="420787" y="731841"/>
                    <a:pt x="420787" y="731841"/>
                    <a:pt x="420787" y="731841"/>
                  </a:cubicBezTo>
                  <a:lnTo>
                    <a:pt x="421912" y="731216"/>
                  </a:lnTo>
                  <a:lnTo>
                    <a:pt x="15587" y="22624"/>
                  </a:lnTo>
                  <a:lnTo>
                    <a:pt x="8215" y="10129"/>
                  </a:lnTo>
                  <a:lnTo>
                    <a:pt x="2718" y="507"/>
                  </a:lnTo>
                  <a:cubicBezTo>
                    <a:pt x="2170" y="-117"/>
                    <a:pt x="1223" y="-167"/>
                    <a:pt x="602" y="370"/>
                  </a:cubicBezTo>
                  <a:cubicBezTo>
                    <a:pt x="555" y="420"/>
                    <a:pt x="510" y="457"/>
                    <a:pt x="469" y="507"/>
                  </a:cubicBezTo>
                  <a:cubicBezTo>
                    <a:pt x="-156" y="1320"/>
                    <a:pt x="-156" y="2444"/>
                    <a:pt x="469" y="3256"/>
                  </a:cubicBezTo>
                  <a:lnTo>
                    <a:pt x="5467" y="12003"/>
                  </a:lnTo>
                  <a:lnTo>
                    <a:pt x="18586" y="34744"/>
                  </a:lnTo>
                  <a:lnTo>
                    <a:pt x="421287" y="73446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A60F5B2-D376-4BC6-89A1-95E9ADC0940F}"/>
                </a:ext>
              </a:extLst>
            </p:cNvPr>
            <p:cNvSpPr/>
            <p:nvPr/>
          </p:nvSpPr>
          <p:spPr>
            <a:xfrm>
              <a:off x="5714134" y="3515205"/>
              <a:ext cx="373890" cy="618028"/>
            </a:xfrm>
            <a:custGeom>
              <a:avLst/>
              <a:gdLst>
                <a:gd name="connsiteX0" fmla="*/ 363770 w 373890"/>
                <a:gd name="connsiteY0" fmla="*/ 605034 h 618028"/>
                <a:gd name="connsiteX1" fmla="*/ 373891 w 373890"/>
                <a:gd name="connsiteY1" fmla="*/ 611032 h 618028"/>
                <a:gd name="connsiteX2" fmla="*/ 373266 w 373890"/>
                <a:gd name="connsiteY2" fmla="*/ 609157 h 618028"/>
                <a:gd name="connsiteX3" fmla="*/ 18544 w 373890"/>
                <a:gd name="connsiteY3" fmla="*/ 8397 h 618028"/>
                <a:gd name="connsiteX4" fmla="*/ 9548 w 373890"/>
                <a:gd name="connsiteY4" fmla="*/ 12520 h 618028"/>
                <a:gd name="connsiteX5" fmla="*/ 7602 w 373890"/>
                <a:gd name="connsiteY5" fmla="*/ 11683 h 618028"/>
                <a:gd name="connsiteX6" fmla="*/ 7549 w 373890"/>
                <a:gd name="connsiteY6" fmla="*/ 11521 h 618028"/>
                <a:gd name="connsiteX7" fmla="*/ 8424 w 373890"/>
                <a:gd name="connsiteY7" fmla="*/ 9022 h 618028"/>
                <a:gd name="connsiteX8" fmla="*/ 16670 w 373890"/>
                <a:gd name="connsiteY8" fmla="*/ 5148 h 618028"/>
                <a:gd name="connsiteX9" fmla="*/ 16670 w 373890"/>
                <a:gd name="connsiteY9" fmla="*/ 4524 h 618028"/>
                <a:gd name="connsiteX10" fmla="*/ 5790 w 373890"/>
                <a:gd name="connsiteY10" fmla="*/ 850 h 618028"/>
                <a:gd name="connsiteX11" fmla="*/ 4176 w 373890"/>
                <a:gd name="connsiteY11" fmla="*/ 1899 h 618028"/>
                <a:gd name="connsiteX12" fmla="*/ 1427 w 373890"/>
                <a:gd name="connsiteY12" fmla="*/ 17019 h 618028"/>
                <a:gd name="connsiteX13" fmla="*/ 355774 w 373890"/>
                <a:gd name="connsiteY13" fmla="*/ 618029 h 618028"/>
                <a:gd name="connsiteX14" fmla="*/ 356523 w 373890"/>
                <a:gd name="connsiteY14" fmla="*/ 618029 h 618028"/>
                <a:gd name="connsiteX15" fmla="*/ 363770 w 373890"/>
                <a:gd name="connsiteY15" fmla="*/ 605034 h 6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3890" h="618028">
                  <a:moveTo>
                    <a:pt x="363770" y="605034"/>
                  </a:moveTo>
                  <a:cubicBezTo>
                    <a:pt x="368217" y="603922"/>
                    <a:pt x="372728" y="606596"/>
                    <a:pt x="373891" y="611032"/>
                  </a:cubicBezTo>
                  <a:lnTo>
                    <a:pt x="373266" y="609157"/>
                  </a:lnTo>
                  <a:lnTo>
                    <a:pt x="18544" y="8397"/>
                  </a:lnTo>
                  <a:lnTo>
                    <a:pt x="9548" y="12520"/>
                  </a:lnTo>
                  <a:cubicBezTo>
                    <a:pt x="8779" y="12820"/>
                    <a:pt x="7906" y="12445"/>
                    <a:pt x="7602" y="11683"/>
                  </a:cubicBezTo>
                  <a:cubicBezTo>
                    <a:pt x="7582" y="11633"/>
                    <a:pt x="7564" y="11571"/>
                    <a:pt x="7549" y="11521"/>
                  </a:cubicBezTo>
                  <a:cubicBezTo>
                    <a:pt x="7168" y="10584"/>
                    <a:pt x="7543" y="9509"/>
                    <a:pt x="8424" y="9022"/>
                  </a:cubicBezTo>
                  <a:lnTo>
                    <a:pt x="16670" y="5148"/>
                  </a:lnTo>
                  <a:lnTo>
                    <a:pt x="16670" y="4524"/>
                  </a:lnTo>
                  <a:cubicBezTo>
                    <a:pt x="14681" y="500"/>
                    <a:pt x="9809" y="-1149"/>
                    <a:pt x="5790" y="850"/>
                  </a:cubicBezTo>
                  <a:cubicBezTo>
                    <a:pt x="5211" y="1137"/>
                    <a:pt x="4670" y="1487"/>
                    <a:pt x="4176" y="1899"/>
                  </a:cubicBezTo>
                  <a:cubicBezTo>
                    <a:pt x="-98" y="5711"/>
                    <a:pt x="-1231" y="11945"/>
                    <a:pt x="1427" y="17019"/>
                  </a:cubicBezTo>
                  <a:lnTo>
                    <a:pt x="355774" y="618029"/>
                  </a:lnTo>
                  <a:lnTo>
                    <a:pt x="356523" y="618029"/>
                  </a:lnTo>
                  <a:cubicBezTo>
                    <a:pt x="355196" y="612469"/>
                    <a:pt x="358346" y="606821"/>
                    <a:pt x="363770" y="60503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48338282-6244-46D9-AD95-6BCC1214408C}"/>
                </a:ext>
              </a:extLst>
            </p:cNvPr>
            <p:cNvSpPr/>
            <p:nvPr/>
          </p:nvSpPr>
          <p:spPr>
            <a:xfrm>
              <a:off x="11790186" y="689426"/>
              <a:ext cx="12494" cy="55"/>
            </a:xfrm>
            <a:custGeom>
              <a:avLst/>
              <a:gdLst>
                <a:gd name="connsiteX0" fmla="*/ 0 w 12494"/>
                <a:gd name="connsiteY0" fmla="*/ 56 h 55"/>
                <a:gd name="connsiteX1" fmla="*/ 0 w 12494"/>
                <a:gd name="connsiteY1" fmla="*/ 56 h 55"/>
                <a:gd name="connsiteX2" fmla="*/ 0 w 12494"/>
                <a:gd name="connsiteY2" fmla="*/ 56 h 55"/>
                <a:gd name="connsiteX3" fmla="*/ 0 w 12494"/>
                <a:gd name="connsiteY3" fmla="*/ 56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55"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cubicBezTo>
                    <a:pt x="0" y="56"/>
                    <a:pt x="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D3680DBA-A7CB-4F33-8943-D4DAAF43925D}"/>
                </a:ext>
              </a:extLst>
            </p:cNvPr>
            <p:cNvSpPr/>
            <p:nvPr/>
          </p:nvSpPr>
          <p:spPr>
            <a:xfrm>
              <a:off x="10531980" y="690232"/>
              <a:ext cx="1255957" cy="591389"/>
            </a:xfrm>
            <a:custGeom>
              <a:avLst/>
              <a:gdLst>
                <a:gd name="connsiteX0" fmla="*/ 1255957 w 1255957"/>
                <a:gd name="connsiteY0" fmla="*/ 4373 h 591389"/>
                <a:gd name="connsiteX1" fmla="*/ 1255957 w 1255957"/>
                <a:gd name="connsiteY1" fmla="*/ 625 h 591389"/>
                <a:gd name="connsiteX2" fmla="*/ 1255957 w 1255957"/>
                <a:gd name="connsiteY2" fmla="*/ 625 h 591389"/>
                <a:gd name="connsiteX3" fmla="*/ 1255957 w 1255957"/>
                <a:gd name="connsiteY3" fmla="*/ 0 h 591389"/>
                <a:gd name="connsiteX4" fmla="*/ 1255957 w 1255957"/>
                <a:gd name="connsiteY4" fmla="*/ 0 h 591389"/>
                <a:gd name="connsiteX5" fmla="*/ 1255957 w 1255957"/>
                <a:gd name="connsiteY5" fmla="*/ 0 h 591389"/>
                <a:gd name="connsiteX6" fmla="*/ 1255957 w 1255957"/>
                <a:gd name="connsiteY6" fmla="*/ 0 h 591389"/>
                <a:gd name="connsiteX7" fmla="*/ 1255957 w 1255957"/>
                <a:gd name="connsiteY7" fmla="*/ 0 h 591389"/>
                <a:gd name="connsiteX8" fmla="*/ 0 w 1255957"/>
                <a:gd name="connsiteY8" fmla="*/ 587266 h 591389"/>
                <a:gd name="connsiteX9" fmla="*/ 0 w 1255957"/>
                <a:gd name="connsiteY9" fmla="*/ 591389 h 59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5957" h="591389">
                  <a:moveTo>
                    <a:pt x="1255957" y="4373"/>
                  </a:moveTo>
                  <a:lnTo>
                    <a:pt x="1255957" y="625"/>
                  </a:lnTo>
                  <a:lnTo>
                    <a:pt x="1255957" y="625"/>
                  </a:lnTo>
                  <a:cubicBezTo>
                    <a:pt x="1255895" y="421"/>
                    <a:pt x="1255895" y="204"/>
                    <a:pt x="1255957" y="0"/>
                  </a:cubicBez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0" y="587266"/>
                  </a:lnTo>
                  <a:lnTo>
                    <a:pt x="0" y="59138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6EEFA6E9-3FFA-45E5-8E80-85DADFC2C1E1}"/>
                </a:ext>
              </a:extLst>
            </p:cNvPr>
            <p:cNvSpPr/>
            <p:nvPr/>
          </p:nvSpPr>
          <p:spPr>
            <a:xfrm>
              <a:off x="7799910" y="1435934"/>
              <a:ext cx="2391091" cy="1121302"/>
            </a:xfrm>
            <a:custGeom>
              <a:avLst/>
              <a:gdLst>
                <a:gd name="connsiteX0" fmla="*/ 2391092 w 2391091"/>
                <a:gd name="connsiteY0" fmla="*/ 0 h 1121302"/>
                <a:gd name="connsiteX1" fmla="*/ 0 w 2391091"/>
                <a:gd name="connsiteY1" fmla="*/ 1117429 h 1121302"/>
                <a:gd name="connsiteX2" fmla="*/ 500 w 2391091"/>
                <a:gd name="connsiteY2" fmla="*/ 1121303 h 1121302"/>
                <a:gd name="connsiteX3" fmla="*/ 2391092 w 2391091"/>
                <a:gd name="connsiteY3" fmla="*/ 4123 h 1121302"/>
                <a:gd name="connsiteX4" fmla="*/ 2391092 w 2391091"/>
                <a:gd name="connsiteY4" fmla="*/ 0 h 112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091" h="1121302">
                  <a:moveTo>
                    <a:pt x="2391092" y="0"/>
                  </a:moveTo>
                  <a:lnTo>
                    <a:pt x="0" y="1117429"/>
                  </a:lnTo>
                  <a:lnTo>
                    <a:pt x="500" y="1121303"/>
                  </a:lnTo>
                  <a:lnTo>
                    <a:pt x="2391092" y="4123"/>
                  </a:lnTo>
                  <a:lnTo>
                    <a:pt x="2391092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26A8862C-0DDC-4167-BE22-2DAC5111C7A1}"/>
                </a:ext>
              </a:extLst>
            </p:cNvPr>
            <p:cNvSpPr/>
            <p:nvPr/>
          </p:nvSpPr>
          <p:spPr>
            <a:xfrm>
              <a:off x="5721535" y="2835251"/>
              <a:ext cx="1475635" cy="692579"/>
            </a:xfrm>
            <a:custGeom>
              <a:avLst/>
              <a:gdLst>
                <a:gd name="connsiteX0" fmla="*/ 148 w 1475635"/>
                <a:gd name="connsiteY0" fmla="*/ 691474 h 692579"/>
                <a:gd name="connsiteX1" fmla="*/ 1989 w 1475635"/>
                <a:gd name="connsiteY1" fmla="*/ 692524 h 692579"/>
                <a:gd name="connsiteX2" fmla="*/ 2147 w 1475635"/>
                <a:gd name="connsiteY2" fmla="*/ 692474 h 692579"/>
                <a:gd name="connsiteX3" fmla="*/ 11144 w 1475635"/>
                <a:gd name="connsiteY3" fmla="*/ 688351 h 692579"/>
                <a:gd name="connsiteX4" fmla="*/ 1475636 w 1475635"/>
                <a:gd name="connsiteY4" fmla="*/ 3873 h 692579"/>
                <a:gd name="connsiteX5" fmla="*/ 1475636 w 1475635"/>
                <a:gd name="connsiteY5" fmla="*/ 0 h 692579"/>
                <a:gd name="connsiteX6" fmla="*/ 9269 w 1475635"/>
                <a:gd name="connsiteY6" fmla="*/ 685102 h 692579"/>
                <a:gd name="connsiteX7" fmla="*/ 1023 w 1475635"/>
                <a:gd name="connsiteY7" fmla="*/ 688975 h 692579"/>
                <a:gd name="connsiteX8" fmla="*/ 148 w 1475635"/>
                <a:gd name="connsiteY8" fmla="*/ 691474 h 69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5635" h="692579">
                  <a:moveTo>
                    <a:pt x="148" y="691474"/>
                  </a:moveTo>
                  <a:cubicBezTo>
                    <a:pt x="366" y="692274"/>
                    <a:pt x="1190" y="692749"/>
                    <a:pt x="1989" y="692524"/>
                  </a:cubicBezTo>
                  <a:cubicBezTo>
                    <a:pt x="2043" y="692511"/>
                    <a:pt x="2096" y="692499"/>
                    <a:pt x="2147" y="692474"/>
                  </a:cubicBezTo>
                  <a:lnTo>
                    <a:pt x="11144" y="688351"/>
                  </a:lnTo>
                  <a:lnTo>
                    <a:pt x="1475636" y="3873"/>
                  </a:lnTo>
                  <a:lnTo>
                    <a:pt x="1475636" y="0"/>
                  </a:lnTo>
                  <a:lnTo>
                    <a:pt x="9269" y="685102"/>
                  </a:lnTo>
                  <a:lnTo>
                    <a:pt x="1023" y="688975"/>
                  </a:lnTo>
                  <a:cubicBezTo>
                    <a:pt x="142" y="689462"/>
                    <a:pt x="-233" y="690537"/>
                    <a:pt x="148" y="6914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F7362F6-EA77-4E79-9345-8F1B7F285344}"/>
                </a:ext>
              </a:extLst>
            </p:cNvPr>
            <p:cNvSpPr/>
            <p:nvPr/>
          </p:nvSpPr>
          <p:spPr>
            <a:xfrm>
              <a:off x="11356123" y="2955824"/>
              <a:ext cx="31585" cy="278642"/>
            </a:xfrm>
            <a:custGeom>
              <a:avLst/>
              <a:gdLst>
                <a:gd name="connsiteX0" fmla="*/ 9121 w 31585"/>
                <a:gd name="connsiteY0" fmla="*/ 267148 h 278642"/>
                <a:gd name="connsiteX1" fmla="*/ 17492 w 31585"/>
                <a:gd name="connsiteY1" fmla="*/ 278643 h 278642"/>
                <a:gd name="connsiteX2" fmla="*/ 31486 w 31585"/>
                <a:gd name="connsiteY2" fmla="*/ 22495 h 278642"/>
                <a:gd name="connsiteX3" fmla="*/ 31486 w 31585"/>
                <a:gd name="connsiteY3" fmla="*/ 17622 h 278642"/>
                <a:gd name="connsiteX4" fmla="*/ 31486 w 31585"/>
                <a:gd name="connsiteY4" fmla="*/ 11624 h 278642"/>
                <a:gd name="connsiteX5" fmla="*/ 23115 w 31585"/>
                <a:gd name="connsiteY5" fmla="*/ 4 h 278642"/>
                <a:gd name="connsiteX6" fmla="*/ 17742 w 31585"/>
                <a:gd name="connsiteY6" fmla="*/ 1878 h 278642"/>
                <a:gd name="connsiteX7" fmla="*/ 16368 w 31585"/>
                <a:gd name="connsiteY7" fmla="*/ 3128 h 278642"/>
                <a:gd name="connsiteX8" fmla="*/ 15243 w 31585"/>
                <a:gd name="connsiteY8" fmla="*/ 4752 h 278642"/>
                <a:gd name="connsiteX9" fmla="*/ 14369 w 31585"/>
                <a:gd name="connsiteY9" fmla="*/ 6502 h 278642"/>
                <a:gd name="connsiteX10" fmla="*/ 14369 w 31585"/>
                <a:gd name="connsiteY10" fmla="*/ 8626 h 278642"/>
                <a:gd name="connsiteX11" fmla="*/ 14369 w 31585"/>
                <a:gd name="connsiteY11" fmla="*/ 10125 h 278642"/>
                <a:gd name="connsiteX12" fmla="*/ 0 w 31585"/>
                <a:gd name="connsiteY12" fmla="*/ 273270 h 278642"/>
                <a:gd name="connsiteX13" fmla="*/ 0 w 31585"/>
                <a:gd name="connsiteY13" fmla="*/ 273270 h 278642"/>
                <a:gd name="connsiteX14" fmla="*/ 9121 w 31585"/>
                <a:gd name="connsiteY14" fmla="*/ 267148 h 27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85" h="278642">
                  <a:moveTo>
                    <a:pt x="9121" y="267148"/>
                  </a:moveTo>
                  <a:cubicBezTo>
                    <a:pt x="14519" y="268160"/>
                    <a:pt x="18179" y="273195"/>
                    <a:pt x="17492" y="278643"/>
                  </a:cubicBezTo>
                  <a:lnTo>
                    <a:pt x="31486" y="22495"/>
                  </a:lnTo>
                  <a:lnTo>
                    <a:pt x="31486" y="17622"/>
                  </a:lnTo>
                  <a:lnTo>
                    <a:pt x="31486" y="11624"/>
                  </a:lnTo>
                  <a:cubicBezTo>
                    <a:pt x="32248" y="6139"/>
                    <a:pt x="28563" y="1016"/>
                    <a:pt x="23115" y="4"/>
                  </a:cubicBezTo>
                  <a:cubicBezTo>
                    <a:pt x="21153" y="-58"/>
                    <a:pt x="19242" y="604"/>
                    <a:pt x="17742" y="1878"/>
                  </a:cubicBezTo>
                  <a:cubicBezTo>
                    <a:pt x="17230" y="2228"/>
                    <a:pt x="16768" y="2653"/>
                    <a:pt x="16368" y="3128"/>
                  </a:cubicBezTo>
                  <a:cubicBezTo>
                    <a:pt x="15918" y="3615"/>
                    <a:pt x="15543" y="4165"/>
                    <a:pt x="15243" y="4752"/>
                  </a:cubicBezTo>
                  <a:cubicBezTo>
                    <a:pt x="15243" y="5377"/>
                    <a:pt x="15243" y="5877"/>
                    <a:pt x="14369" y="6502"/>
                  </a:cubicBezTo>
                  <a:cubicBezTo>
                    <a:pt x="14294" y="7214"/>
                    <a:pt x="14294" y="7913"/>
                    <a:pt x="14369" y="8626"/>
                  </a:cubicBezTo>
                  <a:lnTo>
                    <a:pt x="14369" y="10125"/>
                  </a:lnTo>
                  <a:lnTo>
                    <a:pt x="0" y="273270"/>
                  </a:lnTo>
                  <a:lnTo>
                    <a:pt x="0" y="273270"/>
                  </a:lnTo>
                  <a:cubicBezTo>
                    <a:pt x="1262" y="269372"/>
                    <a:pt x="5035" y="266835"/>
                    <a:pt x="9121" y="2671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8D6B8207-8F25-4487-90C9-8A5E206338FB}"/>
                </a:ext>
              </a:extLst>
            </p:cNvPr>
            <p:cNvSpPr/>
            <p:nvPr/>
          </p:nvSpPr>
          <p:spPr>
            <a:xfrm>
              <a:off x="11372991" y="3240590"/>
              <a:ext cx="220529" cy="243777"/>
            </a:xfrm>
            <a:custGeom>
              <a:avLst/>
              <a:gdLst>
                <a:gd name="connsiteX0" fmla="*/ 220530 w 220529"/>
                <a:gd name="connsiteY0" fmla="*/ 242029 h 243777"/>
                <a:gd name="connsiteX1" fmla="*/ 250 w 220529"/>
                <a:gd name="connsiteY1" fmla="*/ 0 h 243777"/>
                <a:gd name="connsiteX2" fmla="*/ 0 w 220529"/>
                <a:gd name="connsiteY2" fmla="*/ 4998 h 243777"/>
                <a:gd name="connsiteX3" fmla="*/ 217406 w 220529"/>
                <a:gd name="connsiteY3" fmla="*/ 243778 h 243777"/>
                <a:gd name="connsiteX4" fmla="*/ 220530 w 220529"/>
                <a:gd name="connsiteY4" fmla="*/ 242029 h 24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529" h="243777">
                  <a:moveTo>
                    <a:pt x="220530" y="242029"/>
                  </a:moveTo>
                  <a:lnTo>
                    <a:pt x="250" y="0"/>
                  </a:lnTo>
                  <a:lnTo>
                    <a:pt x="0" y="4998"/>
                  </a:lnTo>
                  <a:lnTo>
                    <a:pt x="217406" y="243778"/>
                  </a:lnTo>
                  <a:lnTo>
                    <a:pt x="220530" y="2420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3D8D1D85-187E-47DC-BA88-B3A24B22B916}"/>
                </a:ext>
              </a:extLst>
            </p:cNvPr>
            <p:cNvSpPr/>
            <p:nvPr/>
          </p:nvSpPr>
          <p:spPr>
            <a:xfrm>
              <a:off x="7666093" y="5973875"/>
              <a:ext cx="298620" cy="182926"/>
            </a:xfrm>
            <a:custGeom>
              <a:avLst/>
              <a:gdLst>
                <a:gd name="connsiteX0" fmla="*/ 296122 w 298620"/>
                <a:gd name="connsiteY0" fmla="*/ 1374 h 182926"/>
                <a:gd name="connsiteX1" fmla="*/ 298621 w 298620"/>
                <a:gd name="connsiteY1" fmla="*/ 0 h 182926"/>
                <a:gd name="connsiteX2" fmla="*/ 297746 w 298620"/>
                <a:gd name="connsiteY2" fmla="*/ 0 h 182926"/>
                <a:gd name="connsiteX3" fmla="*/ 0 w 298620"/>
                <a:gd name="connsiteY3" fmla="*/ 167183 h 182926"/>
                <a:gd name="connsiteX4" fmla="*/ 0 w 298620"/>
                <a:gd name="connsiteY4" fmla="*/ 167183 h 182926"/>
                <a:gd name="connsiteX5" fmla="*/ 2749 w 298620"/>
                <a:gd name="connsiteY5" fmla="*/ 165934 h 182926"/>
                <a:gd name="connsiteX6" fmla="*/ 13032 w 298620"/>
                <a:gd name="connsiteY6" fmla="*/ 173718 h 182926"/>
                <a:gd name="connsiteX7" fmla="*/ 13119 w 298620"/>
                <a:gd name="connsiteY7" fmla="*/ 174680 h 182926"/>
                <a:gd name="connsiteX8" fmla="*/ 14369 w 298620"/>
                <a:gd name="connsiteY8" fmla="*/ 182927 h 182926"/>
                <a:gd name="connsiteX9" fmla="*/ 298496 w 298620"/>
                <a:gd name="connsiteY9" fmla="*/ 23615 h 182926"/>
                <a:gd name="connsiteX10" fmla="*/ 294123 w 298620"/>
                <a:gd name="connsiteY10" fmla="*/ 16618 h 182926"/>
                <a:gd name="connsiteX11" fmla="*/ 296122 w 298620"/>
                <a:gd name="connsiteY11" fmla="*/ 1374 h 18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620" h="182926">
                  <a:moveTo>
                    <a:pt x="296122" y="1374"/>
                  </a:moveTo>
                  <a:cubicBezTo>
                    <a:pt x="296884" y="800"/>
                    <a:pt x="297721" y="337"/>
                    <a:pt x="298621" y="0"/>
                  </a:cubicBezTo>
                  <a:lnTo>
                    <a:pt x="297746" y="0"/>
                  </a:lnTo>
                  <a:lnTo>
                    <a:pt x="0" y="167183"/>
                  </a:lnTo>
                  <a:lnTo>
                    <a:pt x="0" y="167183"/>
                  </a:lnTo>
                  <a:cubicBezTo>
                    <a:pt x="800" y="166546"/>
                    <a:pt x="1737" y="166108"/>
                    <a:pt x="2749" y="165934"/>
                  </a:cubicBezTo>
                  <a:cubicBezTo>
                    <a:pt x="7734" y="165246"/>
                    <a:pt x="12345" y="168720"/>
                    <a:pt x="13032" y="173718"/>
                  </a:cubicBezTo>
                  <a:cubicBezTo>
                    <a:pt x="13082" y="174030"/>
                    <a:pt x="13107" y="174355"/>
                    <a:pt x="13119" y="174680"/>
                  </a:cubicBezTo>
                  <a:lnTo>
                    <a:pt x="14369" y="182927"/>
                  </a:lnTo>
                  <a:lnTo>
                    <a:pt x="298496" y="23615"/>
                  </a:lnTo>
                  <a:lnTo>
                    <a:pt x="294123" y="16618"/>
                  </a:lnTo>
                  <a:cubicBezTo>
                    <a:pt x="291212" y="11683"/>
                    <a:pt x="292036" y="5398"/>
                    <a:pt x="296122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9BF6DF08-78C1-492B-9E6F-45874306E1AE}"/>
                </a:ext>
              </a:extLst>
            </p:cNvPr>
            <p:cNvSpPr/>
            <p:nvPr/>
          </p:nvSpPr>
          <p:spPr>
            <a:xfrm>
              <a:off x="7681211" y="6166673"/>
              <a:ext cx="182671" cy="303504"/>
            </a:xfrm>
            <a:custGeom>
              <a:avLst/>
              <a:gdLst>
                <a:gd name="connsiteX0" fmla="*/ 181547 w 182671"/>
                <a:gd name="connsiteY0" fmla="*/ 300630 h 303504"/>
                <a:gd name="connsiteX1" fmla="*/ 182671 w 182671"/>
                <a:gd name="connsiteY1" fmla="*/ 299880 h 303504"/>
                <a:gd name="connsiteX2" fmla="*/ 0 w 182671"/>
                <a:gd name="connsiteY2" fmla="*/ 0 h 303504"/>
                <a:gd name="connsiteX3" fmla="*/ 1124 w 182671"/>
                <a:gd name="connsiteY3" fmla="*/ 8497 h 303504"/>
                <a:gd name="connsiteX4" fmla="*/ 180672 w 182671"/>
                <a:gd name="connsiteY4" fmla="*/ 303504 h 303504"/>
                <a:gd name="connsiteX5" fmla="*/ 180672 w 182671"/>
                <a:gd name="connsiteY5" fmla="*/ 303504 h 303504"/>
                <a:gd name="connsiteX6" fmla="*/ 180672 w 182671"/>
                <a:gd name="connsiteY6" fmla="*/ 303504 h 303504"/>
                <a:gd name="connsiteX7" fmla="*/ 180672 w 182671"/>
                <a:gd name="connsiteY7" fmla="*/ 302879 h 303504"/>
                <a:gd name="connsiteX8" fmla="*/ 181547 w 182671"/>
                <a:gd name="connsiteY8" fmla="*/ 300630 h 3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71" h="303504">
                  <a:moveTo>
                    <a:pt x="181547" y="300630"/>
                  </a:moveTo>
                  <a:lnTo>
                    <a:pt x="182671" y="299880"/>
                  </a:lnTo>
                  <a:lnTo>
                    <a:pt x="0" y="0"/>
                  </a:lnTo>
                  <a:lnTo>
                    <a:pt x="1124" y="8497"/>
                  </a:lnTo>
                  <a:lnTo>
                    <a:pt x="180672" y="303504"/>
                  </a:lnTo>
                  <a:lnTo>
                    <a:pt x="180672" y="303504"/>
                  </a:lnTo>
                  <a:lnTo>
                    <a:pt x="180672" y="303504"/>
                  </a:lnTo>
                  <a:cubicBezTo>
                    <a:pt x="180672" y="303504"/>
                    <a:pt x="180672" y="303504"/>
                    <a:pt x="180672" y="302879"/>
                  </a:cubicBezTo>
                  <a:cubicBezTo>
                    <a:pt x="180322" y="302017"/>
                    <a:pt x="180697" y="301030"/>
                    <a:pt x="181547" y="30063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BCF7FEE0-D934-4F0E-A52C-65B0CFDEABB2}"/>
                </a:ext>
              </a:extLst>
            </p:cNvPr>
            <p:cNvSpPr/>
            <p:nvPr/>
          </p:nvSpPr>
          <p:spPr>
            <a:xfrm>
              <a:off x="7959268" y="5973500"/>
              <a:ext cx="58047" cy="106082"/>
            </a:xfrm>
            <a:custGeom>
              <a:avLst/>
              <a:gdLst>
                <a:gd name="connsiteX0" fmla="*/ 52175 w 58047"/>
                <a:gd name="connsiteY0" fmla="*/ 63600 h 106082"/>
                <a:gd name="connsiteX1" fmla="*/ 52175 w 58047"/>
                <a:gd name="connsiteY1" fmla="*/ 62975 h 106082"/>
                <a:gd name="connsiteX2" fmla="*/ 52175 w 58047"/>
                <a:gd name="connsiteY2" fmla="*/ 62225 h 106082"/>
                <a:gd name="connsiteX3" fmla="*/ 15566 w 58047"/>
                <a:gd name="connsiteY3" fmla="*/ 3873 h 106082"/>
                <a:gd name="connsiteX4" fmla="*/ 15566 w 58047"/>
                <a:gd name="connsiteY4" fmla="*/ 3248 h 106082"/>
                <a:gd name="connsiteX5" fmla="*/ 14192 w 58047"/>
                <a:gd name="connsiteY5" fmla="*/ 1749 h 106082"/>
                <a:gd name="connsiteX6" fmla="*/ 12817 w 58047"/>
                <a:gd name="connsiteY6" fmla="*/ 750 h 106082"/>
                <a:gd name="connsiteX7" fmla="*/ 11193 w 58047"/>
                <a:gd name="connsiteY7" fmla="*/ 0 h 106082"/>
                <a:gd name="connsiteX8" fmla="*/ 9444 w 58047"/>
                <a:gd name="connsiteY8" fmla="*/ 0 h 106082"/>
                <a:gd name="connsiteX9" fmla="*/ 7819 w 58047"/>
                <a:gd name="connsiteY9" fmla="*/ 0 h 106082"/>
                <a:gd name="connsiteX10" fmla="*/ 6070 w 58047"/>
                <a:gd name="connsiteY10" fmla="*/ 0 h 106082"/>
                <a:gd name="connsiteX11" fmla="*/ 3571 w 58047"/>
                <a:gd name="connsiteY11" fmla="*/ 1374 h 106082"/>
                <a:gd name="connsiteX12" fmla="*/ 1822 w 58047"/>
                <a:gd name="connsiteY12" fmla="*/ 16618 h 106082"/>
                <a:gd name="connsiteX13" fmla="*/ 6195 w 58047"/>
                <a:gd name="connsiteY13" fmla="*/ 23615 h 106082"/>
                <a:gd name="connsiteX14" fmla="*/ 58048 w 58047"/>
                <a:gd name="connsiteY14" fmla="*/ 106083 h 106082"/>
                <a:gd name="connsiteX15" fmla="*/ 58048 w 58047"/>
                <a:gd name="connsiteY15" fmla="*/ 103334 h 10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047" h="106082">
                  <a:moveTo>
                    <a:pt x="52175" y="63600"/>
                  </a:moveTo>
                  <a:cubicBezTo>
                    <a:pt x="52175" y="63600"/>
                    <a:pt x="52175" y="63600"/>
                    <a:pt x="52175" y="62975"/>
                  </a:cubicBezTo>
                  <a:cubicBezTo>
                    <a:pt x="52113" y="62725"/>
                    <a:pt x="52113" y="62475"/>
                    <a:pt x="52175" y="62225"/>
                  </a:cubicBezTo>
                  <a:lnTo>
                    <a:pt x="15566" y="3873"/>
                  </a:lnTo>
                  <a:cubicBezTo>
                    <a:pt x="15566" y="3873"/>
                    <a:pt x="15566" y="3873"/>
                    <a:pt x="15566" y="3248"/>
                  </a:cubicBezTo>
                  <a:lnTo>
                    <a:pt x="14192" y="1749"/>
                  </a:lnTo>
                  <a:lnTo>
                    <a:pt x="12817" y="750"/>
                  </a:lnTo>
                  <a:lnTo>
                    <a:pt x="11193" y="0"/>
                  </a:lnTo>
                  <a:lnTo>
                    <a:pt x="9444" y="0"/>
                  </a:lnTo>
                  <a:lnTo>
                    <a:pt x="7819" y="0"/>
                  </a:lnTo>
                  <a:lnTo>
                    <a:pt x="6070" y="0"/>
                  </a:lnTo>
                  <a:cubicBezTo>
                    <a:pt x="5171" y="337"/>
                    <a:pt x="4333" y="800"/>
                    <a:pt x="3571" y="1374"/>
                  </a:cubicBezTo>
                  <a:cubicBezTo>
                    <a:pt x="-427" y="5460"/>
                    <a:pt x="-1152" y="11733"/>
                    <a:pt x="1822" y="16618"/>
                  </a:cubicBezTo>
                  <a:lnTo>
                    <a:pt x="6195" y="23615"/>
                  </a:lnTo>
                  <a:lnTo>
                    <a:pt x="58048" y="106083"/>
                  </a:lnTo>
                  <a:lnTo>
                    <a:pt x="58048" y="10333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B087FAB0-9E85-4899-BCB2-873AFE14254B}"/>
                </a:ext>
              </a:extLst>
            </p:cNvPr>
            <p:cNvSpPr/>
            <p:nvPr/>
          </p:nvSpPr>
          <p:spPr>
            <a:xfrm>
              <a:off x="8628302" y="4314286"/>
              <a:ext cx="334480" cy="470062"/>
            </a:xfrm>
            <a:custGeom>
              <a:avLst/>
              <a:gdLst>
                <a:gd name="connsiteX0" fmla="*/ 283628 w 334480"/>
                <a:gd name="connsiteY0" fmla="*/ 393093 h 470062"/>
                <a:gd name="connsiteX1" fmla="*/ 3249 w 334480"/>
                <a:gd name="connsiteY1" fmla="*/ 1874 h 470062"/>
                <a:gd name="connsiteX2" fmla="*/ 1874 w 334480"/>
                <a:gd name="connsiteY2" fmla="*/ 0 h 470062"/>
                <a:gd name="connsiteX3" fmla="*/ 1874 w 334480"/>
                <a:gd name="connsiteY3" fmla="*/ 0 h 470062"/>
                <a:gd name="connsiteX4" fmla="*/ 1874 w 334480"/>
                <a:gd name="connsiteY4" fmla="*/ 625 h 470062"/>
                <a:gd name="connsiteX5" fmla="*/ 1000 w 334480"/>
                <a:gd name="connsiteY5" fmla="*/ 3249 h 470062"/>
                <a:gd name="connsiteX6" fmla="*/ 0 w 334480"/>
                <a:gd name="connsiteY6" fmla="*/ 3249 h 470062"/>
                <a:gd name="connsiteX7" fmla="*/ 278880 w 334480"/>
                <a:gd name="connsiteY7" fmla="*/ 392593 h 470062"/>
                <a:gd name="connsiteX8" fmla="*/ 334481 w 334480"/>
                <a:gd name="connsiteY8" fmla="*/ 470063 h 470062"/>
                <a:gd name="connsiteX9" fmla="*/ 334481 w 334480"/>
                <a:gd name="connsiteY9" fmla="*/ 463565 h 470062"/>
                <a:gd name="connsiteX10" fmla="*/ 283877 w 334480"/>
                <a:gd name="connsiteY10" fmla="*/ 392968 h 47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480" h="470062">
                  <a:moveTo>
                    <a:pt x="283628" y="393093"/>
                  </a:moveTo>
                  <a:lnTo>
                    <a:pt x="3249" y="1874"/>
                  </a:lnTo>
                  <a:lnTo>
                    <a:pt x="1874" y="0"/>
                  </a:lnTo>
                  <a:cubicBezTo>
                    <a:pt x="1874" y="0"/>
                    <a:pt x="1874" y="0"/>
                    <a:pt x="1874" y="0"/>
                  </a:cubicBezTo>
                  <a:cubicBezTo>
                    <a:pt x="1924" y="200"/>
                    <a:pt x="1924" y="425"/>
                    <a:pt x="1874" y="625"/>
                  </a:cubicBezTo>
                  <a:cubicBezTo>
                    <a:pt x="2274" y="1599"/>
                    <a:pt x="1899" y="2712"/>
                    <a:pt x="1000" y="3249"/>
                  </a:cubicBezTo>
                  <a:lnTo>
                    <a:pt x="0" y="3249"/>
                  </a:lnTo>
                  <a:lnTo>
                    <a:pt x="278880" y="392593"/>
                  </a:lnTo>
                  <a:lnTo>
                    <a:pt x="334481" y="470063"/>
                  </a:lnTo>
                  <a:lnTo>
                    <a:pt x="334481" y="463565"/>
                  </a:lnTo>
                  <a:lnTo>
                    <a:pt x="283877" y="39296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BDE3402B-81ED-41A1-9998-AF575EAA0ED7}"/>
                </a:ext>
              </a:extLst>
            </p:cNvPr>
            <p:cNvSpPr/>
            <p:nvPr/>
          </p:nvSpPr>
          <p:spPr>
            <a:xfrm>
              <a:off x="8387906" y="4314911"/>
              <a:ext cx="242679" cy="130198"/>
            </a:xfrm>
            <a:custGeom>
              <a:avLst/>
              <a:gdLst>
                <a:gd name="connsiteX0" fmla="*/ 240646 w 242679"/>
                <a:gd name="connsiteY0" fmla="*/ 3249 h 130198"/>
                <a:gd name="connsiteX1" fmla="*/ 241646 w 242679"/>
                <a:gd name="connsiteY1" fmla="*/ 3249 h 130198"/>
                <a:gd name="connsiteX2" fmla="*/ 242520 w 242679"/>
                <a:gd name="connsiteY2" fmla="*/ 625 h 130198"/>
                <a:gd name="connsiteX3" fmla="*/ 242520 w 242679"/>
                <a:gd name="connsiteY3" fmla="*/ 0 h 130198"/>
                <a:gd name="connsiteX4" fmla="*/ 242520 w 242679"/>
                <a:gd name="connsiteY4" fmla="*/ 0 h 130198"/>
                <a:gd name="connsiteX5" fmla="*/ 241521 w 242679"/>
                <a:gd name="connsiteY5" fmla="*/ 0 h 130198"/>
                <a:gd name="connsiteX6" fmla="*/ 0 w 242679"/>
                <a:gd name="connsiteY6" fmla="*/ 127200 h 130198"/>
                <a:gd name="connsiteX7" fmla="*/ 2249 w 242679"/>
                <a:gd name="connsiteY7" fmla="*/ 130198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679" h="130198">
                  <a:moveTo>
                    <a:pt x="240646" y="3249"/>
                  </a:moveTo>
                  <a:lnTo>
                    <a:pt x="241646" y="3249"/>
                  </a:lnTo>
                  <a:cubicBezTo>
                    <a:pt x="242545" y="2712"/>
                    <a:pt x="242920" y="1600"/>
                    <a:pt x="242520" y="625"/>
                  </a:cubicBezTo>
                  <a:cubicBezTo>
                    <a:pt x="242570" y="425"/>
                    <a:pt x="242570" y="212"/>
                    <a:pt x="242520" y="0"/>
                  </a:cubicBezTo>
                  <a:lnTo>
                    <a:pt x="242520" y="0"/>
                  </a:lnTo>
                  <a:lnTo>
                    <a:pt x="241521" y="0"/>
                  </a:lnTo>
                  <a:lnTo>
                    <a:pt x="0" y="127200"/>
                  </a:lnTo>
                  <a:lnTo>
                    <a:pt x="2249" y="1301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D857453-1DC3-431B-AAA6-F2697A363886}"/>
                </a:ext>
              </a:extLst>
            </p:cNvPr>
            <p:cNvSpPr/>
            <p:nvPr/>
          </p:nvSpPr>
          <p:spPr>
            <a:xfrm>
              <a:off x="11616386" y="3202980"/>
              <a:ext cx="38608" cy="22365"/>
            </a:xfrm>
            <a:custGeom>
              <a:avLst/>
              <a:gdLst>
                <a:gd name="connsiteX0" fmla="*/ 0 w 38608"/>
                <a:gd name="connsiteY0" fmla="*/ 19117 h 22365"/>
                <a:gd name="connsiteX1" fmla="*/ 0 w 38608"/>
                <a:gd name="connsiteY1" fmla="*/ 19117 h 22365"/>
                <a:gd name="connsiteX2" fmla="*/ 1000 w 38608"/>
                <a:gd name="connsiteY2" fmla="*/ 19117 h 22365"/>
                <a:gd name="connsiteX3" fmla="*/ 2374 w 38608"/>
                <a:gd name="connsiteY3" fmla="*/ 21241 h 22365"/>
                <a:gd name="connsiteX4" fmla="*/ 2374 w 38608"/>
                <a:gd name="connsiteY4" fmla="*/ 22366 h 22365"/>
                <a:gd name="connsiteX5" fmla="*/ 38608 w 38608"/>
                <a:gd name="connsiteY5" fmla="*/ 2874 h 22365"/>
                <a:gd name="connsiteX6" fmla="*/ 35985 w 38608"/>
                <a:gd name="connsiteY6" fmla="*/ 0 h 22365"/>
                <a:gd name="connsiteX7" fmla="*/ 1124 w 38608"/>
                <a:gd name="connsiteY7" fmla="*/ 18867 h 2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08" h="22365">
                  <a:moveTo>
                    <a:pt x="0" y="19117"/>
                  </a:moveTo>
                  <a:lnTo>
                    <a:pt x="0" y="19117"/>
                  </a:lnTo>
                  <a:cubicBezTo>
                    <a:pt x="325" y="19042"/>
                    <a:pt x="675" y="19042"/>
                    <a:pt x="1000" y="19117"/>
                  </a:cubicBezTo>
                  <a:cubicBezTo>
                    <a:pt x="1937" y="19367"/>
                    <a:pt x="2536" y="20279"/>
                    <a:pt x="2374" y="21241"/>
                  </a:cubicBezTo>
                  <a:lnTo>
                    <a:pt x="2374" y="22366"/>
                  </a:lnTo>
                  <a:lnTo>
                    <a:pt x="38608" y="2874"/>
                  </a:lnTo>
                  <a:lnTo>
                    <a:pt x="35985" y="0"/>
                  </a:lnTo>
                  <a:lnTo>
                    <a:pt x="1124" y="1886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E166EB0E-30EC-4CA3-B5D8-600A25665B09}"/>
                </a:ext>
              </a:extLst>
            </p:cNvPr>
            <p:cNvSpPr/>
            <p:nvPr/>
          </p:nvSpPr>
          <p:spPr>
            <a:xfrm>
              <a:off x="11213435" y="3702905"/>
              <a:ext cx="153058" cy="175679"/>
            </a:xfrm>
            <a:custGeom>
              <a:avLst/>
              <a:gdLst>
                <a:gd name="connsiteX0" fmla="*/ 149935 w 153058"/>
                <a:gd name="connsiteY0" fmla="*/ 175680 h 175679"/>
                <a:gd name="connsiteX1" fmla="*/ 153059 w 153058"/>
                <a:gd name="connsiteY1" fmla="*/ 173930 h 175679"/>
                <a:gd name="connsiteX2" fmla="*/ 250 w 153058"/>
                <a:gd name="connsiteY2" fmla="*/ 0 h 175679"/>
                <a:gd name="connsiteX3" fmla="*/ 125 w 153058"/>
                <a:gd name="connsiteY3" fmla="*/ 874 h 175679"/>
                <a:gd name="connsiteX4" fmla="*/ 0 w 153058"/>
                <a:gd name="connsiteY4" fmla="*/ 4998 h 175679"/>
                <a:gd name="connsiteX5" fmla="*/ 149935 w 153058"/>
                <a:gd name="connsiteY5" fmla="*/ 175680 h 17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058" h="175679">
                  <a:moveTo>
                    <a:pt x="149935" y="175680"/>
                  </a:moveTo>
                  <a:lnTo>
                    <a:pt x="153059" y="173930"/>
                  </a:lnTo>
                  <a:lnTo>
                    <a:pt x="250" y="0"/>
                  </a:lnTo>
                  <a:lnTo>
                    <a:pt x="125" y="874"/>
                  </a:lnTo>
                  <a:lnTo>
                    <a:pt x="0" y="4998"/>
                  </a:lnTo>
                  <a:lnTo>
                    <a:pt x="149935" y="1756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5905C2CF-E4A8-4489-8161-FBDAA698BDD7}"/>
                </a:ext>
              </a:extLst>
            </p:cNvPr>
            <p:cNvSpPr/>
            <p:nvPr/>
          </p:nvSpPr>
          <p:spPr>
            <a:xfrm>
              <a:off x="11394482" y="4311163"/>
              <a:ext cx="8496" cy="14494"/>
            </a:xfrm>
            <a:custGeom>
              <a:avLst/>
              <a:gdLst>
                <a:gd name="connsiteX0" fmla="*/ 0 w 8496"/>
                <a:gd name="connsiteY0" fmla="*/ 4998 h 14494"/>
                <a:gd name="connsiteX1" fmla="*/ 8121 w 8496"/>
                <a:gd name="connsiteY1" fmla="*/ 14494 h 14494"/>
                <a:gd name="connsiteX2" fmla="*/ 8246 w 8496"/>
                <a:gd name="connsiteY2" fmla="*/ 13745 h 14494"/>
                <a:gd name="connsiteX3" fmla="*/ 8246 w 8496"/>
                <a:gd name="connsiteY3" fmla="*/ 13745 h 14494"/>
                <a:gd name="connsiteX4" fmla="*/ 8246 w 8496"/>
                <a:gd name="connsiteY4" fmla="*/ 13620 h 14494"/>
                <a:gd name="connsiteX5" fmla="*/ 8496 w 8496"/>
                <a:gd name="connsiteY5" fmla="*/ 9496 h 14494"/>
                <a:gd name="connsiteX6" fmla="*/ 375 w 8496"/>
                <a:gd name="connsiteY6" fmla="*/ 0 h 14494"/>
                <a:gd name="connsiteX7" fmla="*/ 0 w 8496"/>
                <a:gd name="connsiteY7" fmla="*/ 4998 h 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6" h="14494">
                  <a:moveTo>
                    <a:pt x="0" y="4998"/>
                  </a:moveTo>
                  <a:lnTo>
                    <a:pt x="8121" y="14494"/>
                  </a:lnTo>
                  <a:lnTo>
                    <a:pt x="8246" y="13745"/>
                  </a:lnTo>
                  <a:lnTo>
                    <a:pt x="8246" y="13745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76360E5A-F07B-41A9-942E-6C8E966EC31C}"/>
                </a:ext>
              </a:extLst>
            </p:cNvPr>
            <p:cNvSpPr/>
            <p:nvPr/>
          </p:nvSpPr>
          <p:spPr>
            <a:xfrm>
              <a:off x="12022710" y="3173241"/>
              <a:ext cx="153058" cy="86715"/>
            </a:xfrm>
            <a:custGeom>
              <a:avLst/>
              <a:gdLst>
                <a:gd name="connsiteX0" fmla="*/ 152684 w 153058"/>
                <a:gd name="connsiteY0" fmla="*/ 4373 h 86715"/>
                <a:gd name="connsiteX1" fmla="*/ 153059 w 153058"/>
                <a:gd name="connsiteY1" fmla="*/ 0 h 86715"/>
                <a:gd name="connsiteX2" fmla="*/ 0 w 153058"/>
                <a:gd name="connsiteY2" fmla="*/ 83967 h 86715"/>
                <a:gd name="connsiteX3" fmla="*/ 2624 w 153058"/>
                <a:gd name="connsiteY3" fmla="*/ 86715 h 86715"/>
                <a:gd name="connsiteX4" fmla="*/ 152684 w 153058"/>
                <a:gd name="connsiteY4" fmla="*/ 4373 h 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058" h="86715">
                  <a:moveTo>
                    <a:pt x="152684" y="4373"/>
                  </a:moveTo>
                  <a:lnTo>
                    <a:pt x="153059" y="0"/>
                  </a:lnTo>
                  <a:lnTo>
                    <a:pt x="0" y="83967"/>
                  </a:lnTo>
                  <a:lnTo>
                    <a:pt x="2624" y="86715"/>
                  </a:lnTo>
                  <a:lnTo>
                    <a:pt x="152684" y="4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2F348D2D-C7E9-46F8-9795-73BCF3533455}"/>
                </a:ext>
              </a:extLst>
            </p:cNvPr>
            <p:cNvSpPr/>
            <p:nvPr/>
          </p:nvSpPr>
          <p:spPr>
            <a:xfrm>
              <a:off x="11644499" y="3464250"/>
              <a:ext cx="216906" cy="238904"/>
            </a:xfrm>
            <a:custGeom>
              <a:avLst/>
              <a:gdLst>
                <a:gd name="connsiteX0" fmla="*/ 1000 w 216906"/>
                <a:gd name="connsiteY0" fmla="*/ 2999 h 238904"/>
                <a:gd name="connsiteX1" fmla="*/ 1000 w 216906"/>
                <a:gd name="connsiteY1" fmla="*/ 2999 h 238904"/>
                <a:gd name="connsiteX2" fmla="*/ 1000 w 216906"/>
                <a:gd name="connsiteY2" fmla="*/ 2999 h 238904"/>
                <a:gd name="connsiteX3" fmla="*/ 1000 w 216906"/>
                <a:gd name="connsiteY3" fmla="*/ 2999 h 238904"/>
                <a:gd name="connsiteX4" fmla="*/ 0 w 216906"/>
                <a:gd name="connsiteY4" fmla="*/ 2999 h 238904"/>
                <a:gd name="connsiteX5" fmla="*/ 215657 w 216906"/>
                <a:gd name="connsiteY5" fmla="*/ 238905 h 238904"/>
                <a:gd name="connsiteX6" fmla="*/ 216906 w 216906"/>
                <a:gd name="connsiteY6" fmla="*/ 238155 h 238904"/>
                <a:gd name="connsiteX7" fmla="*/ 216906 w 216906"/>
                <a:gd name="connsiteY7" fmla="*/ 235406 h 238904"/>
                <a:gd name="connsiteX8" fmla="*/ 1749 w 216906"/>
                <a:gd name="connsiteY8" fmla="*/ 0 h 238904"/>
                <a:gd name="connsiteX9" fmla="*/ 1749 w 216906"/>
                <a:gd name="connsiteY9" fmla="*/ 875 h 238904"/>
                <a:gd name="connsiteX10" fmla="*/ 1000 w 216906"/>
                <a:gd name="connsiteY10" fmla="*/ 2999 h 2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906" h="238904">
                  <a:moveTo>
                    <a:pt x="1000" y="2999"/>
                  </a:moveTo>
                  <a:cubicBezTo>
                    <a:pt x="1000" y="2999"/>
                    <a:pt x="1000" y="2999"/>
                    <a:pt x="1000" y="2999"/>
                  </a:cubicBezTo>
                  <a:lnTo>
                    <a:pt x="1000" y="2999"/>
                  </a:lnTo>
                  <a:lnTo>
                    <a:pt x="1000" y="2999"/>
                  </a:lnTo>
                  <a:lnTo>
                    <a:pt x="0" y="2999"/>
                  </a:lnTo>
                  <a:lnTo>
                    <a:pt x="215657" y="238905"/>
                  </a:lnTo>
                  <a:lnTo>
                    <a:pt x="216906" y="238155"/>
                  </a:lnTo>
                  <a:lnTo>
                    <a:pt x="216906" y="235406"/>
                  </a:lnTo>
                  <a:lnTo>
                    <a:pt x="1749" y="0"/>
                  </a:lnTo>
                  <a:lnTo>
                    <a:pt x="1749" y="875"/>
                  </a:lnTo>
                  <a:cubicBezTo>
                    <a:pt x="1749" y="875"/>
                    <a:pt x="1000" y="2874"/>
                    <a:pt x="1000" y="2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1A382CCF-BD8E-4B5B-B8B7-10550092D73D}"/>
                </a:ext>
              </a:extLst>
            </p:cNvPr>
            <p:cNvSpPr/>
            <p:nvPr/>
          </p:nvSpPr>
          <p:spPr>
            <a:xfrm>
              <a:off x="11606265" y="3466000"/>
              <a:ext cx="38483" cy="22865"/>
            </a:xfrm>
            <a:custGeom>
              <a:avLst/>
              <a:gdLst>
                <a:gd name="connsiteX0" fmla="*/ 1499 w 38483"/>
                <a:gd name="connsiteY0" fmla="*/ 22866 h 22865"/>
                <a:gd name="connsiteX1" fmla="*/ 37484 w 38483"/>
                <a:gd name="connsiteY1" fmla="*/ 3124 h 22865"/>
                <a:gd name="connsiteX2" fmla="*/ 38484 w 38483"/>
                <a:gd name="connsiteY2" fmla="*/ 3124 h 22865"/>
                <a:gd name="connsiteX3" fmla="*/ 38484 w 38483"/>
                <a:gd name="connsiteY3" fmla="*/ 3124 h 22865"/>
                <a:gd name="connsiteX4" fmla="*/ 37484 w 38483"/>
                <a:gd name="connsiteY4" fmla="*/ 3124 h 22865"/>
                <a:gd name="connsiteX5" fmla="*/ 36072 w 38483"/>
                <a:gd name="connsiteY5" fmla="*/ 1312 h 22865"/>
                <a:gd name="connsiteX6" fmla="*/ 36110 w 38483"/>
                <a:gd name="connsiteY6" fmla="*/ 1125 h 22865"/>
                <a:gd name="connsiteX7" fmla="*/ 36110 w 38483"/>
                <a:gd name="connsiteY7" fmla="*/ 0 h 22865"/>
                <a:gd name="connsiteX8" fmla="*/ 0 w 38483"/>
                <a:gd name="connsiteY8" fmla="*/ 19742 h 22865"/>
                <a:gd name="connsiteX9" fmla="*/ 1000 w 38483"/>
                <a:gd name="connsiteY9" fmla="*/ 21366 h 22865"/>
                <a:gd name="connsiteX10" fmla="*/ 1499 w 38483"/>
                <a:gd name="connsiteY10" fmla="*/ 22866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3" h="22865">
                  <a:moveTo>
                    <a:pt x="1499" y="22866"/>
                  </a:moveTo>
                  <a:lnTo>
                    <a:pt x="37484" y="3124"/>
                  </a:lnTo>
                  <a:lnTo>
                    <a:pt x="38484" y="3124"/>
                  </a:lnTo>
                  <a:lnTo>
                    <a:pt x="38484" y="3124"/>
                  </a:lnTo>
                  <a:cubicBezTo>
                    <a:pt x="38159" y="3249"/>
                    <a:pt x="37809" y="3249"/>
                    <a:pt x="37484" y="3124"/>
                  </a:cubicBezTo>
                  <a:cubicBezTo>
                    <a:pt x="36597" y="3011"/>
                    <a:pt x="35960" y="2199"/>
                    <a:pt x="36072" y="1312"/>
                  </a:cubicBezTo>
                  <a:cubicBezTo>
                    <a:pt x="36084" y="1249"/>
                    <a:pt x="36097" y="1187"/>
                    <a:pt x="36110" y="1125"/>
                  </a:cubicBezTo>
                  <a:lnTo>
                    <a:pt x="36110" y="0"/>
                  </a:lnTo>
                  <a:lnTo>
                    <a:pt x="0" y="19742"/>
                  </a:lnTo>
                  <a:cubicBezTo>
                    <a:pt x="400" y="20242"/>
                    <a:pt x="737" y="20779"/>
                    <a:pt x="1000" y="21366"/>
                  </a:cubicBezTo>
                  <a:cubicBezTo>
                    <a:pt x="1200" y="21854"/>
                    <a:pt x="1375" y="22354"/>
                    <a:pt x="1499" y="2286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99520873-23AE-4CC0-8861-4314B0450856}"/>
                </a:ext>
              </a:extLst>
            </p:cNvPr>
            <p:cNvSpPr/>
            <p:nvPr/>
          </p:nvSpPr>
          <p:spPr>
            <a:xfrm>
              <a:off x="11633378" y="3922318"/>
              <a:ext cx="35110" cy="241403"/>
            </a:xfrm>
            <a:custGeom>
              <a:avLst/>
              <a:gdLst>
                <a:gd name="connsiteX0" fmla="*/ 34736 w 35110"/>
                <a:gd name="connsiteY0" fmla="*/ 0 h 241403"/>
                <a:gd name="connsiteX1" fmla="*/ 32362 w 35110"/>
                <a:gd name="connsiteY1" fmla="*/ 7122 h 241403"/>
                <a:gd name="connsiteX2" fmla="*/ 21329 w 35110"/>
                <a:gd name="connsiteY2" fmla="*/ 8584 h 241403"/>
                <a:gd name="connsiteX3" fmla="*/ 19867 w 35110"/>
                <a:gd name="connsiteY3" fmla="*/ 7122 h 241403"/>
                <a:gd name="connsiteX4" fmla="*/ 16619 w 35110"/>
                <a:gd name="connsiteY4" fmla="*/ 3499 h 241403"/>
                <a:gd name="connsiteX5" fmla="*/ 16619 w 35110"/>
                <a:gd name="connsiteY5" fmla="*/ 6747 h 241403"/>
                <a:gd name="connsiteX6" fmla="*/ 1 w 35110"/>
                <a:gd name="connsiteY6" fmla="*/ 239529 h 241403"/>
                <a:gd name="connsiteX7" fmla="*/ 9622 w 35110"/>
                <a:gd name="connsiteY7" fmla="*/ 229658 h 241403"/>
                <a:gd name="connsiteX8" fmla="*/ 9747 w 35110"/>
                <a:gd name="connsiteY8" fmla="*/ 229658 h 241403"/>
                <a:gd name="connsiteX9" fmla="*/ 17993 w 35110"/>
                <a:gd name="connsiteY9" fmla="*/ 241404 h 241403"/>
                <a:gd name="connsiteX10" fmla="*/ 35111 w 35110"/>
                <a:gd name="connsiteY10" fmla="*/ 125 h 24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110" h="241403">
                  <a:moveTo>
                    <a:pt x="34736" y="0"/>
                  </a:moveTo>
                  <a:cubicBezTo>
                    <a:pt x="34699" y="2561"/>
                    <a:pt x="33861" y="5048"/>
                    <a:pt x="32362" y="7122"/>
                  </a:cubicBezTo>
                  <a:cubicBezTo>
                    <a:pt x="29713" y="10571"/>
                    <a:pt x="24778" y="11220"/>
                    <a:pt x="21329" y="8584"/>
                  </a:cubicBezTo>
                  <a:cubicBezTo>
                    <a:pt x="20779" y="8159"/>
                    <a:pt x="20292" y="7672"/>
                    <a:pt x="19867" y="7122"/>
                  </a:cubicBezTo>
                  <a:lnTo>
                    <a:pt x="16619" y="3499"/>
                  </a:lnTo>
                  <a:lnTo>
                    <a:pt x="16619" y="6747"/>
                  </a:lnTo>
                  <a:lnTo>
                    <a:pt x="1" y="239529"/>
                  </a:lnTo>
                  <a:cubicBezTo>
                    <a:pt x="-74" y="234144"/>
                    <a:pt x="4237" y="229733"/>
                    <a:pt x="9622" y="229658"/>
                  </a:cubicBezTo>
                  <a:cubicBezTo>
                    <a:pt x="9659" y="229658"/>
                    <a:pt x="9709" y="229658"/>
                    <a:pt x="9747" y="229658"/>
                  </a:cubicBezTo>
                  <a:cubicBezTo>
                    <a:pt x="15119" y="230846"/>
                    <a:pt x="18706" y="235943"/>
                    <a:pt x="17993" y="241404"/>
                  </a:cubicBezTo>
                  <a:lnTo>
                    <a:pt x="35111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A94E57B5-B35E-47B9-ACB2-4A005F33431E}"/>
                </a:ext>
              </a:extLst>
            </p:cNvPr>
            <p:cNvSpPr/>
            <p:nvPr/>
          </p:nvSpPr>
          <p:spPr>
            <a:xfrm>
              <a:off x="11407101" y="4055765"/>
              <a:ext cx="14962" cy="208541"/>
            </a:xfrm>
            <a:custGeom>
              <a:avLst/>
              <a:gdLst>
                <a:gd name="connsiteX0" fmla="*/ 14869 w 14962"/>
                <a:gd name="connsiteY0" fmla="*/ 0 h 208541"/>
                <a:gd name="connsiteX1" fmla="*/ 14869 w 14962"/>
                <a:gd name="connsiteY1" fmla="*/ 1374 h 208541"/>
                <a:gd name="connsiteX2" fmla="*/ 12770 w 14962"/>
                <a:gd name="connsiteY2" fmla="*/ 1649 h 208541"/>
                <a:gd name="connsiteX3" fmla="*/ 12495 w 14962"/>
                <a:gd name="connsiteY3" fmla="*/ 1374 h 208541"/>
                <a:gd name="connsiteX4" fmla="*/ 12495 w 14962"/>
                <a:gd name="connsiteY4" fmla="*/ 1374 h 208541"/>
                <a:gd name="connsiteX5" fmla="*/ 0 w 14962"/>
                <a:gd name="connsiteY5" fmla="*/ 204294 h 208541"/>
                <a:gd name="connsiteX6" fmla="*/ 2374 w 14962"/>
                <a:gd name="connsiteY6" fmla="*/ 207167 h 208541"/>
                <a:gd name="connsiteX7" fmla="*/ 2374 w 14962"/>
                <a:gd name="connsiteY7" fmla="*/ 207167 h 208541"/>
                <a:gd name="connsiteX8" fmla="*/ 2374 w 14962"/>
                <a:gd name="connsiteY8" fmla="*/ 207792 h 208541"/>
                <a:gd name="connsiteX9" fmla="*/ 2374 w 14962"/>
                <a:gd name="connsiteY9" fmla="*/ 208542 h 208541"/>
                <a:gd name="connsiteX10" fmla="*/ 2374 w 14962"/>
                <a:gd name="connsiteY10" fmla="*/ 208542 h 208541"/>
                <a:gd name="connsiteX11" fmla="*/ 14869 w 14962"/>
                <a:gd name="connsiteY11" fmla="*/ 1749 h 208541"/>
                <a:gd name="connsiteX12" fmla="*/ 14869 w 14962"/>
                <a:gd name="connsiteY12" fmla="*/ 625 h 20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62" h="208541">
                  <a:moveTo>
                    <a:pt x="14869" y="0"/>
                  </a:moveTo>
                  <a:cubicBezTo>
                    <a:pt x="14994" y="450"/>
                    <a:pt x="14994" y="925"/>
                    <a:pt x="14869" y="1374"/>
                  </a:cubicBezTo>
                  <a:cubicBezTo>
                    <a:pt x="14357" y="2024"/>
                    <a:pt x="13419" y="2149"/>
                    <a:pt x="12770" y="1649"/>
                  </a:cubicBezTo>
                  <a:cubicBezTo>
                    <a:pt x="12670" y="1562"/>
                    <a:pt x="12570" y="1475"/>
                    <a:pt x="12495" y="1374"/>
                  </a:cubicBezTo>
                  <a:lnTo>
                    <a:pt x="12495" y="1374"/>
                  </a:lnTo>
                  <a:lnTo>
                    <a:pt x="0" y="204294"/>
                  </a:lnTo>
                  <a:lnTo>
                    <a:pt x="2374" y="207167"/>
                  </a:lnTo>
                  <a:lnTo>
                    <a:pt x="2374" y="207167"/>
                  </a:lnTo>
                  <a:cubicBezTo>
                    <a:pt x="2374" y="207167"/>
                    <a:pt x="2374" y="207167"/>
                    <a:pt x="2374" y="207792"/>
                  </a:cubicBezTo>
                  <a:cubicBezTo>
                    <a:pt x="2374" y="208417"/>
                    <a:pt x="2374" y="207792"/>
                    <a:pt x="2374" y="208542"/>
                  </a:cubicBezTo>
                  <a:lnTo>
                    <a:pt x="2374" y="208542"/>
                  </a:lnTo>
                  <a:lnTo>
                    <a:pt x="14869" y="1749"/>
                  </a:lnTo>
                  <a:lnTo>
                    <a:pt x="14869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54D5C67E-FE81-4B7E-9634-C0CCB367CDA3}"/>
                </a:ext>
              </a:extLst>
            </p:cNvPr>
            <p:cNvSpPr/>
            <p:nvPr/>
          </p:nvSpPr>
          <p:spPr>
            <a:xfrm>
              <a:off x="11642125" y="3211726"/>
              <a:ext cx="20366" cy="257116"/>
            </a:xfrm>
            <a:custGeom>
              <a:avLst/>
              <a:gdLst>
                <a:gd name="connsiteX0" fmla="*/ 375 w 20366"/>
                <a:gd name="connsiteY0" fmla="*/ 255023 h 257116"/>
                <a:gd name="connsiteX1" fmla="*/ 1562 w 20366"/>
                <a:gd name="connsiteY1" fmla="*/ 256985 h 257116"/>
                <a:gd name="connsiteX2" fmla="*/ 1749 w 20366"/>
                <a:gd name="connsiteY2" fmla="*/ 257023 h 257116"/>
                <a:gd name="connsiteX3" fmla="*/ 2749 w 20366"/>
                <a:gd name="connsiteY3" fmla="*/ 257023 h 257116"/>
                <a:gd name="connsiteX4" fmla="*/ 2749 w 20366"/>
                <a:gd name="connsiteY4" fmla="*/ 257023 h 257116"/>
                <a:gd name="connsiteX5" fmla="*/ 2749 w 20366"/>
                <a:gd name="connsiteY5" fmla="*/ 257023 h 257116"/>
                <a:gd name="connsiteX6" fmla="*/ 2749 w 20366"/>
                <a:gd name="connsiteY6" fmla="*/ 257023 h 257116"/>
                <a:gd name="connsiteX7" fmla="*/ 2749 w 20366"/>
                <a:gd name="connsiteY7" fmla="*/ 256148 h 257116"/>
                <a:gd name="connsiteX8" fmla="*/ 20366 w 20366"/>
                <a:gd name="connsiteY8" fmla="*/ 0 h 257116"/>
                <a:gd name="connsiteX9" fmla="*/ 20366 w 20366"/>
                <a:gd name="connsiteY9" fmla="*/ 0 h 257116"/>
                <a:gd name="connsiteX10" fmla="*/ 18742 w 20366"/>
                <a:gd name="connsiteY10" fmla="*/ 0 h 257116"/>
                <a:gd name="connsiteX11" fmla="*/ 17743 w 20366"/>
                <a:gd name="connsiteY11" fmla="*/ 0 h 257116"/>
                <a:gd name="connsiteX12" fmla="*/ 0 w 20366"/>
                <a:gd name="connsiteY12" fmla="*/ 256023 h 25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66" h="257116">
                  <a:moveTo>
                    <a:pt x="375" y="255023"/>
                  </a:moveTo>
                  <a:cubicBezTo>
                    <a:pt x="162" y="255898"/>
                    <a:pt x="687" y="256773"/>
                    <a:pt x="1562" y="256985"/>
                  </a:cubicBezTo>
                  <a:cubicBezTo>
                    <a:pt x="1624" y="256998"/>
                    <a:pt x="1687" y="257010"/>
                    <a:pt x="1749" y="257023"/>
                  </a:cubicBezTo>
                  <a:cubicBezTo>
                    <a:pt x="2074" y="257147"/>
                    <a:pt x="2424" y="257147"/>
                    <a:pt x="2749" y="257023"/>
                  </a:cubicBezTo>
                  <a:lnTo>
                    <a:pt x="2749" y="257023"/>
                  </a:lnTo>
                  <a:cubicBezTo>
                    <a:pt x="2749" y="257023"/>
                    <a:pt x="2749" y="257023"/>
                    <a:pt x="2749" y="257023"/>
                  </a:cubicBezTo>
                  <a:cubicBezTo>
                    <a:pt x="2749" y="257023"/>
                    <a:pt x="2749" y="257023"/>
                    <a:pt x="2749" y="257023"/>
                  </a:cubicBezTo>
                  <a:lnTo>
                    <a:pt x="2749" y="256148"/>
                  </a:lnTo>
                  <a:lnTo>
                    <a:pt x="20366" y="0"/>
                  </a:lnTo>
                  <a:lnTo>
                    <a:pt x="20366" y="0"/>
                  </a:lnTo>
                  <a:lnTo>
                    <a:pt x="18742" y="0"/>
                  </a:lnTo>
                  <a:lnTo>
                    <a:pt x="17743" y="0"/>
                  </a:lnTo>
                  <a:lnTo>
                    <a:pt x="0" y="25602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22B5957A-CFD0-4716-9202-61438DF4145B}"/>
                </a:ext>
              </a:extLst>
            </p:cNvPr>
            <p:cNvSpPr/>
            <p:nvPr/>
          </p:nvSpPr>
          <p:spPr>
            <a:xfrm>
              <a:off x="11598269" y="3221666"/>
              <a:ext cx="20392" cy="259327"/>
            </a:xfrm>
            <a:custGeom>
              <a:avLst/>
              <a:gdLst>
                <a:gd name="connsiteX0" fmla="*/ 17367 w 20392"/>
                <a:gd name="connsiteY0" fmla="*/ 1805 h 259327"/>
                <a:gd name="connsiteX1" fmla="*/ 17367 w 20392"/>
                <a:gd name="connsiteY1" fmla="*/ 2930 h 259327"/>
                <a:gd name="connsiteX2" fmla="*/ 0 w 20392"/>
                <a:gd name="connsiteY2" fmla="*/ 259328 h 259327"/>
                <a:gd name="connsiteX3" fmla="*/ 3248 w 20392"/>
                <a:gd name="connsiteY3" fmla="*/ 259328 h 259327"/>
                <a:gd name="connsiteX4" fmla="*/ 20366 w 20392"/>
                <a:gd name="connsiteY4" fmla="*/ 3305 h 259327"/>
                <a:gd name="connsiteX5" fmla="*/ 20366 w 20392"/>
                <a:gd name="connsiteY5" fmla="*/ 2180 h 259327"/>
                <a:gd name="connsiteX6" fmla="*/ 18992 w 20392"/>
                <a:gd name="connsiteY6" fmla="*/ 56 h 259327"/>
                <a:gd name="connsiteX7" fmla="*/ 17992 w 20392"/>
                <a:gd name="connsiteY7" fmla="*/ 56 h 259327"/>
                <a:gd name="connsiteX8" fmla="*/ 17992 w 20392"/>
                <a:gd name="connsiteY8" fmla="*/ 681 h 259327"/>
                <a:gd name="connsiteX9" fmla="*/ 17367 w 20392"/>
                <a:gd name="connsiteY9" fmla="*/ 1805 h 25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92" h="259327">
                  <a:moveTo>
                    <a:pt x="17367" y="1805"/>
                  </a:moveTo>
                  <a:lnTo>
                    <a:pt x="17367" y="2930"/>
                  </a:lnTo>
                  <a:lnTo>
                    <a:pt x="0" y="259328"/>
                  </a:lnTo>
                  <a:cubicBezTo>
                    <a:pt x="1075" y="259078"/>
                    <a:pt x="2174" y="259078"/>
                    <a:pt x="3248" y="259328"/>
                  </a:cubicBezTo>
                  <a:lnTo>
                    <a:pt x="20366" y="3305"/>
                  </a:lnTo>
                  <a:lnTo>
                    <a:pt x="20366" y="2180"/>
                  </a:lnTo>
                  <a:cubicBezTo>
                    <a:pt x="20529" y="1218"/>
                    <a:pt x="19929" y="306"/>
                    <a:pt x="18992" y="56"/>
                  </a:cubicBezTo>
                  <a:cubicBezTo>
                    <a:pt x="18667" y="-19"/>
                    <a:pt x="18317" y="-19"/>
                    <a:pt x="17992" y="56"/>
                  </a:cubicBezTo>
                  <a:lnTo>
                    <a:pt x="17992" y="681"/>
                  </a:lnTo>
                  <a:cubicBezTo>
                    <a:pt x="17542" y="856"/>
                    <a:pt x="17280" y="1331"/>
                    <a:pt x="17367" y="180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A41C783C-FD89-4F51-94E4-97E96861376D}"/>
                </a:ext>
              </a:extLst>
            </p:cNvPr>
            <p:cNvSpPr/>
            <p:nvPr/>
          </p:nvSpPr>
          <p:spPr>
            <a:xfrm>
              <a:off x="11396106" y="4283924"/>
              <a:ext cx="8496" cy="14494"/>
            </a:xfrm>
            <a:custGeom>
              <a:avLst/>
              <a:gdLst>
                <a:gd name="connsiteX0" fmla="*/ 375 w 8496"/>
                <a:gd name="connsiteY0" fmla="*/ 0 h 14494"/>
                <a:gd name="connsiteX1" fmla="*/ 0 w 8496"/>
                <a:gd name="connsiteY1" fmla="*/ 4998 h 14494"/>
                <a:gd name="connsiteX2" fmla="*/ 8121 w 8496"/>
                <a:gd name="connsiteY2" fmla="*/ 14494 h 14494"/>
                <a:gd name="connsiteX3" fmla="*/ 8246 w 8496"/>
                <a:gd name="connsiteY3" fmla="*/ 13620 h 14494"/>
                <a:gd name="connsiteX4" fmla="*/ 8496 w 8496"/>
                <a:gd name="connsiteY4" fmla="*/ 9496 h 14494"/>
                <a:gd name="connsiteX5" fmla="*/ 375 w 8496"/>
                <a:gd name="connsiteY5" fmla="*/ 0 h 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6" h="14494">
                  <a:moveTo>
                    <a:pt x="375" y="0"/>
                  </a:moveTo>
                  <a:lnTo>
                    <a:pt x="0" y="4998"/>
                  </a:lnTo>
                  <a:lnTo>
                    <a:pt x="8121" y="14494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67292506-8D8F-41DA-B9E8-0E363F2CEAE8}"/>
                </a:ext>
              </a:extLst>
            </p:cNvPr>
            <p:cNvSpPr/>
            <p:nvPr/>
          </p:nvSpPr>
          <p:spPr>
            <a:xfrm>
              <a:off x="11632879" y="4196833"/>
              <a:ext cx="749" cy="1124"/>
            </a:xfrm>
            <a:custGeom>
              <a:avLst/>
              <a:gdLst>
                <a:gd name="connsiteX0" fmla="*/ 0 w 749"/>
                <a:gd name="connsiteY0" fmla="*/ 0 h 1124"/>
                <a:gd name="connsiteX1" fmla="*/ 0 w 749"/>
                <a:gd name="connsiteY1" fmla="*/ 0 h 1124"/>
                <a:gd name="connsiteX2" fmla="*/ 750 w 749"/>
                <a:gd name="connsiteY2" fmla="*/ 1125 h 1124"/>
                <a:gd name="connsiteX3" fmla="*/ 750 w 749"/>
                <a:gd name="connsiteY3" fmla="*/ 125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" h="1124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3" y="774"/>
                    <a:pt x="750" y="1125"/>
                  </a:cubicBezTo>
                  <a:lnTo>
                    <a:pt x="750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8A6F0E9A-E978-4974-808F-78B41AE9F265}"/>
                </a:ext>
              </a:extLst>
            </p:cNvPr>
            <p:cNvSpPr/>
            <p:nvPr/>
          </p:nvSpPr>
          <p:spPr>
            <a:xfrm>
              <a:off x="11631448" y="4192335"/>
              <a:ext cx="56" cy="874"/>
            </a:xfrm>
            <a:custGeom>
              <a:avLst/>
              <a:gdLst>
                <a:gd name="connsiteX0" fmla="*/ 56 w 56"/>
                <a:gd name="connsiteY0" fmla="*/ 875 h 874"/>
                <a:gd name="connsiteX1" fmla="*/ 56 w 56"/>
                <a:gd name="connsiteY1" fmla="*/ 0 h 874"/>
                <a:gd name="connsiteX2" fmla="*/ 56 w 56"/>
                <a:gd name="connsiteY2" fmla="*/ 875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74">
                  <a:moveTo>
                    <a:pt x="56" y="875"/>
                  </a:moveTo>
                  <a:cubicBezTo>
                    <a:pt x="56" y="875"/>
                    <a:pt x="56" y="875"/>
                    <a:pt x="56" y="0"/>
                  </a:cubicBezTo>
                  <a:cubicBezTo>
                    <a:pt x="-19" y="288"/>
                    <a:pt x="-19" y="587"/>
                    <a:pt x="56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90FB02D3-FB9F-43BC-B16F-9746EA3D5FAC}"/>
                </a:ext>
              </a:extLst>
            </p:cNvPr>
            <p:cNvSpPr/>
            <p:nvPr/>
          </p:nvSpPr>
          <p:spPr>
            <a:xfrm>
              <a:off x="11630786" y="4152476"/>
              <a:ext cx="19800" cy="37735"/>
            </a:xfrm>
            <a:custGeom>
              <a:avLst/>
              <a:gdLst>
                <a:gd name="connsiteX0" fmla="*/ 19710 w 19800"/>
                <a:gd name="connsiteY0" fmla="*/ 11745 h 37735"/>
                <a:gd name="connsiteX1" fmla="*/ 11464 w 19800"/>
                <a:gd name="connsiteY1" fmla="*/ 0 h 37735"/>
                <a:gd name="connsiteX2" fmla="*/ 1718 w 19800"/>
                <a:gd name="connsiteY2" fmla="*/ 9746 h 37735"/>
                <a:gd name="connsiteX3" fmla="*/ 1718 w 19800"/>
                <a:gd name="connsiteY3" fmla="*/ 9871 h 37735"/>
                <a:gd name="connsiteX4" fmla="*/ 1718 w 19800"/>
                <a:gd name="connsiteY4" fmla="*/ 13994 h 37735"/>
                <a:gd name="connsiteX5" fmla="*/ 10214 w 19800"/>
                <a:gd name="connsiteY5" fmla="*/ 9122 h 37735"/>
                <a:gd name="connsiteX6" fmla="*/ 12238 w 19800"/>
                <a:gd name="connsiteY6" fmla="*/ 9759 h 37735"/>
                <a:gd name="connsiteX7" fmla="*/ 12338 w 19800"/>
                <a:gd name="connsiteY7" fmla="*/ 9996 h 37735"/>
                <a:gd name="connsiteX8" fmla="*/ 11589 w 19800"/>
                <a:gd name="connsiteY8" fmla="*/ 12620 h 37735"/>
                <a:gd name="connsiteX9" fmla="*/ 1343 w 19800"/>
                <a:gd name="connsiteY9" fmla="*/ 18368 h 37735"/>
                <a:gd name="connsiteX10" fmla="*/ 94 w 19800"/>
                <a:gd name="connsiteY10" fmla="*/ 37110 h 37735"/>
                <a:gd name="connsiteX11" fmla="*/ 94 w 19800"/>
                <a:gd name="connsiteY11" fmla="*/ 37735 h 37735"/>
                <a:gd name="connsiteX12" fmla="*/ 94 w 19800"/>
                <a:gd name="connsiteY12" fmla="*/ 36361 h 37735"/>
                <a:gd name="connsiteX13" fmla="*/ 94 w 19800"/>
                <a:gd name="connsiteY13" fmla="*/ 34361 h 37735"/>
                <a:gd name="connsiteX14" fmla="*/ 718 w 19800"/>
                <a:gd name="connsiteY14" fmla="*/ 33112 h 37735"/>
                <a:gd name="connsiteX15" fmla="*/ 1968 w 19800"/>
                <a:gd name="connsiteY15" fmla="*/ 30738 h 37735"/>
                <a:gd name="connsiteX16" fmla="*/ 1968 w 19800"/>
                <a:gd name="connsiteY16" fmla="*/ 30738 h 37735"/>
                <a:gd name="connsiteX17" fmla="*/ 3467 w 19800"/>
                <a:gd name="connsiteY17" fmla="*/ 29488 h 37735"/>
                <a:gd name="connsiteX18" fmla="*/ 4716 w 19800"/>
                <a:gd name="connsiteY18" fmla="*/ 28364 h 37735"/>
                <a:gd name="connsiteX19" fmla="*/ 4716 w 19800"/>
                <a:gd name="connsiteY19" fmla="*/ 28364 h 37735"/>
                <a:gd name="connsiteX20" fmla="*/ 18711 w 19800"/>
                <a:gd name="connsiteY20" fmla="*/ 20492 h 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00" h="37735">
                  <a:moveTo>
                    <a:pt x="19710" y="11745"/>
                  </a:moveTo>
                  <a:cubicBezTo>
                    <a:pt x="20422" y="6285"/>
                    <a:pt x="16836" y="1187"/>
                    <a:pt x="11464" y="0"/>
                  </a:cubicBezTo>
                  <a:cubicBezTo>
                    <a:pt x="6078" y="0"/>
                    <a:pt x="1718" y="4361"/>
                    <a:pt x="1718" y="9746"/>
                  </a:cubicBezTo>
                  <a:cubicBezTo>
                    <a:pt x="1718" y="9784"/>
                    <a:pt x="1718" y="9834"/>
                    <a:pt x="1718" y="9871"/>
                  </a:cubicBezTo>
                  <a:lnTo>
                    <a:pt x="1718" y="13994"/>
                  </a:lnTo>
                  <a:lnTo>
                    <a:pt x="10214" y="9122"/>
                  </a:lnTo>
                  <a:cubicBezTo>
                    <a:pt x="10952" y="8734"/>
                    <a:pt x="11851" y="9022"/>
                    <a:pt x="12238" y="9759"/>
                  </a:cubicBezTo>
                  <a:cubicBezTo>
                    <a:pt x="12276" y="9834"/>
                    <a:pt x="12313" y="9909"/>
                    <a:pt x="12338" y="9996"/>
                  </a:cubicBezTo>
                  <a:cubicBezTo>
                    <a:pt x="12763" y="10933"/>
                    <a:pt x="12438" y="12045"/>
                    <a:pt x="11589" y="12620"/>
                  </a:cubicBezTo>
                  <a:lnTo>
                    <a:pt x="1343" y="18368"/>
                  </a:lnTo>
                  <a:lnTo>
                    <a:pt x="94" y="37110"/>
                  </a:lnTo>
                  <a:lnTo>
                    <a:pt x="94" y="37735"/>
                  </a:lnTo>
                  <a:cubicBezTo>
                    <a:pt x="31" y="37273"/>
                    <a:pt x="31" y="36823"/>
                    <a:pt x="94" y="36361"/>
                  </a:cubicBezTo>
                  <a:cubicBezTo>
                    <a:pt x="-31" y="35698"/>
                    <a:pt x="-31" y="35024"/>
                    <a:pt x="94" y="34361"/>
                  </a:cubicBezTo>
                  <a:cubicBezTo>
                    <a:pt x="219" y="33912"/>
                    <a:pt x="431" y="33487"/>
                    <a:pt x="718" y="33112"/>
                  </a:cubicBezTo>
                  <a:cubicBezTo>
                    <a:pt x="1006" y="32262"/>
                    <a:pt x="1430" y="31463"/>
                    <a:pt x="1968" y="30738"/>
                  </a:cubicBezTo>
                  <a:lnTo>
                    <a:pt x="1968" y="30738"/>
                  </a:lnTo>
                  <a:lnTo>
                    <a:pt x="3467" y="29488"/>
                  </a:lnTo>
                  <a:lnTo>
                    <a:pt x="4716" y="28364"/>
                  </a:lnTo>
                  <a:lnTo>
                    <a:pt x="4716" y="28364"/>
                  </a:lnTo>
                  <a:lnTo>
                    <a:pt x="18711" y="204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725227C2-CADE-4E36-A07B-0EDAD75CD045}"/>
                </a:ext>
              </a:extLst>
            </p:cNvPr>
            <p:cNvSpPr/>
            <p:nvPr/>
          </p:nvSpPr>
          <p:spPr>
            <a:xfrm>
              <a:off x="11290652" y="4142730"/>
              <a:ext cx="3373" cy="8496"/>
            </a:xfrm>
            <a:custGeom>
              <a:avLst/>
              <a:gdLst>
                <a:gd name="connsiteX0" fmla="*/ 0 w 3373"/>
                <a:gd name="connsiteY0" fmla="*/ 4998 h 8496"/>
                <a:gd name="connsiteX1" fmla="*/ 2999 w 3373"/>
                <a:gd name="connsiteY1" fmla="*/ 8497 h 8496"/>
                <a:gd name="connsiteX2" fmla="*/ 3373 w 3373"/>
                <a:gd name="connsiteY2" fmla="*/ 0 h 8496"/>
                <a:gd name="connsiteX3" fmla="*/ 125 w 3373"/>
                <a:gd name="connsiteY3" fmla="*/ 1749 h 8496"/>
                <a:gd name="connsiteX4" fmla="*/ 0 w 3373"/>
                <a:gd name="connsiteY4" fmla="*/ 4998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" h="8496">
                  <a:moveTo>
                    <a:pt x="0" y="4998"/>
                  </a:moveTo>
                  <a:lnTo>
                    <a:pt x="2999" y="8497"/>
                  </a:lnTo>
                  <a:lnTo>
                    <a:pt x="3373" y="0"/>
                  </a:lnTo>
                  <a:lnTo>
                    <a:pt x="125" y="1749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13B62633-90CE-4645-AE74-3162CB941FF3}"/>
                </a:ext>
              </a:extLst>
            </p:cNvPr>
            <p:cNvSpPr/>
            <p:nvPr/>
          </p:nvSpPr>
          <p:spPr>
            <a:xfrm>
              <a:off x="12000220" y="6314489"/>
              <a:ext cx="204786" cy="135696"/>
            </a:xfrm>
            <a:custGeom>
              <a:avLst/>
              <a:gdLst>
                <a:gd name="connsiteX0" fmla="*/ 0 w 204786"/>
                <a:gd name="connsiteY0" fmla="*/ 134572 h 135696"/>
                <a:gd name="connsiteX1" fmla="*/ 875 w 204786"/>
                <a:gd name="connsiteY1" fmla="*/ 135696 h 135696"/>
                <a:gd name="connsiteX2" fmla="*/ 204787 w 204786"/>
                <a:gd name="connsiteY2" fmla="*/ 4373 h 135696"/>
                <a:gd name="connsiteX3" fmla="*/ 204787 w 204786"/>
                <a:gd name="connsiteY3" fmla="*/ 0 h 135696"/>
                <a:gd name="connsiteX4" fmla="*/ 250 w 204786"/>
                <a:gd name="connsiteY4" fmla="*/ 131823 h 135696"/>
                <a:gd name="connsiteX5" fmla="*/ 0 w 204786"/>
                <a:gd name="connsiteY5" fmla="*/ 134572 h 13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786" h="135696">
                  <a:moveTo>
                    <a:pt x="0" y="134572"/>
                  </a:moveTo>
                  <a:lnTo>
                    <a:pt x="875" y="135696"/>
                  </a:lnTo>
                  <a:lnTo>
                    <a:pt x="204787" y="4373"/>
                  </a:lnTo>
                  <a:lnTo>
                    <a:pt x="204787" y="0"/>
                  </a:lnTo>
                  <a:lnTo>
                    <a:pt x="250" y="131823"/>
                  </a:lnTo>
                  <a:lnTo>
                    <a:pt x="0" y="1345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CC261B70-6169-4995-B4E7-F2967C95C157}"/>
                </a:ext>
              </a:extLst>
            </p:cNvPr>
            <p:cNvSpPr/>
            <p:nvPr/>
          </p:nvSpPr>
          <p:spPr>
            <a:xfrm>
              <a:off x="11999720" y="6449060"/>
              <a:ext cx="205286" cy="260521"/>
            </a:xfrm>
            <a:custGeom>
              <a:avLst/>
              <a:gdLst>
                <a:gd name="connsiteX0" fmla="*/ 500 w 205286"/>
                <a:gd name="connsiteY0" fmla="*/ 0 h 260521"/>
                <a:gd name="connsiteX1" fmla="*/ 374 w 205286"/>
                <a:gd name="connsiteY1" fmla="*/ 874 h 260521"/>
                <a:gd name="connsiteX2" fmla="*/ 0 w 205286"/>
                <a:gd name="connsiteY2" fmla="*/ 4873 h 260521"/>
                <a:gd name="connsiteX3" fmla="*/ 205286 w 205286"/>
                <a:gd name="connsiteY3" fmla="*/ 260521 h 260521"/>
                <a:gd name="connsiteX4" fmla="*/ 205286 w 205286"/>
                <a:gd name="connsiteY4" fmla="*/ 255023 h 260521"/>
                <a:gd name="connsiteX5" fmla="*/ 1374 w 205286"/>
                <a:gd name="connsiteY5" fmla="*/ 1125 h 260521"/>
                <a:gd name="connsiteX6" fmla="*/ 500 w 205286"/>
                <a:gd name="connsiteY6" fmla="*/ 0 h 26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86" h="260521">
                  <a:moveTo>
                    <a:pt x="500" y="0"/>
                  </a:moveTo>
                  <a:lnTo>
                    <a:pt x="374" y="874"/>
                  </a:lnTo>
                  <a:lnTo>
                    <a:pt x="0" y="4873"/>
                  </a:lnTo>
                  <a:lnTo>
                    <a:pt x="205286" y="260521"/>
                  </a:lnTo>
                  <a:lnTo>
                    <a:pt x="205286" y="255023"/>
                  </a:lnTo>
                  <a:lnTo>
                    <a:pt x="1374" y="11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1157EA4B-52FD-4856-9279-4077CB9196A9}"/>
                </a:ext>
              </a:extLst>
            </p:cNvPr>
            <p:cNvSpPr/>
            <p:nvPr/>
          </p:nvSpPr>
          <p:spPr>
            <a:xfrm>
              <a:off x="7861753" y="6359846"/>
              <a:ext cx="189798" cy="110580"/>
            </a:xfrm>
            <a:custGeom>
              <a:avLst/>
              <a:gdLst>
                <a:gd name="connsiteX0" fmla="*/ 1005 w 189798"/>
                <a:gd name="connsiteY0" fmla="*/ 107457 h 110580"/>
                <a:gd name="connsiteX1" fmla="*/ 168 w 189798"/>
                <a:gd name="connsiteY1" fmla="*/ 109781 h 110580"/>
                <a:gd name="connsiteX2" fmla="*/ 255 w 189798"/>
                <a:gd name="connsiteY2" fmla="*/ 109956 h 110580"/>
                <a:gd name="connsiteX3" fmla="*/ 255 w 189798"/>
                <a:gd name="connsiteY3" fmla="*/ 110581 h 110580"/>
                <a:gd name="connsiteX4" fmla="*/ 255 w 189798"/>
                <a:gd name="connsiteY4" fmla="*/ 110581 h 110580"/>
                <a:gd name="connsiteX5" fmla="*/ 2879 w 189798"/>
                <a:gd name="connsiteY5" fmla="*/ 110581 h 110580"/>
                <a:gd name="connsiteX6" fmla="*/ 3878 w 189798"/>
                <a:gd name="connsiteY6" fmla="*/ 110581 h 110580"/>
                <a:gd name="connsiteX7" fmla="*/ 189798 w 189798"/>
                <a:gd name="connsiteY7" fmla="*/ 3998 h 110580"/>
                <a:gd name="connsiteX8" fmla="*/ 189798 w 189798"/>
                <a:gd name="connsiteY8" fmla="*/ 0 h 110580"/>
                <a:gd name="connsiteX9" fmla="*/ 2129 w 189798"/>
                <a:gd name="connsiteY9" fmla="*/ 107457 h 11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8" h="110580">
                  <a:moveTo>
                    <a:pt x="1005" y="107457"/>
                  </a:moveTo>
                  <a:cubicBezTo>
                    <a:pt x="130" y="107869"/>
                    <a:pt x="-245" y="108907"/>
                    <a:pt x="168" y="109781"/>
                  </a:cubicBezTo>
                  <a:cubicBezTo>
                    <a:pt x="193" y="109844"/>
                    <a:pt x="218" y="109906"/>
                    <a:pt x="255" y="109956"/>
                  </a:cubicBezTo>
                  <a:cubicBezTo>
                    <a:pt x="255" y="109956"/>
                    <a:pt x="255" y="109956"/>
                    <a:pt x="255" y="110581"/>
                  </a:cubicBezTo>
                  <a:lnTo>
                    <a:pt x="255" y="110581"/>
                  </a:lnTo>
                  <a:lnTo>
                    <a:pt x="2879" y="110581"/>
                  </a:lnTo>
                  <a:lnTo>
                    <a:pt x="3878" y="110581"/>
                  </a:lnTo>
                  <a:lnTo>
                    <a:pt x="189798" y="3998"/>
                  </a:lnTo>
                  <a:lnTo>
                    <a:pt x="189798" y="0"/>
                  </a:lnTo>
                  <a:lnTo>
                    <a:pt x="2129" y="10745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657EABBF-3369-4C42-8889-6F32DAE98E71}"/>
                </a:ext>
              </a:extLst>
            </p:cNvPr>
            <p:cNvSpPr/>
            <p:nvPr/>
          </p:nvSpPr>
          <p:spPr>
            <a:xfrm>
              <a:off x="12028583" y="6124315"/>
              <a:ext cx="176423" cy="116953"/>
            </a:xfrm>
            <a:custGeom>
              <a:avLst/>
              <a:gdLst>
                <a:gd name="connsiteX0" fmla="*/ 0 w 176423"/>
                <a:gd name="connsiteY0" fmla="*/ 116954 h 116953"/>
                <a:gd name="connsiteX1" fmla="*/ 176424 w 176423"/>
                <a:gd name="connsiteY1" fmla="*/ 4373 h 116953"/>
                <a:gd name="connsiteX2" fmla="*/ 176424 w 176423"/>
                <a:gd name="connsiteY2" fmla="*/ 0 h 116953"/>
                <a:gd name="connsiteX3" fmla="*/ 374 w 176423"/>
                <a:gd name="connsiteY3" fmla="*/ 112330 h 116953"/>
                <a:gd name="connsiteX4" fmla="*/ 0 w 176423"/>
                <a:gd name="connsiteY4" fmla="*/ 116954 h 1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23" h="116953">
                  <a:moveTo>
                    <a:pt x="0" y="116954"/>
                  </a:moveTo>
                  <a:lnTo>
                    <a:pt x="176424" y="4373"/>
                  </a:lnTo>
                  <a:lnTo>
                    <a:pt x="176424" y="0"/>
                  </a:lnTo>
                  <a:lnTo>
                    <a:pt x="374" y="112330"/>
                  </a:lnTo>
                  <a:lnTo>
                    <a:pt x="0" y="11695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AAA0C318-A773-4F41-8D60-F0B666E614BD}"/>
                </a:ext>
              </a:extLst>
            </p:cNvPr>
            <p:cNvSpPr/>
            <p:nvPr/>
          </p:nvSpPr>
          <p:spPr>
            <a:xfrm>
              <a:off x="11406976" y="4193460"/>
              <a:ext cx="226901" cy="132072"/>
            </a:xfrm>
            <a:custGeom>
              <a:avLst/>
              <a:gdLst>
                <a:gd name="connsiteX0" fmla="*/ 224903 w 226901"/>
                <a:gd name="connsiteY0" fmla="*/ 1749 h 132072"/>
                <a:gd name="connsiteX1" fmla="*/ 224903 w 226901"/>
                <a:gd name="connsiteY1" fmla="*/ 1749 h 132072"/>
                <a:gd name="connsiteX2" fmla="*/ 224903 w 226901"/>
                <a:gd name="connsiteY2" fmla="*/ 0 h 132072"/>
                <a:gd name="connsiteX3" fmla="*/ 224903 w 226901"/>
                <a:gd name="connsiteY3" fmla="*/ 0 h 132072"/>
                <a:gd name="connsiteX4" fmla="*/ 0 w 226901"/>
                <a:gd name="connsiteY4" fmla="*/ 128449 h 132072"/>
                <a:gd name="connsiteX5" fmla="*/ 0 w 226901"/>
                <a:gd name="connsiteY5" fmla="*/ 130823 h 132072"/>
                <a:gd name="connsiteX6" fmla="*/ 1124 w 226901"/>
                <a:gd name="connsiteY6" fmla="*/ 132072 h 132072"/>
                <a:gd name="connsiteX7" fmla="*/ 226902 w 226901"/>
                <a:gd name="connsiteY7" fmla="*/ 3499 h 132072"/>
                <a:gd name="connsiteX8" fmla="*/ 226902 w 226901"/>
                <a:gd name="connsiteY8" fmla="*/ 3499 h 132072"/>
                <a:gd name="connsiteX9" fmla="*/ 224903 w 226901"/>
                <a:gd name="connsiteY9" fmla="*/ 1749 h 1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901" h="132072">
                  <a:moveTo>
                    <a:pt x="224903" y="1749"/>
                  </a:moveTo>
                  <a:lnTo>
                    <a:pt x="224903" y="1749"/>
                  </a:lnTo>
                  <a:cubicBezTo>
                    <a:pt x="224853" y="1162"/>
                    <a:pt x="224853" y="587"/>
                    <a:pt x="224903" y="0"/>
                  </a:cubicBezTo>
                  <a:lnTo>
                    <a:pt x="224903" y="0"/>
                  </a:lnTo>
                  <a:lnTo>
                    <a:pt x="0" y="128449"/>
                  </a:lnTo>
                  <a:lnTo>
                    <a:pt x="0" y="130823"/>
                  </a:lnTo>
                  <a:lnTo>
                    <a:pt x="1124" y="132072"/>
                  </a:lnTo>
                  <a:lnTo>
                    <a:pt x="226902" y="3499"/>
                  </a:lnTo>
                  <a:lnTo>
                    <a:pt x="226902" y="3499"/>
                  </a:lnTo>
                  <a:cubicBezTo>
                    <a:pt x="225652" y="2749"/>
                    <a:pt x="225153" y="2374"/>
                    <a:pt x="224903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DE681DD-AF80-48B4-90FF-98942A6C005F}"/>
                </a:ext>
              </a:extLst>
            </p:cNvPr>
            <p:cNvSpPr/>
            <p:nvPr/>
          </p:nvSpPr>
          <p:spPr>
            <a:xfrm>
              <a:off x="11407476" y="4161427"/>
              <a:ext cx="236084" cy="137490"/>
            </a:xfrm>
            <a:custGeom>
              <a:avLst/>
              <a:gdLst>
                <a:gd name="connsiteX0" fmla="*/ 0 w 236084"/>
                <a:gd name="connsiteY0" fmla="*/ 136366 h 137490"/>
                <a:gd name="connsiteX1" fmla="*/ 0 w 236084"/>
                <a:gd name="connsiteY1" fmla="*/ 137490 h 137490"/>
                <a:gd name="connsiteX2" fmla="*/ 224903 w 236084"/>
                <a:gd name="connsiteY2" fmla="*/ 9417 h 137490"/>
                <a:gd name="connsiteX3" fmla="*/ 235148 w 236084"/>
                <a:gd name="connsiteY3" fmla="*/ 3669 h 137490"/>
                <a:gd name="connsiteX4" fmla="*/ 235898 w 236084"/>
                <a:gd name="connsiteY4" fmla="*/ 1045 h 137490"/>
                <a:gd name="connsiteX5" fmla="*/ 234011 w 236084"/>
                <a:gd name="connsiteY5" fmla="*/ 70 h 137490"/>
                <a:gd name="connsiteX6" fmla="*/ 233774 w 236084"/>
                <a:gd name="connsiteY6" fmla="*/ 170 h 137490"/>
                <a:gd name="connsiteX7" fmla="*/ 225278 w 236084"/>
                <a:gd name="connsiteY7" fmla="*/ 5043 h 137490"/>
                <a:gd name="connsiteX8" fmla="*/ 375 w 236084"/>
                <a:gd name="connsiteY8" fmla="*/ 133117 h 13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84" h="137490">
                  <a:moveTo>
                    <a:pt x="0" y="136366"/>
                  </a:moveTo>
                  <a:lnTo>
                    <a:pt x="0" y="137490"/>
                  </a:lnTo>
                  <a:lnTo>
                    <a:pt x="224903" y="9417"/>
                  </a:lnTo>
                  <a:lnTo>
                    <a:pt x="235148" y="3669"/>
                  </a:lnTo>
                  <a:cubicBezTo>
                    <a:pt x="235998" y="3094"/>
                    <a:pt x="236323" y="1982"/>
                    <a:pt x="235898" y="1045"/>
                  </a:cubicBezTo>
                  <a:cubicBezTo>
                    <a:pt x="235648" y="258"/>
                    <a:pt x="234799" y="-180"/>
                    <a:pt x="234011" y="70"/>
                  </a:cubicBezTo>
                  <a:cubicBezTo>
                    <a:pt x="233937" y="95"/>
                    <a:pt x="233849" y="133"/>
                    <a:pt x="233774" y="170"/>
                  </a:cubicBezTo>
                  <a:lnTo>
                    <a:pt x="225278" y="5043"/>
                  </a:lnTo>
                  <a:lnTo>
                    <a:pt x="375" y="1331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4780D559-1FAD-442B-AF94-0F812E557E2D}"/>
                </a:ext>
              </a:extLst>
            </p:cNvPr>
            <p:cNvSpPr/>
            <p:nvPr/>
          </p:nvSpPr>
          <p:spPr>
            <a:xfrm>
              <a:off x="11403066" y="4297543"/>
              <a:ext cx="4415" cy="27239"/>
            </a:xfrm>
            <a:custGeom>
              <a:avLst/>
              <a:gdLst>
                <a:gd name="connsiteX0" fmla="*/ 4410 w 4415"/>
                <a:gd name="connsiteY0" fmla="*/ 250 h 27239"/>
                <a:gd name="connsiteX1" fmla="*/ 2911 w 4415"/>
                <a:gd name="connsiteY1" fmla="*/ 1999 h 27239"/>
                <a:gd name="connsiteX2" fmla="*/ 2786 w 4415"/>
                <a:gd name="connsiteY2" fmla="*/ 1999 h 27239"/>
                <a:gd name="connsiteX3" fmla="*/ 1287 w 4415"/>
                <a:gd name="connsiteY3" fmla="*/ 37 h 27239"/>
                <a:gd name="connsiteX4" fmla="*/ 1287 w 4415"/>
                <a:gd name="connsiteY4" fmla="*/ 0 h 27239"/>
                <a:gd name="connsiteX5" fmla="*/ 1287 w 4415"/>
                <a:gd name="connsiteY5" fmla="*/ 875 h 27239"/>
                <a:gd name="connsiteX6" fmla="*/ 37 w 4415"/>
                <a:gd name="connsiteY6" fmla="*/ 23116 h 27239"/>
                <a:gd name="connsiteX7" fmla="*/ 37 w 4415"/>
                <a:gd name="connsiteY7" fmla="*/ 27239 h 27239"/>
                <a:gd name="connsiteX8" fmla="*/ 37 w 4415"/>
                <a:gd name="connsiteY8" fmla="*/ 27239 h 27239"/>
                <a:gd name="connsiteX9" fmla="*/ 37 w 4415"/>
                <a:gd name="connsiteY9" fmla="*/ 26614 h 27239"/>
                <a:gd name="connsiteX10" fmla="*/ 37 w 4415"/>
                <a:gd name="connsiteY10" fmla="*/ 26614 h 27239"/>
                <a:gd name="connsiteX11" fmla="*/ 37 w 4415"/>
                <a:gd name="connsiteY11" fmla="*/ 26614 h 27239"/>
                <a:gd name="connsiteX12" fmla="*/ 662 w 4415"/>
                <a:gd name="connsiteY12" fmla="*/ 26614 h 27239"/>
                <a:gd name="connsiteX13" fmla="*/ 662 w 4415"/>
                <a:gd name="connsiteY13" fmla="*/ 26614 h 27239"/>
                <a:gd name="connsiteX14" fmla="*/ 662 w 4415"/>
                <a:gd name="connsiteY14" fmla="*/ 26614 h 27239"/>
                <a:gd name="connsiteX15" fmla="*/ 662 w 4415"/>
                <a:gd name="connsiteY15" fmla="*/ 26614 h 27239"/>
                <a:gd name="connsiteX16" fmla="*/ 1287 w 4415"/>
                <a:gd name="connsiteY16" fmla="*/ 27239 h 27239"/>
                <a:gd name="connsiteX17" fmla="*/ 1287 w 4415"/>
                <a:gd name="connsiteY17" fmla="*/ 24865 h 27239"/>
                <a:gd name="connsiteX18" fmla="*/ 2661 w 4415"/>
                <a:gd name="connsiteY18" fmla="*/ 1999 h 2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5" h="27239">
                  <a:moveTo>
                    <a:pt x="4410" y="250"/>
                  </a:moveTo>
                  <a:cubicBezTo>
                    <a:pt x="4485" y="1149"/>
                    <a:pt x="3811" y="1924"/>
                    <a:pt x="2911" y="1999"/>
                  </a:cubicBezTo>
                  <a:cubicBezTo>
                    <a:pt x="2874" y="1999"/>
                    <a:pt x="2824" y="1999"/>
                    <a:pt x="2786" y="1999"/>
                  </a:cubicBezTo>
                  <a:cubicBezTo>
                    <a:pt x="1824" y="1874"/>
                    <a:pt x="1149" y="987"/>
                    <a:pt x="1287" y="37"/>
                  </a:cubicBezTo>
                  <a:cubicBezTo>
                    <a:pt x="1287" y="25"/>
                    <a:pt x="1287" y="13"/>
                    <a:pt x="1287" y="0"/>
                  </a:cubicBezTo>
                  <a:lnTo>
                    <a:pt x="1287" y="875"/>
                  </a:lnTo>
                  <a:lnTo>
                    <a:pt x="37" y="23116"/>
                  </a:lnTo>
                  <a:lnTo>
                    <a:pt x="37" y="27239"/>
                  </a:lnTo>
                  <a:cubicBezTo>
                    <a:pt x="37" y="27239"/>
                    <a:pt x="37" y="27239"/>
                    <a:pt x="37" y="27239"/>
                  </a:cubicBezTo>
                  <a:cubicBezTo>
                    <a:pt x="-12" y="27039"/>
                    <a:pt x="-12" y="26814"/>
                    <a:pt x="37" y="26614"/>
                  </a:cubicBezTo>
                  <a:lnTo>
                    <a:pt x="37" y="26614"/>
                  </a:lnTo>
                  <a:lnTo>
                    <a:pt x="37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1287" y="27239"/>
                  </a:lnTo>
                  <a:lnTo>
                    <a:pt x="1287" y="24865"/>
                  </a:lnTo>
                  <a:lnTo>
                    <a:pt x="2661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94D2ED0F-DBFB-4190-828E-4438D5933746}"/>
                </a:ext>
              </a:extLst>
            </p:cNvPr>
            <p:cNvSpPr/>
            <p:nvPr/>
          </p:nvSpPr>
          <p:spPr>
            <a:xfrm>
              <a:off x="10828213" y="4443110"/>
              <a:ext cx="21629" cy="130198"/>
            </a:xfrm>
            <a:custGeom>
              <a:avLst/>
              <a:gdLst>
                <a:gd name="connsiteX0" fmla="*/ 17881 w 21629"/>
                <a:gd name="connsiteY0" fmla="*/ 10996 h 130198"/>
                <a:gd name="connsiteX1" fmla="*/ 16507 w 21629"/>
                <a:gd name="connsiteY1" fmla="*/ 11745 h 130198"/>
                <a:gd name="connsiteX2" fmla="*/ 4999 w 21629"/>
                <a:gd name="connsiteY2" fmla="*/ 8971 h 130198"/>
                <a:gd name="connsiteX3" fmla="*/ 4012 w 21629"/>
                <a:gd name="connsiteY3" fmla="*/ 6622 h 130198"/>
                <a:gd name="connsiteX4" fmla="*/ 4012 w 21629"/>
                <a:gd name="connsiteY4" fmla="*/ 0 h 130198"/>
                <a:gd name="connsiteX5" fmla="*/ 4012 w 21629"/>
                <a:gd name="connsiteY5" fmla="*/ 1499 h 130198"/>
                <a:gd name="connsiteX6" fmla="*/ 14 w 21629"/>
                <a:gd name="connsiteY6" fmla="*/ 129448 h 130198"/>
                <a:gd name="connsiteX7" fmla="*/ 9385 w 21629"/>
                <a:gd name="connsiteY7" fmla="*/ 118952 h 130198"/>
                <a:gd name="connsiteX8" fmla="*/ 18006 w 21629"/>
                <a:gd name="connsiteY8" fmla="*/ 130198 h 130198"/>
                <a:gd name="connsiteX9" fmla="*/ 21630 w 21629"/>
                <a:gd name="connsiteY9" fmla="*/ 15119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29" h="130198">
                  <a:moveTo>
                    <a:pt x="17881" y="10996"/>
                  </a:moveTo>
                  <a:lnTo>
                    <a:pt x="16507" y="11745"/>
                  </a:lnTo>
                  <a:cubicBezTo>
                    <a:pt x="12559" y="14157"/>
                    <a:pt x="7411" y="12920"/>
                    <a:pt x="4999" y="8971"/>
                  </a:cubicBezTo>
                  <a:cubicBezTo>
                    <a:pt x="4550" y="8247"/>
                    <a:pt x="4225" y="7447"/>
                    <a:pt x="4012" y="6622"/>
                  </a:cubicBezTo>
                  <a:cubicBezTo>
                    <a:pt x="3413" y="4461"/>
                    <a:pt x="3413" y="2162"/>
                    <a:pt x="4012" y="0"/>
                  </a:cubicBezTo>
                  <a:cubicBezTo>
                    <a:pt x="3950" y="500"/>
                    <a:pt x="3950" y="999"/>
                    <a:pt x="4012" y="1499"/>
                  </a:cubicBezTo>
                  <a:lnTo>
                    <a:pt x="14" y="129448"/>
                  </a:lnTo>
                  <a:cubicBezTo>
                    <a:pt x="-274" y="123976"/>
                    <a:pt x="3912" y="119290"/>
                    <a:pt x="9385" y="118952"/>
                  </a:cubicBezTo>
                  <a:cubicBezTo>
                    <a:pt x="14770" y="119852"/>
                    <a:pt x="18543" y="124763"/>
                    <a:pt x="18006" y="130198"/>
                  </a:cubicBezTo>
                  <a:lnTo>
                    <a:pt x="21630" y="1511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66552728-947C-4FCA-95C6-FAC653087315}"/>
                </a:ext>
              </a:extLst>
            </p:cNvPr>
            <p:cNvSpPr/>
            <p:nvPr/>
          </p:nvSpPr>
          <p:spPr>
            <a:xfrm>
              <a:off x="10849217" y="4452107"/>
              <a:ext cx="374" cy="874"/>
            </a:xfrm>
            <a:custGeom>
              <a:avLst/>
              <a:gdLst>
                <a:gd name="connsiteX0" fmla="*/ 375 w 374"/>
                <a:gd name="connsiteY0" fmla="*/ 875 h 874"/>
                <a:gd name="connsiteX1" fmla="*/ 375 w 374"/>
                <a:gd name="connsiteY1" fmla="*/ 0 h 874"/>
                <a:gd name="connsiteX2" fmla="*/ 0 w 374"/>
                <a:gd name="connsiteY2" fmla="*/ 250 h 874"/>
                <a:gd name="connsiteX3" fmla="*/ 375 w 374"/>
                <a:gd name="connsiteY3" fmla="*/ 875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" h="874">
                  <a:moveTo>
                    <a:pt x="375" y="875"/>
                  </a:moveTo>
                  <a:lnTo>
                    <a:pt x="375" y="0"/>
                  </a:lnTo>
                  <a:lnTo>
                    <a:pt x="0" y="250"/>
                  </a:lnTo>
                  <a:lnTo>
                    <a:pt x="375" y="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4A53813B-CD22-46E8-93ED-71CD9409F8CA}"/>
                </a:ext>
              </a:extLst>
            </p:cNvPr>
            <p:cNvSpPr/>
            <p:nvPr/>
          </p:nvSpPr>
          <p:spPr>
            <a:xfrm>
              <a:off x="11759324" y="6448685"/>
              <a:ext cx="236147" cy="156062"/>
            </a:xfrm>
            <a:custGeom>
              <a:avLst/>
              <a:gdLst>
                <a:gd name="connsiteX0" fmla="*/ 0 w 236147"/>
                <a:gd name="connsiteY0" fmla="*/ 152939 h 156062"/>
                <a:gd name="connsiteX1" fmla="*/ 1124 w 236147"/>
                <a:gd name="connsiteY1" fmla="*/ 152939 h 156062"/>
                <a:gd name="connsiteX2" fmla="*/ 1124 w 236147"/>
                <a:gd name="connsiteY2" fmla="*/ 152939 h 156062"/>
                <a:gd name="connsiteX3" fmla="*/ 1124 w 236147"/>
                <a:gd name="connsiteY3" fmla="*/ 152939 h 156062"/>
                <a:gd name="connsiteX4" fmla="*/ 1124 w 236147"/>
                <a:gd name="connsiteY4" fmla="*/ 152939 h 156062"/>
                <a:gd name="connsiteX5" fmla="*/ 1124 w 236147"/>
                <a:gd name="connsiteY5" fmla="*/ 153563 h 156062"/>
                <a:gd name="connsiteX6" fmla="*/ 1124 w 236147"/>
                <a:gd name="connsiteY6" fmla="*/ 153563 h 156062"/>
                <a:gd name="connsiteX7" fmla="*/ 1124 w 236147"/>
                <a:gd name="connsiteY7" fmla="*/ 156063 h 156062"/>
                <a:gd name="connsiteX8" fmla="*/ 236148 w 236147"/>
                <a:gd name="connsiteY8" fmla="*/ 4748 h 156062"/>
                <a:gd name="connsiteX9" fmla="*/ 236148 w 236147"/>
                <a:gd name="connsiteY9" fmla="*/ 999 h 156062"/>
                <a:gd name="connsiteX10" fmla="*/ 236148 w 236147"/>
                <a:gd name="connsiteY10" fmla="*/ 0 h 15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147" h="156062">
                  <a:moveTo>
                    <a:pt x="0" y="152939"/>
                  </a:moveTo>
                  <a:lnTo>
                    <a:pt x="1124" y="152939"/>
                  </a:lnTo>
                  <a:lnTo>
                    <a:pt x="1124" y="152939"/>
                  </a:lnTo>
                  <a:cubicBezTo>
                    <a:pt x="1124" y="152939"/>
                    <a:pt x="1124" y="152939"/>
                    <a:pt x="1124" y="152939"/>
                  </a:cubicBezTo>
                  <a:lnTo>
                    <a:pt x="1124" y="152939"/>
                  </a:lnTo>
                  <a:lnTo>
                    <a:pt x="1124" y="153563"/>
                  </a:lnTo>
                  <a:cubicBezTo>
                    <a:pt x="1124" y="153563"/>
                    <a:pt x="1124" y="153563"/>
                    <a:pt x="1124" y="153563"/>
                  </a:cubicBezTo>
                  <a:lnTo>
                    <a:pt x="1124" y="156063"/>
                  </a:lnTo>
                  <a:lnTo>
                    <a:pt x="236148" y="4748"/>
                  </a:lnTo>
                  <a:lnTo>
                    <a:pt x="236148" y="999"/>
                  </a:lnTo>
                  <a:lnTo>
                    <a:pt x="23614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FAAFC6B6-4741-43D4-AB31-895CB762A759}"/>
                </a:ext>
              </a:extLst>
            </p:cNvPr>
            <p:cNvSpPr/>
            <p:nvPr/>
          </p:nvSpPr>
          <p:spPr>
            <a:xfrm>
              <a:off x="11360871" y="6601499"/>
              <a:ext cx="398952" cy="261271"/>
            </a:xfrm>
            <a:custGeom>
              <a:avLst/>
              <a:gdLst>
                <a:gd name="connsiteX0" fmla="*/ 0 w 398952"/>
                <a:gd name="connsiteY0" fmla="*/ 256772 h 261271"/>
                <a:gd name="connsiteX1" fmla="*/ 0 w 398952"/>
                <a:gd name="connsiteY1" fmla="*/ 260271 h 261271"/>
                <a:gd name="connsiteX2" fmla="*/ 0 w 398952"/>
                <a:gd name="connsiteY2" fmla="*/ 261271 h 261271"/>
                <a:gd name="connsiteX3" fmla="*/ 397703 w 398952"/>
                <a:gd name="connsiteY3" fmla="*/ 5248 h 261271"/>
                <a:gd name="connsiteX4" fmla="*/ 397703 w 398952"/>
                <a:gd name="connsiteY4" fmla="*/ 1624 h 261271"/>
                <a:gd name="connsiteX5" fmla="*/ 398953 w 398952"/>
                <a:gd name="connsiteY5" fmla="*/ 0 h 261271"/>
                <a:gd name="connsiteX6" fmla="*/ 398953 w 398952"/>
                <a:gd name="connsiteY6" fmla="*/ 0 h 26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952" h="261271">
                  <a:moveTo>
                    <a:pt x="0" y="256772"/>
                  </a:moveTo>
                  <a:lnTo>
                    <a:pt x="0" y="260271"/>
                  </a:lnTo>
                  <a:lnTo>
                    <a:pt x="0" y="261271"/>
                  </a:lnTo>
                  <a:lnTo>
                    <a:pt x="397703" y="5248"/>
                  </a:lnTo>
                  <a:lnTo>
                    <a:pt x="397703" y="1624"/>
                  </a:lnTo>
                  <a:cubicBezTo>
                    <a:pt x="397728" y="875"/>
                    <a:pt x="398228" y="212"/>
                    <a:pt x="398953" y="0"/>
                  </a:cubicBezTo>
                  <a:lnTo>
                    <a:pt x="398953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C7062DB1-9005-44D0-B1AE-B6B771DB47EA}"/>
                </a:ext>
              </a:extLst>
            </p:cNvPr>
            <p:cNvSpPr/>
            <p:nvPr/>
          </p:nvSpPr>
          <p:spPr>
            <a:xfrm>
              <a:off x="11761323" y="6602249"/>
              <a:ext cx="37" cy="749"/>
            </a:xfrm>
            <a:custGeom>
              <a:avLst/>
              <a:gdLst>
                <a:gd name="connsiteX0" fmla="*/ 0 w 37"/>
                <a:gd name="connsiteY0" fmla="*/ 0 h 749"/>
                <a:gd name="connsiteX1" fmla="*/ 0 w 37"/>
                <a:gd name="connsiteY1" fmla="*/ 750 h 749"/>
                <a:gd name="connsiteX2" fmla="*/ 0 w 37"/>
                <a:gd name="connsiteY2" fmla="*/ 125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749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7F068469-E8FF-4A2D-B986-0E22BB697707}"/>
                </a:ext>
              </a:extLst>
            </p:cNvPr>
            <p:cNvSpPr/>
            <p:nvPr/>
          </p:nvSpPr>
          <p:spPr>
            <a:xfrm>
              <a:off x="11359622" y="6073960"/>
              <a:ext cx="53476" cy="787311"/>
            </a:xfrm>
            <a:custGeom>
              <a:avLst/>
              <a:gdLst>
                <a:gd name="connsiteX0" fmla="*/ 53477 w 53476"/>
                <a:gd name="connsiteY0" fmla="*/ 625 h 787311"/>
                <a:gd name="connsiteX1" fmla="*/ 52727 w 53476"/>
                <a:gd name="connsiteY1" fmla="*/ 625 h 787311"/>
                <a:gd name="connsiteX2" fmla="*/ 51727 w 53476"/>
                <a:gd name="connsiteY2" fmla="*/ 625 h 787311"/>
                <a:gd name="connsiteX3" fmla="*/ 51727 w 53476"/>
                <a:gd name="connsiteY3" fmla="*/ 625 h 787311"/>
                <a:gd name="connsiteX4" fmla="*/ 51727 w 53476"/>
                <a:gd name="connsiteY4" fmla="*/ 625 h 787311"/>
                <a:gd name="connsiteX5" fmla="*/ 51727 w 53476"/>
                <a:gd name="connsiteY5" fmla="*/ 0 h 787311"/>
                <a:gd name="connsiteX6" fmla="*/ 0 w 53476"/>
                <a:gd name="connsiteY6" fmla="*/ 783063 h 787311"/>
                <a:gd name="connsiteX7" fmla="*/ 2499 w 53476"/>
                <a:gd name="connsiteY7" fmla="*/ 786437 h 787311"/>
                <a:gd name="connsiteX8" fmla="*/ 2499 w 53476"/>
                <a:gd name="connsiteY8" fmla="*/ 786437 h 787311"/>
                <a:gd name="connsiteX9" fmla="*/ 2499 w 53476"/>
                <a:gd name="connsiteY9" fmla="*/ 787312 h 787311"/>
                <a:gd name="connsiteX10" fmla="*/ 2499 w 53476"/>
                <a:gd name="connsiteY10" fmla="*/ 787312 h 787311"/>
                <a:gd name="connsiteX11" fmla="*/ 2499 w 53476"/>
                <a:gd name="connsiteY11" fmla="*/ 787312 h 787311"/>
                <a:gd name="connsiteX12" fmla="*/ 2499 w 53476"/>
                <a:gd name="connsiteY12" fmla="*/ 783813 h 78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76" h="787311">
                  <a:moveTo>
                    <a:pt x="53477" y="625"/>
                  </a:moveTo>
                  <a:lnTo>
                    <a:pt x="52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0"/>
                  </a:lnTo>
                  <a:lnTo>
                    <a:pt x="0" y="783063"/>
                  </a:lnTo>
                  <a:lnTo>
                    <a:pt x="2499" y="786437"/>
                  </a:lnTo>
                  <a:lnTo>
                    <a:pt x="2499" y="786437"/>
                  </a:lnTo>
                  <a:cubicBezTo>
                    <a:pt x="2511" y="786724"/>
                    <a:pt x="2511" y="787024"/>
                    <a:pt x="2499" y="787312"/>
                  </a:cubicBezTo>
                  <a:cubicBezTo>
                    <a:pt x="2499" y="787312"/>
                    <a:pt x="2499" y="787312"/>
                    <a:pt x="2499" y="787312"/>
                  </a:cubicBezTo>
                  <a:lnTo>
                    <a:pt x="2499" y="787312"/>
                  </a:lnTo>
                  <a:lnTo>
                    <a:pt x="2499" y="78381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A3E00F58-E715-4A74-A892-9F9F3FA03E7D}"/>
                </a:ext>
              </a:extLst>
            </p:cNvPr>
            <p:cNvSpPr/>
            <p:nvPr/>
          </p:nvSpPr>
          <p:spPr>
            <a:xfrm>
              <a:off x="11926627" y="4792096"/>
              <a:ext cx="228776" cy="140069"/>
            </a:xfrm>
            <a:custGeom>
              <a:avLst/>
              <a:gdLst>
                <a:gd name="connsiteX0" fmla="*/ 750 w 228776"/>
                <a:gd name="connsiteY0" fmla="*/ 138320 h 140069"/>
                <a:gd name="connsiteX1" fmla="*/ 750 w 228776"/>
                <a:gd name="connsiteY1" fmla="*/ 138320 h 140069"/>
                <a:gd name="connsiteX2" fmla="*/ 750 w 228776"/>
                <a:gd name="connsiteY2" fmla="*/ 139070 h 140069"/>
                <a:gd name="connsiteX3" fmla="*/ 750 w 228776"/>
                <a:gd name="connsiteY3" fmla="*/ 139070 h 140069"/>
                <a:gd name="connsiteX4" fmla="*/ 750 w 228776"/>
                <a:gd name="connsiteY4" fmla="*/ 140069 h 140069"/>
                <a:gd name="connsiteX5" fmla="*/ 228776 w 228776"/>
                <a:gd name="connsiteY5" fmla="*/ 3998 h 140069"/>
                <a:gd name="connsiteX6" fmla="*/ 228776 w 228776"/>
                <a:gd name="connsiteY6" fmla="*/ 0 h 140069"/>
                <a:gd name="connsiteX7" fmla="*/ 228776 w 228776"/>
                <a:gd name="connsiteY7" fmla="*/ 0 h 140069"/>
                <a:gd name="connsiteX8" fmla="*/ 0 w 228776"/>
                <a:gd name="connsiteY8" fmla="*/ 136821 h 1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776" h="140069">
                  <a:moveTo>
                    <a:pt x="750" y="138320"/>
                  </a:moveTo>
                  <a:lnTo>
                    <a:pt x="750" y="138320"/>
                  </a:lnTo>
                  <a:cubicBezTo>
                    <a:pt x="800" y="138570"/>
                    <a:pt x="800" y="138820"/>
                    <a:pt x="750" y="139070"/>
                  </a:cubicBezTo>
                  <a:lnTo>
                    <a:pt x="750" y="139070"/>
                  </a:lnTo>
                  <a:lnTo>
                    <a:pt x="750" y="140069"/>
                  </a:lnTo>
                  <a:lnTo>
                    <a:pt x="228776" y="3998"/>
                  </a:lnTo>
                  <a:lnTo>
                    <a:pt x="228776" y="0"/>
                  </a:lnTo>
                  <a:lnTo>
                    <a:pt x="228776" y="0"/>
                  </a:lnTo>
                  <a:lnTo>
                    <a:pt x="0" y="1368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BA1EF2B3-2410-4542-AA56-D5FA0585E4E6}"/>
                </a:ext>
              </a:extLst>
            </p:cNvPr>
            <p:cNvSpPr/>
            <p:nvPr/>
          </p:nvSpPr>
          <p:spPr>
            <a:xfrm>
              <a:off x="11403066" y="4323533"/>
              <a:ext cx="37" cy="624"/>
            </a:xfrm>
            <a:custGeom>
              <a:avLst/>
              <a:gdLst>
                <a:gd name="connsiteX0" fmla="*/ 37 w 37"/>
                <a:gd name="connsiteY0" fmla="*/ 0 h 624"/>
                <a:gd name="connsiteX1" fmla="*/ 37 w 37"/>
                <a:gd name="connsiteY1" fmla="*/ 625 h 624"/>
                <a:gd name="connsiteX2" fmla="*/ 37 w 37"/>
                <a:gd name="connsiteY2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624">
                  <a:moveTo>
                    <a:pt x="37" y="0"/>
                  </a:moveTo>
                  <a:cubicBezTo>
                    <a:pt x="-12" y="200"/>
                    <a:pt x="-12" y="425"/>
                    <a:pt x="37" y="625"/>
                  </a:cubicBezTo>
                  <a:cubicBezTo>
                    <a:pt x="-12" y="425"/>
                    <a:pt x="-12" y="20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42213809-DFEC-4978-BD7B-F4163405E2CF}"/>
                </a:ext>
              </a:extLst>
            </p:cNvPr>
            <p:cNvSpPr/>
            <p:nvPr/>
          </p:nvSpPr>
          <p:spPr>
            <a:xfrm>
              <a:off x="11405352" y="4323533"/>
              <a:ext cx="522773" cy="608757"/>
            </a:xfrm>
            <a:custGeom>
              <a:avLst/>
              <a:gdLst>
                <a:gd name="connsiteX0" fmla="*/ 0 w 522773"/>
                <a:gd name="connsiteY0" fmla="*/ 0 h 608757"/>
                <a:gd name="connsiteX1" fmla="*/ 0 w 522773"/>
                <a:gd name="connsiteY1" fmla="*/ 0 h 608757"/>
                <a:gd name="connsiteX2" fmla="*/ 999 w 522773"/>
                <a:gd name="connsiteY2" fmla="*/ 1749 h 608757"/>
                <a:gd name="connsiteX3" fmla="*/ 999 w 522773"/>
                <a:gd name="connsiteY3" fmla="*/ 5873 h 608757"/>
                <a:gd name="connsiteX4" fmla="*/ 520025 w 522773"/>
                <a:gd name="connsiteY4" fmla="*/ 608757 h 608757"/>
                <a:gd name="connsiteX5" fmla="*/ 520025 w 522773"/>
                <a:gd name="connsiteY5" fmla="*/ 607758 h 608757"/>
                <a:gd name="connsiteX6" fmla="*/ 521887 w 522773"/>
                <a:gd name="connsiteY6" fmla="*/ 606133 h 608757"/>
                <a:gd name="connsiteX7" fmla="*/ 521900 w 522773"/>
                <a:gd name="connsiteY7" fmla="*/ 606133 h 608757"/>
                <a:gd name="connsiteX8" fmla="*/ 522774 w 522773"/>
                <a:gd name="connsiteY8" fmla="*/ 606758 h 608757"/>
                <a:gd name="connsiteX9" fmla="*/ 522774 w 522773"/>
                <a:gd name="connsiteY9" fmla="*/ 606758 h 608757"/>
                <a:gd name="connsiteX10" fmla="*/ 522024 w 522773"/>
                <a:gd name="connsiteY10" fmla="*/ 605759 h 608757"/>
                <a:gd name="connsiteX11" fmla="*/ 2499 w 522773"/>
                <a:gd name="connsiteY11" fmla="*/ 2249 h 608757"/>
                <a:gd name="connsiteX12" fmla="*/ 1374 w 522773"/>
                <a:gd name="connsiteY12" fmla="*/ 1000 h 60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2773" h="608757">
                  <a:moveTo>
                    <a:pt x="0" y="0"/>
                  </a:moveTo>
                  <a:lnTo>
                    <a:pt x="0" y="0"/>
                  </a:lnTo>
                  <a:cubicBezTo>
                    <a:pt x="700" y="275"/>
                    <a:pt x="1112" y="1000"/>
                    <a:pt x="999" y="1749"/>
                  </a:cubicBezTo>
                  <a:lnTo>
                    <a:pt x="999" y="5873"/>
                  </a:lnTo>
                  <a:lnTo>
                    <a:pt x="520025" y="608757"/>
                  </a:lnTo>
                  <a:lnTo>
                    <a:pt x="520025" y="607758"/>
                  </a:lnTo>
                  <a:cubicBezTo>
                    <a:pt x="520088" y="606796"/>
                    <a:pt x="520925" y="606071"/>
                    <a:pt x="521887" y="606133"/>
                  </a:cubicBezTo>
                  <a:cubicBezTo>
                    <a:pt x="521900" y="606133"/>
                    <a:pt x="521900" y="606133"/>
                    <a:pt x="521900" y="606133"/>
                  </a:cubicBezTo>
                  <a:cubicBezTo>
                    <a:pt x="521900" y="606133"/>
                    <a:pt x="521900" y="606133"/>
                    <a:pt x="522774" y="606758"/>
                  </a:cubicBezTo>
                  <a:lnTo>
                    <a:pt x="522774" y="606758"/>
                  </a:lnTo>
                  <a:lnTo>
                    <a:pt x="522024" y="605759"/>
                  </a:lnTo>
                  <a:lnTo>
                    <a:pt x="2499" y="2249"/>
                  </a:lnTo>
                  <a:lnTo>
                    <a:pt x="1374" y="10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7EC3ADE8-F167-40AF-85E3-AEB0F3AFF668}"/>
                </a:ext>
              </a:extLst>
            </p:cNvPr>
            <p:cNvSpPr/>
            <p:nvPr/>
          </p:nvSpPr>
          <p:spPr>
            <a:xfrm>
              <a:off x="10846094" y="4453981"/>
              <a:ext cx="106953" cy="128448"/>
            </a:xfrm>
            <a:custGeom>
              <a:avLst/>
              <a:gdLst>
                <a:gd name="connsiteX0" fmla="*/ 0 w 106953"/>
                <a:gd name="connsiteY0" fmla="*/ 125 h 128448"/>
                <a:gd name="connsiteX1" fmla="*/ 3374 w 106953"/>
                <a:gd name="connsiteY1" fmla="*/ 4248 h 128448"/>
                <a:gd name="connsiteX2" fmla="*/ 105954 w 106953"/>
                <a:gd name="connsiteY2" fmla="*/ 128449 h 128448"/>
                <a:gd name="connsiteX3" fmla="*/ 105954 w 106953"/>
                <a:gd name="connsiteY3" fmla="*/ 127699 h 128448"/>
                <a:gd name="connsiteX4" fmla="*/ 105954 w 106953"/>
                <a:gd name="connsiteY4" fmla="*/ 127699 h 128448"/>
                <a:gd name="connsiteX5" fmla="*/ 105954 w 106953"/>
                <a:gd name="connsiteY5" fmla="*/ 127699 h 128448"/>
                <a:gd name="connsiteX6" fmla="*/ 105954 w 106953"/>
                <a:gd name="connsiteY6" fmla="*/ 127075 h 128448"/>
                <a:gd name="connsiteX7" fmla="*/ 105954 w 106953"/>
                <a:gd name="connsiteY7" fmla="*/ 127075 h 128448"/>
                <a:gd name="connsiteX8" fmla="*/ 105954 w 106953"/>
                <a:gd name="connsiteY8" fmla="*/ 127075 h 128448"/>
                <a:gd name="connsiteX9" fmla="*/ 105954 w 106953"/>
                <a:gd name="connsiteY9" fmla="*/ 127075 h 128448"/>
                <a:gd name="connsiteX10" fmla="*/ 106954 w 106953"/>
                <a:gd name="connsiteY10" fmla="*/ 126450 h 128448"/>
                <a:gd name="connsiteX11" fmla="*/ 2499 w 106953"/>
                <a:gd name="connsiteY11" fmla="*/ 0 h 128448"/>
                <a:gd name="connsiteX12" fmla="*/ 2499 w 106953"/>
                <a:gd name="connsiteY12" fmla="*/ 0 h 12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953" h="128448">
                  <a:moveTo>
                    <a:pt x="0" y="125"/>
                  </a:moveTo>
                  <a:lnTo>
                    <a:pt x="3374" y="4248"/>
                  </a:lnTo>
                  <a:lnTo>
                    <a:pt x="105954" y="128449"/>
                  </a:lnTo>
                  <a:lnTo>
                    <a:pt x="105954" y="127699"/>
                  </a:lnTo>
                  <a:lnTo>
                    <a:pt x="105954" y="127699"/>
                  </a:lnTo>
                  <a:lnTo>
                    <a:pt x="105954" y="127699"/>
                  </a:lnTo>
                  <a:cubicBezTo>
                    <a:pt x="105954" y="127699"/>
                    <a:pt x="105954" y="127699"/>
                    <a:pt x="105954" y="127075"/>
                  </a:cubicBezTo>
                  <a:cubicBezTo>
                    <a:pt x="105954" y="126450"/>
                    <a:pt x="105954" y="127075"/>
                    <a:pt x="105954" y="127075"/>
                  </a:cubicBezTo>
                  <a:lnTo>
                    <a:pt x="105954" y="127075"/>
                  </a:lnTo>
                  <a:cubicBezTo>
                    <a:pt x="105954" y="127075"/>
                    <a:pt x="105954" y="127075"/>
                    <a:pt x="105954" y="127075"/>
                  </a:cubicBezTo>
                  <a:lnTo>
                    <a:pt x="106954" y="126450"/>
                  </a:lnTo>
                  <a:lnTo>
                    <a:pt x="2499" y="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98396F2C-6533-432F-8CA8-6D2E365A345C}"/>
                </a:ext>
              </a:extLst>
            </p:cNvPr>
            <p:cNvSpPr/>
            <p:nvPr/>
          </p:nvSpPr>
          <p:spPr>
            <a:xfrm>
              <a:off x="11275158" y="4209078"/>
              <a:ext cx="100581" cy="119827"/>
            </a:xfrm>
            <a:custGeom>
              <a:avLst/>
              <a:gdLst>
                <a:gd name="connsiteX0" fmla="*/ 2124 w 100581"/>
                <a:gd name="connsiteY0" fmla="*/ 0 h 119827"/>
                <a:gd name="connsiteX1" fmla="*/ 1000 w 100581"/>
                <a:gd name="connsiteY1" fmla="*/ 1749 h 119827"/>
                <a:gd name="connsiteX2" fmla="*/ 0 w 100581"/>
                <a:gd name="connsiteY2" fmla="*/ 2749 h 119827"/>
                <a:gd name="connsiteX3" fmla="*/ 100582 w 100581"/>
                <a:gd name="connsiteY3" fmla="*/ 119827 h 119827"/>
                <a:gd name="connsiteX4" fmla="*/ 100582 w 100581"/>
                <a:gd name="connsiteY4" fmla="*/ 114829 h 119827"/>
                <a:gd name="connsiteX5" fmla="*/ 1874 w 100581"/>
                <a:gd name="connsiteY5" fmla="*/ 0 h 11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1" h="119827">
                  <a:moveTo>
                    <a:pt x="2124" y="0"/>
                  </a:moveTo>
                  <a:cubicBezTo>
                    <a:pt x="1824" y="625"/>
                    <a:pt x="1449" y="1212"/>
                    <a:pt x="1000" y="1749"/>
                  </a:cubicBezTo>
                  <a:lnTo>
                    <a:pt x="0" y="2749"/>
                  </a:lnTo>
                  <a:lnTo>
                    <a:pt x="100582" y="119827"/>
                  </a:lnTo>
                  <a:lnTo>
                    <a:pt x="100582" y="11482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72BFEDE8-55CA-4645-9E1F-7CBAA2BDB4A0}"/>
                </a:ext>
              </a:extLst>
            </p:cNvPr>
            <p:cNvSpPr/>
            <p:nvPr/>
          </p:nvSpPr>
          <p:spPr>
            <a:xfrm>
              <a:off x="11404956" y="4264306"/>
              <a:ext cx="4603" cy="35236"/>
            </a:xfrm>
            <a:custGeom>
              <a:avLst/>
              <a:gdLst>
                <a:gd name="connsiteX0" fmla="*/ 4519 w 4603"/>
                <a:gd name="connsiteY0" fmla="*/ 0 h 35236"/>
                <a:gd name="connsiteX1" fmla="*/ 4519 w 4603"/>
                <a:gd name="connsiteY1" fmla="*/ 0 h 35236"/>
                <a:gd name="connsiteX2" fmla="*/ 4519 w 4603"/>
                <a:gd name="connsiteY2" fmla="*/ 1250 h 35236"/>
                <a:gd name="connsiteX3" fmla="*/ 2608 w 4603"/>
                <a:gd name="connsiteY3" fmla="*/ 1587 h 35236"/>
                <a:gd name="connsiteX4" fmla="*/ 2270 w 4603"/>
                <a:gd name="connsiteY4" fmla="*/ 1250 h 35236"/>
                <a:gd name="connsiteX5" fmla="*/ 1646 w 4603"/>
                <a:gd name="connsiteY5" fmla="*/ 625 h 35236"/>
                <a:gd name="connsiteX6" fmla="*/ 21 w 4603"/>
                <a:gd name="connsiteY6" fmla="*/ 29113 h 35236"/>
                <a:gd name="connsiteX7" fmla="*/ 21 w 4603"/>
                <a:gd name="connsiteY7" fmla="*/ 33237 h 35236"/>
                <a:gd name="connsiteX8" fmla="*/ 1483 w 4603"/>
                <a:gd name="connsiteY8" fmla="*/ 35236 h 35236"/>
                <a:gd name="connsiteX9" fmla="*/ 1520 w 4603"/>
                <a:gd name="connsiteY9" fmla="*/ 35236 h 35236"/>
                <a:gd name="connsiteX10" fmla="*/ 3145 w 4603"/>
                <a:gd name="connsiteY10" fmla="*/ 33612 h 35236"/>
                <a:gd name="connsiteX11" fmla="*/ 3145 w 4603"/>
                <a:gd name="connsiteY11" fmla="*/ 33487 h 35236"/>
                <a:gd name="connsiteX12" fmla="*/ 3145 w 4603"/>
                <a:gd name="connsiteY12" fmla="*/ 30238 h 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3" h="35236">
                  <a:moveTo>
                    <a:pt x="4519" y="0"/>
                  </a:moveTo>
                  <a:lnTo>
                    <a:pt x="4519" y="0"/>
                  </a:lnTo>
                  <a:cubicBezTo>
                    <a:pt x="4632" y="412"/>
                    <a:pt x="4632" y="837"/>
                    <a:pt x="4519" y="1250"/>
                  </a:cubicBezTo>
                  <a:cubicBezTo>
                    <a:pt x="4082" y="1874"/>
                    <a:pt x="3220" y="2024"/>
                    <a:pt x="2608" y="1587"/>
                  </a:cubicBezTo>
                  <a:cubicBezTo>
                    <a:pt x="2470" y="1487"/>
                    <a:pt x="2357" y="1374"/>
                    <a:pt x="2270" y="1250"/>
                  </a:cubicBezTo>
                  <a:lnTo>
                    <a:pt x="1646" y="625"/>
                  </a:lnTo>
                  <a:lnTo>
                    <a:pt x="21" y="29113"/>
                  </a:lnTo>
                  <a:lnTo>
                    <a:pt x="21" y="33237"/>
                  </a:lnTo>
                  <a:cubicBezTo>
                    <a:pt x="-129" y="34186"/>
                    <a:pt x="533" y="35086"/>
                    <a:pt x="1483" y="35236"/>
                  </a:cubicBezTo>
                  <a:cubicBezTo>
                    <a:pt x="1495" y="35236"/>
                    <a:pt x="1508" y="35236"/>
                    <a:pt x="1520" y="35236"/>
                  </a:cubicBezTo>
                  <a:cubicBezTo>
                    <a:pt x="2420" y="35236"/>
                    <a:pt x="3145" y="34511"/>
                    <a:pt x="3145" y="33612"/>
                  </a:cubicBezTo>
                  <a:cubicBezTo>
                    <a:pt x="3145" y="33574"/>
                    <a:pt x="3145" y="33524"/>
                    <a:pt x="3145" y="33487"/>
                  </a:cubicBezTo>
                  <a:lnTo>
                    <a:pt x="3145" y="3023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ECC24FC8-F8A0-4862-A105-B5A5462F704A}"/>
                </a:ext>
              </a:extLst>
            </p:cNvPr>
            <p:cNvSpPr/>
            <p:nvPr/>
          </p:nvSpPr>
          <p:spPr>
            <a:xfrm>
              <a:off x="8593067" y="4768980"/>
              <a:ext cx="62597" cy="85341"/>
            </a:xfrm>
            <a:custGeom>
              <a:avLst/>
              <a:gdLst>
                <a:gd name="connsiteX0" fmla="*/ 5997 w 62597"/>
                <a:gd name="connsiteY0" fmla="*/ 2749 h 85341"/>
                <a:gd name="connsiteX1" fmla="*/ 0 w 62597"/>
                <a:gd name="connsiteY1" fmla="*/ 0 h 85341"/>
                <a:gd name="connsiteX2" fmla="*/ 59474 w 62597"/>
                <a:gd name="connsiteY2" fmla="*/ 85341 h 85341"/>
                <a:gd name="connsiteX3" fmla="*/ 61473 w 62597"/>
                <a:gd name="connsiteY3" fmla="*/ 84217 h 85341"/>
                <a:gd name="connsiteX4" fmla="*/ 62598 w 62597"/>
                <a:gd name="connsiteY4" fmla="*/ 83592 h 8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7" h="85341">
                  <a:moveTo>
                    <a:pt x="5997" y="2749"/>
                  </a:moveTo>
                  <a:cubicBezTo>
                    <a:pt x="3686" y="2811"/>
                    <a:pt x="1462" y="1799"/>
                    <a:pt x="0" y="0"/>
                  </a:cubicBezTo>
                  <a:lnTo>
                    <a:pt x="59474" y="85341"/>
                  </a:lnTo>
                  <a:lnTo>
                    <a:pt x="61473" y="84217"/>
                  </a:lnTo>
                  <a:lnTo>
                    <a:pt x="62598" y="835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4B06810E-78C0-4835-80D1-117E987104DA}"/>
                </a:ext>
              </a:extLst>
            </p:cNvPr>
            <p:cNvSpPr/>
            <p:nvPr/>
          </p:nvSpPr>
          <p:spPr>
            <a:xfrm>
              <a:off x="8248466" y="5710230"/>
              <a:ext cx="1124" cy="12495"/>
            </a:xfrm>
            <a:custGeom>
              <a:avLst/>
              <a:gdLst>
                <a:gd name="connsiteX0" fmla="*/ 0 w 1124"/>
                <a:gd name="connsiteY0" fmla="*/ 0 h 12495"/>
                <a:gd name="connsiteX1" fmla="*/ 1124 w 1124"/>
                <a:gd name="connsiteY1" fmla="*/ 0 h 12495"/>
                <a:gd name="connsiteX2" fmla="*/ 1124 w 11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2495">
                  <a:moveTo>
                    <a:pt x="0" y="0"/>
                  </a:moveTo>
                  <a:lnTo>
                    <a:pt x="1124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D9CB3CD-D478-4283-B54C-19BE37C2BD0C}"/>
                </a:ext>
              </a:extLst>
            </p:cNvPr>
            <p:cNvSpPr/>
            <p:nvPr/>
          </p:nvSpPr>
          <p:spPr>
            <a:xfrm>
              <a:off x="8265209" y="5692612"/>
              <a:ext cx="46" cy="1999"/>
            </a:xfrm>
            <a:custGeom>
              <a:avLst/>
              <a:gdLst>
                <a:gd name="connsiteX0" fmla="*/ 0 w 46"/>
                <a:gd name="connsiteY0" fmla="*/ 0 h 1999"/>
                <a:gd name="connsiteX1" fmla="*/ 0 w 46"/>
                <a:gd name="connsiteY1" fmla="*/ 1999 h 1999"/>
                <a:gd name="connsiteX2" fmla="*/ 0 w 46"/>
                <a:gd name="connsiteY2" fmla="*/ 375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1999">
                  <a:moveTo>
                    <a:pt x="0" y="0"/>
                  </a:moveTo>
                  <a:cubicBezTo>
                    <a:pt x="63" y="662"/>
                    <a:pt x="63" y="1337"/>
                    <a:pt x="0" y="1999"/>
                  </a:cubicBezTo>
                  <a:cubicBezTo>
                    <a:pt x="0" y="1999"/>
                    <a:pt x="0" y="875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BEF0E8A4-2E2C-424D-BE64-121832E84D46}"/>
                </a:ext>
              </a:extLst>
            </p:cNvPr>
            <p:cNvSpPr/>
            <p:nvPr/>
          </p:nvSpPr>
          <p:spPr>
            <a:xfrm>
              <a:off x="8252131" y="4945410"/>
              <a:ext cx="4457" cy="13953"/>
            </a:xfrm>
            <a:custGeom>
              <a:avLst/>
              <a:gdLst>
                <a:gd name="connsiteX0" fmla="*/ 2832 w 4457"/>
                <a:gd name="connsiteY0" fmla="*/ 8246 h 13953"/>
                <a:gd name="connsiteX1" fmla="*/ 2832 w 4457"/>
                <a:gd name="connsiteY1" fmla="*/ 3124 h 13953"/>
                <a:gd name="connsiteX2" fmla="*/ 2832 w 4457"/>
                <a:gd name="connsiteY2" fmla="*/ 1624 h 13953"/>
                <a:gd name="connsiteX3" fmla="*/ 1208 w 4457"/>
                <a:gd name="connsiteY3" fmla="*/ 0 h 13953"/>
                <a:gd name="connsiteX4" fmla="*/ 1083 w 4457"/>
                <a:gd name="connsiteY4" fmla="*/ 0 h 13953"/>
                <a:gd name="connsiteX5" fmla="*/ 333 w 4457"/>
                <a:gd name="connsiteY5" fmla="*/ 0 h 13953"/>
                <a:gd name="connsiteX6" fmla="*/ 333 w 4457"/>
                <a:gd name="connsiteY6" fmla="*/ 0 h 13953"/>
                <a:gd name="connsiteX7" fmla="*/ 333 w 4457"/>
                <a:gd name="connsiteY7" fmla="*/ 750 h 13953"/>
                <a:gd name="connsiteX8" fmla="*/ 333 w 4457"/>
                <a:gd name="connsiteY8" fmla="*/ 750 h 13953"/>
                <a:gd name="connsiteX9" fmla="*/ 333 w 4457"/>
                <a:gd name="connsiteY9" fmla="*/ 750 h 13953"/>
                <a:gd name="connsiteX10" fmla="*/ 1208 w 4457"/>
                <a:gd name="connsiteY10" fmla="*/ 9121 h 13953"/>
                <a:gd name="connsiteX11" fmla="*/ 1208 w 4457"/>
                <a:gd name="connsiteY11" fmla="*/ 12245 h 13953"/>
                <a:gd name="connsiteX12" fmla="*/ 2832 w 4457"/>
                <a:gd name="connsiteY12" fmla="*/ 13869 h 13953"/>
                <a:gd name="connsiteX13" fmla="*/ 2957 w 4457"/>
                <a:gd name="connsiteY13" fmla="*/ 13869 h 13953"/>
                <a:gd name="connsiteX14" fmla="*/ 3707 w 4457"/>
                <a:gd name="connsiteY14" fmla="*/ 13869 h 13953"/>
                <a:gd name="connsiteX15" fmla="*/ 4456 w 4457"/>
                <a:gd name="connsiteY15" fmla="*/ 12245 h 1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57" h="13953">
                  <a:moveTo>
                    <a:pt x="2832" y="8246"/>
                  </a:moveTo>
                  <a:lnTo>
                    <a:pt x="2832" y="3124"/>
                  </a:lnTo>
                  <a:lnTo>
                    <a:pt x="2832" y="1624"/>
                  </a:lnTo>
                  <a:cubicBezTo>
                    <a:pt x="2832" y="725"/>
                    <a:pt x="2108" y="0"/>
                    <a:pt x="1208" y="0"/>
                  </a:cubicBezTo>
                  <a:cubicBezTo>
                    <a:pt x="1170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lnTo>
                    <a:pt x="333" y="750"/>
                  </a:lnTo>
                  <a:cubicBezTo>
                    <a:pt x="333" y="750"/>
                    <a:pt x="333" y="750"/>
                    <a:pt x="333" y="750"/>
                  </a:cubicBezTo>
                  <a:lnTo>
                    <a:pt x="333" y="750"/>
                  </a:lnTo>
                  <a:lnTo>
                    <a:pt x="1208" y="9121"/>
                  </a:lnTo>
                  <a:lnTo>
                    <a:pt x="1208" y="12245"/>
                  </a:lnTo>
                  <a:cubicBezTo>
                    <a:pt x="1208" y="13145"/>
                    <a:pt x="1933" y="13869"/>
                    <a:pt x="2832" y="13869"/>
                  </a:cubicBezTo>
                  <a:cubicBezTo>
                    <a:pt x="2870" y="13869"/>
                    <a:pt x="2920" y="13869"/>
                    <a:pt x="2957" y="13869"/>
                  </a:cubicBezTo>
                  <a:cubicBezTo>
                    <a:pt x="3194" y="13982"/>
                    <a:pt x="3469" y="13982"/>
                    <a:pt x="3707" y="13869"/>
                  </a:cubicBezTo>
                  <a:cubicBezTo>
                    <a:pt x="4194" y="13482"/>
                    <a:pt x="4481" y="12870"/>
                    <a:pt x="4456" y="12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9DC7E408-9BAD-4A99-93C9-5D6AAEA6AD92}"/>
                </a:ext>
              </a:extLst>
            </p:cNvPr>
            <p:cNvSpPr/>
            <p:nvPr/>
          </p:nvSpPr>
          <p:spPr>
            <a:xfrm>
              <a:off x="8414395" y="5874539"/>
              <a:ext cx="135941" cy="79343"/>
            </a:xfrm>
            <a:custGeom>
              <a:avLst/>
              <a:gdLst>
                <a:gd name="connsiteX0" fmla="*/ 135941 w 135941"/>
                <a:gd name="connsiteY0" fmla="*/ 3499 h 79343"/>
                <a:gd name="connsiteX1" fmla="*/ 134567 w 135941"/>
                <a:gd name="connsiteY1" fmla="*/ 0 h 79343"/>
                <a:gd name="connsiteX2" fmla="*/ 0 w 135941"/>
                <a:gd name="connsiteY2" fmla="*/ 76220 h 79343"/>
                <a:gd name="connsiteX3" fmla="*/ 1999 w 135941"/>
                <a:gd name="connsiteY3" fmla="*/ 79343 h 7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41" h="79343">
                  <a:moveTo>
                    <a:pt x="135941" y="3499"/>
                  </a:moveTo>
                  <a:cubicBezTo>
                    <a:pt x="135304" y="2411"/>
                    <a:pt x="134842" y="1224"/>
                    <a:pt x="134567" y="0"/>
                  </a:cubicBezTo>
                  <a:lnTo>
                    <a:pt x="0" y="76220"/>
                  </a:lnTo>
                  <a:lnTo>
                    <a:pt x="1999" y="793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1D0F31B4-C669-4647-90EF-BAB633A83AF6}"/>
                </a:ext>
              </a:extLst>
            </p:cNvPr>
            <p:cNvSpPr/>
            <p:nvPr/>
          </p:nvSpPr>
          <p:spPr>
            <a:xfrm>
              <a:off x="8562580" y="5849299"/>
              <a:ext cx="14118" cy="30113"/>
            </a:xfrm>
            <a:custGeom>
              <a:avLst/>
              <a:gdLst>
                <a:gd name="connsiteX0" fmla="*/ 2499 w 14118"/>
                <a:gd name="connsiteY0" fmla="*/ 5748 h 30113"/>
                <a:gd name="connsiteX1" fmla="*/ 2499 w 14118"/>
                <a:gd name="connsiteY1" fmla="*/ 10996 h 30113"/>
                <a:gd name="connsiteX2" fmla="*/ 3374 w 14118"/>
                <a:gd name="connsiteY2" fmla="*/ 20866 h 30113"/>
                <a:gd name="connsiteX3" fmla="*/ 0 w 14118"/>
                <a:gd name="connsiteY3" fmla="*/ 30113 h 30113"/>
                <a:gd name="connsiteX4" fmla="*/ 2249 w 14118"/>
                <a:gd name="connsiteY4" fmla="*/ 29488 h 30113"/>
                <a:gd name="connsiteX5" fmla="*/ 8121 w 14118"/>
                <a:gd name="connsiteY5" fmla="*/ 26240 h 30113"/>
                <a:gd name="connsiteX6" fmla="*/ 14119 w 14118"/>
                <a:gd name="connsiteY6" fmla="*/ 22741 h 30113"/>
                <a:gd name="connsiteX7" fmla="*/ 12745 w 14118"/>
                <a:gd name="connsiteY7" fmla="*/ 7747 h 30113"/>
                <a:gd name="connsiteX8" fmla="*/ 11995 w 14118"/>
                <a:gd name="connsiteY8" fmla="*/ 0 h 3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8" h="30113">
                  <a:moveTo>
                    <a:pt x="2499" y="5748"/>
                  </a:moveTo>
                  <a:lnTo>
                    <a:pt x="2499" y="10996"/>
                  </a:lnTo>
                  <a:lnTo>
                    <a:pt x="3374" y="20866"/>
                  </a:lnTo>
                  <a:cubicBezTo>
                    <a:pt x="3561" y="24278"/>
                    <a:pt x="2336" y="27626"/>
                    <a:pt x="0" y="30113"/>
                  </a:cubicBezTo>
                  <a:cubicBezTo>
                    <a:pt x="775" y="30038"/>
                    <a:pt x="1537" y="29826"/>
                    <a:pt x="2249" y="29488"/>
                  </a:cubicBezTo>
                  <a:lnTo>
                    <a:pt x="8121" y="26240"/>
                  </a:lnTo>
                  <a:lnTo>
                    <a:pt x="14119" y="22741"/>
                  </a:lnTo>
                  <a:lnTo>
                    <a:pt x="12745" y="7747"/>
                  </a:lnTo>
                  <a:lnTo>
                    <a:pt x="1199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DD333E43-7A9A-4555-B17D-F6C09E38FF17}"/>
                </a:ext>
              </a:extLst>
            </p:cNvPr>
            <p:cNvSpPr/>
            <p:nvPr/>
          </p:nvSpPr>
          <p:spPr>
            <a:xfrm>
              <a:off x="8123645" y="5411528"/>
              <a:ext cx="137796" cy="77540"/>
            </a:xfrm>
            <a:custGeom>
              <a:avLst/>
              <a:gdLst>
                <a:gd name="connsiteX0" fmla="*/ 2499 w 137796"/>
                <a:gd name="connsiteY0" fmla="*/ 77540 h 77540"/>
                <a:gd name="connsiteX1" fmla="*/ 137441 w 137796"/>
                <a:gd name="connsiteY1" fmla="*/ 3320 h 77540"/>
                <a:gd name="connsiteX2" fmla="*/ 137441 w 137796"/>
                <a:gd name="connsiteY2" fmla="*/ 3320 h 77540"/>
                <a:gd name="connsiteX3" fmla="*/ 137441 w 137796"/>
                <a:gd name="connsiteY3" fmla="*/ 1196 h 77540"/>
                <a:gd name="connsiteX4" fmla="*/ 135317 w 137796"/>
                <a:gd name="connsiteY4" fmla="*/ 196 h 77540"/>
                <a:gd name="connsiteX5" fmla="*/ 135317 w 137796"/>
                <a:gd name="connsiteY5" fmla="*/ 196 h 77540"/>
                <a:gd name="connsiteX6" fmla="*/ 0 w 137796"/>
                <a:gd name="connsiteY6" fmla="*/ 75166 h 7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96" h="77540">
                  <a:moveTo>
                    <a:pt x="2499" y="77540"/>
                  </a:moveTo>
                  <a:lnTo>
                    <a:pt x="137441" y="3320"/>
                  </a:lnTo>
                  <a:lnTo>
                    <a:pt x="137441" y="3320"/>
                  </a:lnTo>
                  <a:cubicBezTo>
                    <a:pt x="137916" y="2695"/>
                    <a:pt x="137916" y="1820"/>
                    <a:pt x="137441" y="1196"/>
                  </a:cubicBezTo>
                  <a:cubicBezTo>
                    <a:pt x="137441" y="196"/>
                    <a:pt x="136191" y="-304"/>
                    <a:pt x="135317" y="196"/>
                  </a:cubicBezTo>
                  <a:lnTo>
                    <a:pt x="135317" y="196"/>
                  </a:lnTo>
                  <a:lnTo>
                    <a:pt x="0" y="751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5DD1F4B2-C3D9-42E4-A227-B8F6B73597A6}"/>
                </a:ext>
              </a:extLst>
            </p:cNvPr>
            <p:cNvSpPr/>
            <p:nvPr/>
          </p:nvSpPr>
          <p:spPr>
            <a:xfrm>
              <a:off x="8251090" y="5687270"/>
              <a:ext cx="33985" cy="196640"/>
            </a:xfrm>
            <a:custGeom>
              <a:avLst/>
              <a:gdLst>
                <a:gd name="connsiteX0" fmla="*/ 17867 w 33985"/>
                <a:gd name="connsiteY0" fmla="*/ 196140 h 196640"/>
                <a:gd name="connsiteX1" fmla="*/ 22865 w 33985"/>
                <a:gd name="connsiteY1" fmla="*/ 193267 h 196640"/>
                <a:gd name="connsiteX2" fmla="*/ 22865 w 33985"/>
                <a:gd name="connsiteY2" fmla="*/ 193267 h 196640"/>
                <a:gd name="connsiteX3" fmla="*/ 33985 w 33985"/>
                <a:gd name="connsiteY3" fmla="*/ 187019 h 196640"/>
                <a:gd name="connsiteX4" fmla="*/ 15119 w 33985"/>
                <a:gd name="connsiteY4" fmla="*/ 8965 h 196640"/>
                <a:gd name="connsiteX5" fmla="*/ 15119 w 33985"/>
                <a:gd name="connsiteY5" fmla="*/ 7341 h 196640"/>
                <a:gd name="connsiteX6" fmla="*/ 15119 w 33985"/>
                <a:gd name="connsiteY6" fmla="*/ 5342 h 196640"/>
                <a:gd name="connsiteX7" fmla="*/ 13994 w 33985"/>
                <a:gd name="connsiteY7" fmla="*/ 3467 h 196640"/>
                <a:gd name="connsiteX8" fmla="*/ 11495 w 33985"/>
                <a:gd name="connsiteY8" fmla="*/ 968 h 196640"/>
                <a:gd name="connsiteX9" fmla="*/ 9871 w 33985"/>
                <a:gd name="connsiteY9" fmla="*/ 94 h 196640"/>
                <a:gd name="connsiteX10" fmla="*/ 8372 w 33985"/>
                <a:gd name="connsiteY10" fmla="*/ 94 h 196640"/>
                <a:gd name="connsiteX11" fmla="*/ 6497 w 33985"/>
                <a:gd name="connsiteY11" fmla="*/ 94 h 196640"/>
                <a:gd name="connsiteX12" fmla="*/ 6497 w 33985"/>
                <a:gd name="connsiteY12" fmla="*/ 94 h 196640"/>
                <a:gd name="connsiteX13" fmla="*/ 5373 w 33985"/>
                <a:gd name="connsiteY13" fmla="*/ 94 h 196640"/>
                <a:gd name="connsiteX14" fmla="*/ 9621 w 33985"/>
                <a:gd name="connsiteY14" fmla="*/ 6591 h 196640"/>
                <a:gd name="connsiteX15" fmla="*/ 8122 w 33985"/>
                <a:gd name="connsiteY15" fmla="*/ 21835 h 196640"/>
                <a:gd name="connsiteX16" fmla="*/ 0 w 33985"/>
                <a:gd name="connsiteY16" fmla="*/ 23460 h 196640"/>
                <a:gd name="connsiteX17" fmla="*/ 0 w 33985"/>
                <a:gd name="connsiteY17" fmla="*/ 23460 h 196640"/>
                <a:gd name="connsiteX18" fmla="*/ 18367 w 33985"/>
                <a:gd name="connsiteY18" fmla="*/ 196640 h 196640"/>
                <a:gd name="connsiteX19" fmla="*/ 19242 w 33985"/>
                <a:gd name="connsiteY19" fmla="*/ 196640 h 1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985" h="196640">
                  <a:moveTo>
                    <a:pt x="17867" y="196140"/>
                  </a:moveTo>
                  <a:lnTo>
                    <a:pt x="22865" y="193267"/>
                  </a:lnTo>
                  <a:lnTo>
                    <a:pt x="22865" y="193267"/>
                  </a:lnTo>
                  <a:lnTo>
                    <a:pt x="33985" y="187019"/>
                  </a:lnTo>
                  <a:lnTo>
                    <a:pt x="15119" y="8965"/>
                  </a:lnTo>
                  <a:cubicBezTo>
                    <a:pt x="15119" y="8340"/>
                    <a:pt x="15119" y="7841"/>
                    <a:pt x="15119" y="7341"/>
                  </a:cubicBezTo>
                  <a:cubicBezTo>
                    <a:pt x="15181" y="6678"/>
                    <a:pt x="15181" y="6004"/>
                    <a:pt x="15119" y="5342"/>
                  </a:cubicBezTo>
                  <a:lnTo>
                    <a:pt x="13994" y="3467"/>
                  </a:lnTo>
                  <a:cubicBezTo>
                    <a:pt x="13332" y="2480"/>
                    <a:pt x="12482" y="1631"/>
                    <a:pt x="11495" y="968"/>
                  </a:cubicBezTo>
                  <a:cubicBezTo>
                    <a:pt x="10995" y="606"/>
                    <a:pt x="10446" y="306"/>
                    <a:pt x="9871" y="94"/>
                  </a:cubicBezTo>
                  <a:lnTo>
                    <a:pt x="8372" y="94"/>
                  </a:lnTo>
                  <a:cubicBezTo>
                    <a:pt x="7759" y="-31"/>
                    <a:pt x="7122" y="-31"/>
                    <a:pt x="6497" y="94"/>
                  </a:cubicBezTo>
                  <a:cubicBezTo>
                    <a:pt x="6497" y="94"/>
                    <a:pt x="6497" y="94"/>
                    <a:pt x="6497" y="94"/>
                  </a:cubicBezTo>
                  <a:lnTo>
                    <a:pt x="5373" y="94"/>
                  </a:lnTo>
                  <a:lnTo>
                    <a:pt x="9621" y="6591"/>
                  </a:lnTo>
                  <a:cubicBezTo>
                    <a:pt x="12657" y="11414"/>
                    <a:pt x="12045" y="17687"/>
                    <a:pt x="8122" y="21835"/>
                  </a:cubicBezTo>
                  <a:cubicBezTo>
                    <a:pt x="5973" y="23934"/>
                    <a:pt x="2786" y="24559"/>
                    <a:pt x="0" y="23460"/>
                  </a:cubicBezTo>
                  <a:lnTo>
                    <a:pt x="0" y="23460"/>
                  </a:lnTo>
                  <a:lnTo>
                    <a:pt x="18367" y="196640"/>
                  </a:lnTo>
                  <a:lnTo>
                    <a:pt x="19242" y="1966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4B67D4E-3065-4DD0-9EC5-0C4DA1462BC6}"/>
                </a:ext>
              </a:extLst>
            </p:cNvPr>
            <p:cNvSpPr/>
            <p:nvPr/>
          </p:nvSpPr>
          <p:spPr>
            <a:xfrm>
              <a:off x="8653791" y="4856195"/>
              <a:ext cx="2998" cy="10371"/>
            </a:xfrm>
            <a:custGeom>
              <a:avLst/>
              <a:gdLst>
                <a:gd name="connsiteX0" fmla="*/ 2999 w 2998"/>
                <a:gd name="connsiteY0" fmla="*/ 0 h 10371"/>
                <a:gd name="connsiteX1" fmla="*/ 1999 w 2998"/>
                <a:gd name="connsiteY1" fmla="*/ 0 h 10371"/>
                <a:gd name="connsiteX2" fmla="*/ 0 w 2998"/>
                <a:gd name="connsiteY2" fmla="*/ 1125 h 10371"/>
                <a:gd name="connsiteX3" fmla="*/ 750 w 2998"/>
                <a:gd name="connsiteY3" fmla="*/ 10371 h 10371"/>
                <a:gd name="connsiteX4" fmla="*/ 750 w 2998"/>
                <a:gd name="connsiteY4" fmla="*/ 8247 h 10371"/>
                <a:gd name="connsiteX5" fmla="*/ 2661 w 2998"/>
                <a:gd name="connsiteY5" fmla="*/ 7909 h 10371"/>
                <a:gd name="connsiteX6" fmla="*/ 2999 w 2998"/>
                <a:gd name="connsiteY6" fmla="*/ 8247 h 10371"/>
                <a:gd name="connsiteX7" fmla="*/ 2999 w 2998"/>
                <a:gd name="connsiteY7" fmla="*/ 8247 h 10371"/>
                <a:gd name="connsiteX8" fmla="*/ 2999 w 2998"/>
                <a:gd name="connsiteY8" fmla="*/ 3124 h 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" h="10371">
                  <a:moveTo>
                    <a:pt x="2999" y="0"/>
                  </a:moveTo>
                  <a:lnTo>
                    <a:pt x="1999" y="0"/>
                  </a:lnTo>
                  <a:lnTo>
                    <a:pt x="0" y="1125"/>
                  </a:lnTo>
                  <a:lnTo>
                    <a:pt x="750" y="10371"/>
                  </a:lnTo>
                  <a:cubicBezTo>
                    <a:pt x="375" y="9709"/>
                    <a:pt x="375" y="8909"/>
                    <a:pt x="750" y="8247"/>
                  </a:cubicBezTo>
                  <a:cubicBezTo>
                    <a:pt x="1187" y="7622"/>
                    <a:pt x="2049" y="7472"/>
                    <a:pt x="2661" y="7909"/>
                  </a:cubicBezTo>
                  <a:cubicBezTo>
                    <a:pt x="2799" y="8009"/>
                    <a:pt x="2911" y="8122"/>
                    <a:pt x="2999" y="8247"/>
                  </a:cubicBezTo>
                  <a:lnTo>
                    <a:pt x="2999" y="8247"/>
                  </a:lnTo>
                  <a:lnTo>
                    <a:pt x="2999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53FE8112-10A4-4243-AB91-FE9CFE21E5BA}"/>
                </a:ext>
              </a:extLst>
            </p:cNvPr>
            <p:cNvSpPr/>
            <p:nvPr/>
          </p:nvSpPr>
          <p:spPr>
            <a:xfrm>
              <a:off x="8556833" y="5882161"/>
              <a:ext cx="6872" cy="44857"/>
            </a:xfrm>
            <a:custGeom>
              <a:avLst/>
              <a:gdLst>
                <a:gd name="connsiteX0" fmla="*/ 1624 w 6872"/>
                <a:gd name="connsiteY0" fmla="*/ 375 h 44857"/>
                <a:gd name="connsiteX1" fmla="*/ 0 w 6872"/>
                <a:gd name="connsiteY1" fmla="*/ 375 h 44857"/>
                <a:gd name="connsiteX2" fmla="*/ 3998 w 6872"/>
                <a:gd name="connsiteY2" fmla="*/ 44857 h 44857"/>
                <a:gd name="connsiteX3" fmla="*/ 6872 w 6872"/>
                <a:gd name="connsiteY3" fmla="*/ 43233 h 44857"/>
                <a:gd name="connsiteX4" fmla="*/ 6872 w 6872"/>
                <a:gd name="connsiteY4" fmla="*/ 43233 h 44857"/>
                <a:gd name="connsiteX5" fmla="*/ 2999 w 6872"/>
                <a:gd name="connsiteY5" fmla="*/ 0 h 44857"/>
                <a:gd name="connsiteX6" fmla="*/ 1624 w 6872"/>
                <a:gd name="connsiteY6" fmla="*/ 375 h 4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2" h="44857">
                  <a:moveTo>
                    <a:pt x="1624" y="375"/>
                  </a:moveTo>
                  <a:cubicBezTo>
                    <a:pt x="1087" y="437"/>
                    <a:pt x="537" y="437"/>
                    <a:pt x="0" y="375"/>
                  </a:cubicBezTo>
                  <a:lnTo>
                    <a:pt x="3998" y="44857"/>
                  </a:lnTo>
                  <a:lnTo>
                    <a:pt x="6872" y="43233"/>
                  </a:lnTo>
                  <a:lnTo>
                    <a:pt x="6872" y="43233"/>
                  </a:lnTo>
                  <a:lnTo>
                    <a:pt x="2999" y="0"/>
                  </a:lnTo>
                  <a:cubicBezTo>
                    <a:pt x="2999" y="0"/>
                    <a:pt x="2249" y="375"/>
                    <a:pt x="1624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E1FB49B0-3CF1-4325-9127-B711A5EECA9C}"/>
                </a:ext>
              </a:extLst>
            </p:cNvPr>
            <p:cNvSpPr/>
            <p:nvPr/>
          </p:nvSpPr>
          <p:spPr>
            <a:xfrm>
              <a:off x="8655134" y="4865479"/>
              <a:ext cx="302400" cy="431166"/>
            </a:xfrm>
            <a:custGeom>
              <a:avLst/>
              <a:gdLst>
                <a:gd name="connsiteX0" fmla="*/ 2530 w 302400"/>
                <a:gd name="connsiteY0" fmla="*/ 588 h 431166"/>
                <a:gd name="connsiteX1" fmla="*/ 2530 w 302400"/>
                <a:gd name="connsiteY1" fmla="*/ 588 h 431166"/>
                <a:gd name="connsiteX2" fmla="*/ 618 w 302400"/>
                <a:gd name="connsiteY2" fmla="*/ 250 h 431166"/>
                <a:gd name="connsiteX3" fmla="*/ 281 w 302400"/>
                <a:gd name="connsiteY3" fmla="*/ 588 h 431166"/>
                <a:gd name="connsiteX4" fmla="*/ 281 w 302400"/>
                <a:gd name="connsiteY4" fmla="*/ 2712 h 431166"/>
                <a:gd name="connsiteX5" fmla="*/ 281 w 302400"/>
                <a:gd name="connsiteY5" fmla="*/ 2712 h 431166"/>
                <a:gd name="connsiteX6" fmla="*/ 299402 w 302400"/>
                <a:gd name="connsiteY6" fmla="*/ 431166 h 431166"/>
                <a:gd name="connsiteX7" fmla="*/ 302400 w 302400"/>
                <a:gd name="connsiteY7" fmla="*/ 429417 h 43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00" h="431166">
                  <a:moveTo>
                    <a:pt x="2530" y="588"/>
                  </a:moveTo>
                  <a:lnTo>
                    <a:pt x="2530" y="588"/>
                  </a:lnTo>
                  <a:cubicBezTo>
                    <a:pt x="2093" y="-37"/>
                    <a:pt x="1231" y="-187"/>
                    <a:pt x="618" y="250"/>
                  </a:cubicBezTo>
                  <a:cubicBezTo>
                    <a:pt x="481" y="350"/>
                    <a:pt x="368" y="463"/>
                    <a:pt x="281" y="588"/>
                  </a:cubicBezTo>
                  <a:cubicBezTo>
                    <a:pt x="-94" y="1250"/>
                    <a:pt x="-94" y="2050"/>
                    <a:pt x="281" y="2712"/>
                  </a:cubicBezTo>
                  <a:lnTo>
                    <a:pt x="281" y="2712"/>
                  </a:lnTo>
                  <a:lnTo>
                    <a:pt x="299402" y="431166"/>
                  </a:lnTo>
                  <a:lnTo>
                    <a:pt x="302400" y="4294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EDD9CA62-A638-4425-96C5-0E253319515E}"/>
                </a:ext>
              </a:extLst>
            </p:cNvPr>
            <p:cNvSpPr/>
            <p:nvPr/>
          </p:nvSpPr>
          <p:spPr>
            <a:xfrm>
              <a:off x="8654541" y="4849403"/>
              <a:ext cx="9028" cy="7292"/>
            </a:xfrm>
            <a:custGeom>
              <a:avLst/>
              <a:gdLst>
                <a:gd name="connsiteX0" fmla="*/ 8121 w 9028"/>
                <a:gd name="connsiteY0" fmla="*/ 3669 h 7292"/>
                <a:gd name="connsiteX1" fmla="*/ 8871 w 9028"/>
                <a:gd name="connsiteY1" fmla="*/ 1045 h 7292"/>
                <a:gd name="connsiteX2" fmla="*/ 6984 w 9028"/>
                <a:gd name="connsiteY2" fmla="*/ 70 h 7292"/>
                <a:gd name="connsiteX3" fmla="*/ 6747 w 9028"/>
                <a:gd name="connsiteY3" fmla="*/ 170 h 7292"/>
                <a:gd name="connsiteX4" fmla="*/ 1124 w 9028"/>
                <a:gd name="connsiteY4" fmla="*/ 3169 h 7292"/>
                <a:gd name="connsiteX5" fmla="*/ 0 w 9028"/>
                <a:gd name="connsiteY5" fmla="*/ 3794 h 7292"/>
                <a:gd name="connsiteX6" fmla="*/ 2099 w 9028"/>
                <a:gd name="connsiteY6" fmla="*/ 4731 h 7292"/>
                <a:gd name="connsiteX7" fmla="*/ 2124 w 9028"/>
                <a:gd name="connsiteY7" fmla="*/ 4793 h 7292"/>
                <a:gd name="connsiteX8" fmla="*/ 1250 w 9028"/>
                <a:gd name="connsiteY8" fmla="*/ 7292 h 7292"/>
                <a:gd name="connsiteX9" fmla="*/ 2249 w 9028"/>
                <a:gd name="connsiteY9" fmla="*/ 7292 h 7292"/>
                <a:gd name="connsiteX10" fmla="*/ 3249 w 9028"/>
                <a:gd name="connsiteY10" fmla="*/ 7292 h 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28" h="7292">
                  <a:moveTo>
                    <a:pt x="8121" y="3669"/>
                  </a:moveTo>
                  <a:cubicBezTo>
                    <a:pt x="8934" y="3069"/>
                    <a:pt x="9246" y="1994"/>
                    <a:pt x="8871" y="1045"/>
                  </a:cubicBezTo>
                  <a:cubicBezTo>
                    <a:pt x="8621" y="258"/>
                    <a:pt x="7772" y="-179"/>
                    <a:pt x="6984" y="70"/>
                  </a:cubicBezTo>
                  <a:cubicBezTo>
                    <a:pt x="6910" y="95"/>
                    <a:pt x="6822" y="133"/>
                    <a:pt x="6747" y="170"/>
                  </a:cubicBezTo>
                  <a:lnTo>
                    <a:pt x="1124" y="3169"/>
                  </a:lnTo>
                  <a:lnTo>
                    <a:pt x="0" y="3794"/>
                  </a:lnTo>
                  <a:cubicBezTo>
                    <a:pt x="837" y="3469"/>
                    <a:pt x="1774" y="3894"/>
                    <a:pt x="2099" y="4731"/>
                  </a:cubicBezTo>
                  <a:cubicBezTo>
                    <a:pt x="2112" y="4743"/>
                    <a:pt x="2112" y="4769"/>
                    <a:pt x="2124" y="4793"/>
                  </a:cubicBezTo>
                  <a:cubicBezTo>
                    <a:pt x="2511" y="5731"/>
                    <a:pt x="2124" y="6805"/>
                    <a:pt x="1250" y="7292"/>
                  </a:cubicBezTo>
                  <a:lnTo>
                    <a:pt x="2249" y="7292"/>
                  </a:lnTo>
                  <a:lnTo>
                    <a:pt x="3249" y="72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E0EF8518-778E-4763-9124-49ABC30A13D0}"/>
                </a:ext>
              </a:extLst>
            </p:cNvPr>
            <p:cNvSpPr/>
            <p:nvPr/>
          </p:nvSpPr>
          <p:spPr>
            <a:xfrm>
              <a:off x="8314188" y="4853086"/>
              <a:ext cx="342726" cy="187410"/>
            </a:xfrm>
            <a:custGeom>
              <a:avLst/>
              <a:gdLst>
                <a:gd name="connsiteX0" fmla="*/ 342477 w 342726"/>
                <a:gd name="connsiteY0" fmla="*/ 1110 h 187410"/>
                <a:gd name="connsiteX1" fmla="*/ 340416 w 342726"/>
                <a:gd name="connsiteY1" fmla="*/ 85 h 187410"/>
                <a:gd name="connsiteX2" fmla="*/ 340353 w 342726"/>
                <a:gd name="connsiteY2" fmla="*/ 110 h 187410"/>
                <a:gd name="connsiteX3" fmla="*/ 338354 w 342726"/>
                <a:gd name="connsiteY3" fmla="*/ 1235 h 187410"/>
                <a:gd name="connsiteX4" fmla="*/ 338354 w 342726"/>
                <a:gd name="connsiteY4" fmla="*/ 1235 h 187410"/>
                <a:gd name="connsiteX5" fmla="*/ 1000 w 342726"/>
                <a:gd name="connsiteY5" fmla="*/ 183787 h 187410"/>
                <a:gd name="connsiteX6" fmla="*/ 0 w 342726"/>
                <a:gd name="connsiteY6" fmla="*/ 184412 h 187410"/>
                <a:gd name="connsiteX7" fmla="*/ 0 w 342726"/>
                <a:gd name="connsiteY7" fmla="*/ 184412 h 187410"/>
                <a:gd name="connsiteX8" fmla="*/ 750 w 342726"/>
                <a:gd name="connsiteY8" fmla="*/ 184412 h 187410"/>
                <a:gd name="connsiteX9" fmla="*/ 2499 w 342726"/>
                <a:gd name="connsiteY9" fmla="*/ 185911 h 187410"/>
                <a:gd name="connsiteX10" fmla="*/ 2499 w 342726"/>
                <a:gd name="connsiteY10" fmla="*/ 186036 h 187410"/>
                <a:gd name="connsiteX11" fmla="*/ 2499 w 342726"/>
                <a:gd name="connsiteY11" fmla="*/ 187411 h 187410"/>
                <a:gd name="connsiteX12" fmla="*/ 339853 w 342726"/>
                <a:gd name="connsiteY12" fmla="*/ 4859 h 187410"/>
                <a:gd name="connsiteX13" fmla="*/ 341852 w 342726"/>
                <a:gd name="connsiteY13" fmla="*/ 3734 h 187410"/>
                <a:gd name="connsiteX14" fmla="*/ 342477 w 342726"/>
                <a:gd name="connsiteY14" fmla="*/ 1110 h 18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2726" h="187410">
                  <a:moveTo>
                    <a:pt x="342477" y="1110"/>
                  </a:moveTo>
                  <a:cubicBezTo>
                    <a:pt x="342190" y="260"/>
                    <a:pt x="341278" y="-202"/>
                    <a:pt x="340416" y="85"/>
                  </a:cubicBezTo>
                  <a:cubicBezTo>
                    <a:pt x="340403" y="98"/>
                    <a:pt x="340378" y="98"/>
                    <a:pt x="340353" y="110"/>
                  </a:cubicBezTo>
                  <a:lnTo>
                    <a:pt x="338354" y="1235"/>
                  </a:lnTo>
                  <a:lnTo>
                    <a:pt x="338354" y="1235"/>
                  </a:lnTo>
                  <a:lnTo>
                    <a:pt x="1000" y="183787"/>
                  </a:lnTo>
                  <a:lnTo>
                    <a:pt x="0" y="184412"/>
                  </a:lnTo>
                  <a:cubicBezTo>
                    <a:pt x="0" y="184412"/>
                    <a:pt x="0" y="184412"/>
                    <a:pt x="0" y="184412"/>
                  </a:cubicBezTo>
                  <a:cubicBezTo>
                    <a:pt x="0" y="184412"/>
                    <a:pt x="0" y="184412"/>
                    <a:pt x="750" y="184412"/>
                  </a:cubicBezTo>
                  <a:cubicBezTo>
                    <a:pt x="1649" y="184337"/>
                    <a:pt x="2424" y="185012"/>
                    <a:pt x="2499" y="185911"/>
                  </a:cubicBezTo>
                  <a:cubicBezTo>
                    <a:pt x="2499" y="185949"/>
                    <a:pt x="2499" y="185999"/>
                    <a:pt x="2499" y="186036"/>
                  </a:cubicBezTo>
                  <a:lnTo>
                    <a:pt x="2499" y="187411"/>
                  </a:lnTo>
                  <a:lnTo>
                    <a:pt x="339853" y="4859"/>
                  </a:lnTo>
                  <a:lnTo>
                    <a:pt x="341852" y="3734"/>
                  </a:lnTo>
                  <a:cubicBezTo>
                    <a:pt x="342702" y="3146"/>
                    <a:pt x="342977" y="2009"/>
                    <a:pt x="342477" y="111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25E9A883-29A0-4ADF-A75D-9A435566DDE2}"/>
                </a:ext>
              </a:extLst>
            </p:cNvPr>
            <p:cNvSpPr/>
            <p:nvPr/>
          </p:nvSpPr>
          <p:spPr>
            <a:xfrm>
              <a:off x="9306203" y="3497862"/>
              <a:ext cx="517457" cy="656987"/>
            </a:xfrm>
            <a:custGeom>
              <a:avLst/>
              <a:gdLst>
                <a:gd name="connsiteX0" fmla="*/ 2930 w 517457"/>
                <a:gd name="connsiteY0" fmla="*/ 0 h 656987"/>
                <a:gd name="connsiteX1" fmla="*/ 2930 w 517457"/>
                <a:gd name="connsiteY1" fmla="*/ 750 h 656987"/>
                <a:gd name="connsiteX2" fmla="*/ 1431 w 517457"/>
                <a:gd name="connsiteY2" fmla="*/ 2749 h 656987"/>
                <a:gd name="connsiteX3" fmla="*/ 56 w 517457"/>
                <a:gd name="connsiteY3" fmla="*/ 1499 h 656987"/>
                <a:gd name="connsiteX4" fmla="*/ 56 w 517457"/>
                <a:gd name="connsiteY4" fmla="*/ 2124 h 656987"/>
                <a:gd name="connsiteX5" fmla="*/ 806 w 517457"/>
                <a:gd name="connsiteY5" fmla="*/ 3124 h 656987"/>
                <a:gd name="connsiteX6" fmla="*/ 514459 w 517457"/>
                <a:gd name="connsiteY6" fmla="*/ 656988 h 656987"/>
                <a:gd name="connsiteX7" fmla="*/ 517458 w 517457"/>
                <a:gd name="connsiteY7" fmla="*/ 655363 h 65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457" h="656987">
                  <a:moveTo>
                    <a:pt x="2930" y="0"/>
                  </a:moveTo>
                  <a:lnTo>
                    <a:pt x="2930" y="750"/>
                  </a:lnTo>
                  <a:cubicBezTo>
                    <a:pt x="3018" y="1699"/>
                    <a:pt x="2368" y="2561"/>
                    <a:pt x="1431" y="2749"/>
                  </a:cubicBezTo>
                  <a:cubicBezTo>
                    <a:pt x="756" y="2661"/>
                    <a:pt x="206" y="2161"/>
                    <a:pt x="56" y="1499"/>
                  </a:cubicBezTo>
                  <a:cubicBezTo>
                    <a:pt x="-19" y="1699"/>
                    <a:pt x="-19" y="1924"/>
                    <a:pt x="56" y="2124"/>
                  </a:cubicBezTo>
                  <a:lnTo>
                    <a:pt x="806" y="3124"/>
                  </a:lnTo>
                  <a:lnTo>
                    <a:pt x="514459" y="656988"/>
                  </a:lnTo>
                  <a:lnTo>
                    <a:pt x="517458" y="655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8B6958AA-3A36-4C9D-846B-B82B6FB3C6C2}"/>
                </a:ext>
              </a:extLst>
            </p:cNvPr>
            <p:cNvSpPr/>
            <p:nvPr/>
          </p:nvSpPr>
          <p:spPr>
            <a:xfrm>
              <a:off x="8903058" y="3521977"/>
              <a:ext cx="118074" cy="158186"/>
            </a:xfrm>
            <a:custGeom>
              <a:avLst/>
              <a:gdLst>
                <a:gd name="connsiteX0" fmla="*/ 118074 w 118074"/>
                <a:gd name="connsiteY0" fmla="*/ 158187 h 158186"/>
                <a:gd name="connsiteX1" fmla="*/ 118074 w 118074"/>
                <a:gd name="connsiteY1" fmla="*/ 152065 h 158186"/>
                <a:gd name="connsiteX2" fmla="*/ 2124 w 118074"/>
                <a:gd name="connsiteY2" fmla="*/ 0 h 158186"/>
                <a:gd name="connsiteX3" fmla="*/ 1250 w 118074"/>
                <a:gd name="connsiteY3" fmla="*/ 1250 h 158186"/>
                <a:gd name="connsiteX4" fmla="*/ 1250 w 118074"/>
                <a:gd name="connsiteY4" fmla="*/ 1250 h 158186"/>
                <a:gd name="connsiteX5" fmla="*/ 0 w 118074"/>
                <a:gd name="connsiteY5" fmla="*/ 2249 h 158186"/>
                <a:gd name="connsiteX6" fmla="*/ 0 w 118074"/>
                <a:gd name="connsiteY6" fmla="*/ 2249 h 15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74" h="158186">
                  <a:moveTo>
                    <a:pt x="118074" y="158187"/>
                  </a:moveTo>
                  <a:lnTo>
                    <a:pt x="118074" y="152065"/>
                  </a:lnTo>
                  <a:lnTo>
                    <a:pt x="2124" y="0"/>
                  </a:lnTo>
                  <a:cubicBezTo>
                    <a:pt x="2124" y="0"/>
                    <a:pt x="2124" y="875"/>
                    <a:pt x="1250" y="1250"/>
                  </a:cubicBezTo>
                  <a:lnTo>
                    <a:pt x="1250" y="1250"/>
                  </a:lnTo>
                  <a:cubicBezTo>
                    <a:pt x="1250" y="1250"/>
                    <a:pt x="375" y="1250"/>
                    <a:pt x="0" y="2249"/>
                  </a:cubicBezTo>
                  <a:lnTo>
                    <a:pt x="0" y="22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FB49964C-1E6E-4FEB-B109-0160445BEBCF}"/>
                </a:ext>
              </a:extLst>
            </p:cNvPr>
            <p:cNvSpPr/>
            <p:nvPr/>
          </p:nvSpPr>
          <p:spPr>
            <a:xfrm>
              <a:off x="8905057" y="3509732"/>
              <a:ext cx="999" cy="1874"/>
            </a:xfrm>
            <a:custGeom>
              <a:avLst/>
              <a:gdLst>
                <a:gd name="connsiteX0" fmla="*/ 0 w 999"/>
                <a:gd name="connsiteY0" fmla="*/ 0 h 1874"/>
                <a:gd name="connsiteX1" fmla="*/ 1000 w 999"/>
                <a:gd name="connsiteY1" fmla="*/ 1874 h 1874"/>
                <a:gd name="connsiteX2" fmla="*/ 1000 w 999"/>
                <a:gd name="connsiteY2" fmla="*/ 1874 h 1874"/>
                <a:gd name="connsiteX3" fmla="*/ 0 w 999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874">
                  <a:moveTo>
                    <a:pt x="0" y="0"/>
                  </a:moveTo>
                  <a:cubicBezTo>
                    <a:pt x="387" y="600"/>
                    <a:pt x="712" y="1224"/>
                    <a:pt x="1000" y="1874"/>
                  </a:cubicBezTo>
                  <a:lnTo>
                    <a:pt x="1000" y="1874"/>
                  </a:lnTo>
                  <a:cubicBezTo>
                    <a:pt x="837" y="1174"/>
                    <a:pt x="487" y="5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7177CAFC-6EDF-4106-93B9-D1C6EFD4FE6B}"/>
                </a:ext>
              </a:extLst>
            </p:cNvPr>
            <p:cNvSpPr/>
            <p:nvPr/>
          </p:nvSpPr>
          <p:spPr>
            <a:xfrm>
              <a:off x="8540412" y="3511482"/>
              <a:ext cx="362146" cy="192255"/>
            </a:xfrm>
            <a:custGeom>
              <a:avLst/>
              <a:gdLst>
                <a:gd name="connsiteX0" fmla="*/ 11423 w 362146"/>
                <a:gd name="connsiteY0" fmla="*/ 191674 h 192255"/>
                <a:gd name="connsiteX1" fmla="*/ 12673 w 362146"/>
                <a:gd name="connsiteY1" fmla="*/ 191674 h 192255"/>
                <a:gd name="connsiteX2" fmla="*/ 6675 w 362146"/>
                <a:gd name="connsiteY2" fmla="*/ 183552 h 192255"/>
                <a:gd name="connsiteX3" fmla="*/ 6675 w 362146"/>
                <a:gd name="connsiteY3" fmla="*/ 180803 h 192255"/>
                <a:gd name="connsiteX4" fmla="*/ 8587 w 362146"/>
                <a:gd name="connsiteY4" fmla="*/ 180465 h 192255"/>
                <a:gd name="connsiteX5" fmla="*/ 8924 w 362146"/>
                <a:gd name="connsiteY5" fmla="*/ 180803 h 192255"/>
                <a:gd name="connsiteX6" fmla="*/ 15671 w 362146"/>
                <a:gd name="connsiteY6" fmla="*/ 189799 h 192255"/>
                <a:gd name="connsiteX7" fmla="*/ 17296 w 362146"/>
                <a:gd name="connsiteY7" fmla="*/ 188925 h 192255"/>
                <a:gd name="connsiteX8" fmla="*/ 360897 w 362146"/>
                <a:gd name="connsiteY8" fmla="*/ 13994 h 192255"/>
                <a:gd name="connsiteX9" fmla="*/ 362147 w 362146"/>
                <a:gd name="connsiteY9" fmla="*/ 12995 h 192255"/>
                <a:gd name="connsiteX10" fmla="*/ 362147 w 362146"/>
                <a:gd name="connsiteY10" fmla="*/ 12995 h 192255"/>
                <a:gd name="connsiteX11" fmla="*/ 351064 w 362146"/>
                <a:gd name="connsiteY11" fmla="*/ 11920 h 192255"/>
                <a:gd name="connsiteX12" fmla="*/ 350652 w 362146"/>
                <a:gd name="connsiteY12" fmla="*/ 11371 h 192255"/>
                <a:gd name="connsiteX13" fmla="*/ 342030 w 362146"/>
                <a:gd name="connsiteY13" fmla="*/ 0 h 192255"/>
                <a:gd name="connsiteX14" fmla="*/ 4676 w 362146"/>
                <a:gd name="connsiteY14" fmla="*/ 171681 h 192255"/>
                <a:gd name="connsiteX15" fmla="*/ 4676 w 362146"/>
                <a:gd name="connsiteY15" fmla="*/ 171681 h 192255"/>
                <a:gd name="connsiteX16" fmla="*/ 3177 w 362146"/>
                <a:gd name="connsiteY16" fmla="*/ 173056 h 192255"/>
                <a:gd name="connsiteX17" fmla="*/ 1927 w 362146"/>
                <a:gd name="connsiteY17" fmla="*/ 174306 h 192255"/>
                <a:gd name="connsiteX18" fmla="*/ 928 w 362146"/>
                <a:gd name="connsiteY18" fmla="*/ 175930 h 192255"/>
                <a:gd name="connsiteX19" fmla="*/ 178 w 362146"/>
                <a:gd name="connsiteY19" fmla="*/ 177804 h 192255"/>
                <a:gd name="connsiteX20" fmla="*/ 178 w 362146"/>
                <a:gd name="connsiteY20" fmla="*/ 179678 h 192255"/>
                <a:gd name="connsiteX21" fmla="*/ 178 w 362146"/>
                <a:gd name="connsiteY21" fmla="*/ 181927 h 192255"/>
                <a:gd name="connsiteX22" fmla="*/ 178 w 362146"/>
                <a:gd name="connsiteY22" fmla="*/ 185676 h 192255"/>
                <a:gd name="connsiteX23" fmla="*/ 10149 w 362146"/>
                <a:gd name="connsiteY23" fmla="*/ 192061 h 192255"/>
                <a:gd name="connsiteX24" fmla="*/ 11423 w 362146"/>
                <a:gd name="connsiteY24" fmla="*/ 191674 h 19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2146" h="192255">
                  <a:moveTo>
                    <a:pt x="11423" y="191674"/>
                  </a:moveTo>
                  <a:lnTo>
                    <a:pt x="12673" y="191674"/>
                  </a:lnTo>
                  <a:lnTo>
                    <a:pt x="6675" y="183552"/>
                  </a:lnTo>
                  <a:cubicBezTo>
                    <a:pt x="6126" y="182714"/>
                    <a:pt x="6126" y="181640"/>
                    <a:pt x="6675" y="180803"/>
                  </a:cubicBezTo>
                  <a:cubicBezTo>
                    <a:pt x="7113" y="180178"/>
                    <a:pt x="7975" y="180028"/>
                    <a:pt x="8587" y="180465"/>
                  </a:cubicBezTo>
                  <a:cubicBezTo>
                    <a:pt x="8724" y="180565"/>
                    <a:pt x="8837" y="180678"/>
                    <a:pt x="8924" y="180803"/>
                  </a:cubicBezTo>
                  <a:lnTo>
                    <a:pt x="15671" y="189799"/>
                  </a:lnTo>
                  <a:lnTo>
                    <a:pt x="17296" y="188925"/>
                  </a:lnTo>
                  <a:lnTo>
                    <a:pt x="360897" y="13994"/>
                  </a:lnTo>
                  <a:cubicBezTo>
                    <a:pt x="361347" y="13694"/>
                    <a:pt x="361759" y="13370"/>
                    <a:pt x="362147" y="12995"/>
                  </a:cubicBezTo>
                  <a:lnTo>
                    <a:pt x="362147" y="12995"/>
                  </a:lnTo>
                  <a:cubicBezTo>
                    <a:pt x="358786" y="15756"/>
                    <a:pt x="353825" y="15281"/>
                    <a:pt x="351064" y="11920"/>
                  </a:cubicBezTo>
                  <a:cubicBezTo>
                    <a:pt x="350914" y="11745"/>
                    <a:pt x="350777" y="11558"/>
                    <a:pt x="350652" y="11371"/>
                  </a:cubicBezTo>
                  <a:lnTo>
                    <a:pt x="342030" y="0"/>
                  </a:lnTo>
                  <a:lnTo>
                    <a:pt x="4676" y="171681"/>
                  </a:lnTo>
                  <a:lnTo>
                    <a:pt x="4676" y="171681"/>
                  </a:lnTo>
                  <a:cubicBezTo>
                    <a:pt x="4114" y="172069"/>
                    <a:pt x="3614" y="172531"/>
                    <a:pt x="3177" y="173056"/>
                  </a:cubicBezTo>
                  <a:cubicBezTo>
                    <a:pt x="2677" y="173368"/>
                    <a:pt x="2240" y="173806"/>
                    <a:pt x="1927" y="174306"/>
                  </a:cubicBezTo>
                  <a:lnTo>
                    <a:pt x="928" y="175930"/>
                  </a:lnTo>
                  <a:cubicBezTo>
                    <a:pt x="628" y="176529"/>
                    <a:pt x="378" y="177154"/>
                    <a:pt x="178" y="177804"/>
                  </a:cubicBezTo>
                  <a:cubicBezTo>
                    <a:pt x="116" y="178429"/>
                    <a:pt x="116" y="179053"/>
                    <a:pt x="178" y="179678"/>
                  </a:cubicBezTo>
                  <a:cubicBezTo>
                    <a:pt x="53" y="180428"/>
                    <a:pt x="53" y="181178"/>
                    <a:pt x="178" y="181927"/>
                  </a:cubicBezTo>
                  <a:cubicBezTo>
                    <a:pt x="-59" y="183164"/>
                    <a:pt x="-59" y="184439"/>
                    <a:pt x="178" y="185676"/>
                  </a:cubicBezTo>
                  <a:cubicBezTo>
                    <a:pt x="1165" y="190187"/>
                    <a:pt x="5626" y="193048"/>
                    <a:pt x="10149" y="192061"/>
                  </a:cubicBezTo>
                  <a:cubicBezTo>
                    <a:pt x="10586" y="191961"/>
                    <a:pt x="11011" y="191836"/>
                    <a:pt x="11423" y="1916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F654BD20-ACA4-4A3A-AD60-8122E2B0527C}"/>
                </a:ext>
              </a:extLst>
            </p:cNvPr>
            <p:cNvSpPr/>
            <p:nvPr/>
          </p:nvSpPr>
          <p:spPr>
            <a:xfrm>
              <a:off x="8903933" y="3521228"/>
              <a:ext cx="1249" cy="1999"/>
            </a:xfrm>
            <a:custGeom>
              <a:avLst/>
              <a:gdLst>
                <a:gd name="connsiteX0" fmla="*/ 1250 w 1249"/>
                <a:gd name="connsiteY0" fmla="*/ 0 h 1999"/>
                <a:gd name="connsiteX1" fmla="*/ 0 w 1249"/>
                <a:gd name="connsiteY1" fmla="*/ 1999 h 1999"/>
                <a:gd name="connsiteX2" fmla="*/ 875 w 1249"/>
                <a:gd name="connsiteY2" fmla="*/ 75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999">
                  <a:moveTo>
                    <a:pt x="1250" y="0"/>
                  </a:moveTo>
                  <a:cubicBezTo>
                    <a:pt x="875" y="700"/>
                    <a:pt x="463" y="1362"/>
                    <a:pt x="0" y="1999"/>
                  </a:cubicBezTo>
                  <a:cubicBezTo>
                    <a:pt x="0" y="1999"/>
                    <a:pt x="0" y="1125"/>
                    <a:pt x="875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1B7992A5-BD72-4BDE-914A-367EFE1E72AD}"/>
                </a:ext>
              </a:extLst>
            </p:cNvPr>
            <p:cNvSpPr/>
            <p:nvPr/>
          </p:nvSpPr>
          <p:spPr>
            <a:xfrm>
              <a:off x="8546550" y="3691322"/>
              <a:ext cx="167590" cy="226122"/>
            </a:xfrm>
            <a:custGeom>
              <a:avLst/>
              <a:gdLst>
                <a:gd name="connsiteX0" fmla="*/ 11408 w 167590"/>
                <a:gd name="connsiteY0" fmla="*/ 12333 h 226122"/>
                <a:gd name="connsiteX1" fmla="*/ 9409 w 167590"/>
                <a:gd name="connsiteY1" fmla="*/ 9584 h 226122"/>
                <a:gd name="connsiteX2" fmla="*/ 2661 w 167590"/>
                <a:gd name="connsiteY2" fmla="*/ 588 h 226122"/>
                <a:gd name="connsiteX3" fmla="*/ 750 w 167590"/>
                <a:gd name="connsiteY3" fmla="*/ 250 h 226122"/>
                <a:gd name="connsiteX4" fmla="*/ 412 w 167590"/>
                <a:gd name="connsiteY4" fmla="*/ 588 h 226122"/>
                <a:gd name="connsiteX5" fmla="*/ 412 w 167590"/>
                <a:gd name="connsiteY5" fmla="*/ 3337 h 226122"/>
                <a:gd name="connsiteX6" fmla="*/ 6410 w 167590"/>
                <a:gd name="connsiteY6" fmla="*/ 11459 h 226122"/>
                <a:gd name="connsiteX7" fmla="*/ 12032 w 167590"/>
                <a:gd name="connsiteY7" fmla="*/ 19080 h 226122"/>
                <a:gd name="connsiteX8" fmla="*/ 164466 w 167590"/>
                <a:gd name="connsiteY8" fmla="*/ 226123 h 226122"/>
                <a:gd name="connsiteX9" fmla="*/ 167590 w 167590"/>
                <a:gd name="connsiteY9" fmla="*/ 224498 h 22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590" h="226122">
                  <a:moveTo>
                    <a:pt x="11408" y="12333"/>
                  </a:moveTo>
                  <a:lnTo>
                    <a:pt x="9409" y="9584"/>
                  </a:lnTo>
                  <a:lnTo>
                    <a:pt x="2661" y="588"/>
                  </a:lnTo>
                  <a:cubicBezTo>
                    <a:pt x="2224" y="-37"/>
                    <a:pt x="1362" y="-187"/>
                    <a:pt x="750" y="250"/>
                  </a:cubicBezTo>
                  <a:cubicBezTo>
                    <a:pt x="612" y="350"/>
                    <a:pt x="500" y="463"/>
                    <a:pt x="412" y="588"/>
                  </a:cubicBezTo>
                  <a:cubicBezTo>
                    <a:pt x="-137" y="1425"/>
                    <a:pt x="-137" y="2499"/>
                    <a:pt x="412" y="3337"/>
                  </a:cubicBezTo>
                  <a:lnTo>
                    <a:pt x="6410" y="11459"/>
                  </a:lnTo>
                  <a:lnTo>
                    <a:pt x="12032" y="19080"/>
                  </a:lnTo>
                  <a:lnTo>
                    <a:pt x="164466" y="226123"/>
                  </a:lnTo>
                  <a:lnTo>
                    <a:pt x="167590" y="2244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0B603529-FBFA-4D4C-97BA-4125F47E8A22}"/>
                </a:ext>
              </a:extLst>
            </p:cNvPr>
            <p:cNvSpPr/>
            <p:nvPr/>
          </p:nvSpPr>
          <p:spPr>
            <a:xfrm>
              <a:off x="8665848" y="2833502"/>
              <a:ext cx="478355" cy="253534"/>
            </a:xfrm>
            <a:custGeom>
              <a:avLst/>
              <a:gdLst>
                <a:gd name="connsiteX0" fmla="*/ 10933 w 478355"/>
                <a:gd name="connsiteY0" fmla="*/ 253149 h 253534"/>
                <a:gd name="connsiteX1" fmla="*/ 12557 w 478355"/>
                <a:gd name="connsiteY1" fmla="*/ 252400 h 253534"/>
                <a:gd name="connsiteX2" fmla="*/ 6435 w 478355"/>
                <a:gd name="connsiteY2" fmla="*/ 244403 h 253534"/>
                <a:gd name="connsiteX3" fmla="*/ 6435 w 478355"/>
                <a:gd name="connsiteY3" fmla="*/ 241654 h 253534"/>
                <a:gd name="connsiteX4" fmla="*/ 8534 w 478355"/>
                <a:gd name="connsiteY4" fmla="*/ 241379 h 253534"/>
                <a:gd name="connsiteX5" fmla="*/ 8809 w 478355"/>
                <a:gd name="connsiteY5" fmla="*/ 241654 h 253534"/>
                <a:gd name="connsiteX6" fmla="*/ 15681 w 478355"/>
                <a:gd name="connsiteY6" fmla="*/ 250650 h 253534"/>
                <a:gd name="connsiteX7" fmla="*/ 17055 w 478355"/>
                <a:gd name="connsiteY7" fmla="*/ 250025 h 253534"/>
                <a:gd name="connsiteX8" fmla="*/ 478356 w 478355"/>
                <a:gd name="connsiteY8" fmla="*/ 22741 h 253534"/>
                <a:gd name="connsiteX9" fmla="*/ 477606 w 478355"/>
                <a:gd name="connsiteY9" fmla="*/ 7747 h 253534"/>
                <a:gd name="connsiteX10" fmla="*/ 477606 w 478355"/>
                <a:gd name="connsiteY10" fmla="*/ 0 h 253534"/>
                <a:gd name="connsiteX11" fmla="*/ 4811 w 478355"/>
                <a:gd name="connsiteY11" fmla="*/ 232907 h 253534"/>
                <a:gd name="connsiteX12" fmla="*/ 4811 w 478355"/>
                <a:gd name="connsiteY12" fmla="*/ 232907 h 253534"/>
                <a:gd name="connsiteX13" fmla="*/ 3186 w 478355"/>
                <a:gd name="connsiteY13" fmla="*/ 234157 h 253534"/>
                <a:gd name="connsiteX14" fmla="*/ 1937 w 478355"/>
                <a:gd name="connsiteY14" fmla="*/ 235281 h 253534"/>
                <a:gd name="connsiteX15" fmla="*/ 1062 w 478355"/>
                <a:gd name="connsiteY15" fmla="*/ 237031 h 253534"/>
                <a:gd name="connsiteX16" fmla="*/ 188 w 478355"/>
                <a:gd name="connsiteY16" fmla="*/ 238780 h 253534"/>
                <a:gd name="connsiteX17" fmla="*/ 188 w 478355"/>
                <a:gd name="connsiteY17" fmla="*/ 240779 h 253534"/>
                <a:gd name="connsiteX18" fmla="*/ 188 w 478355"/>
                <a:gd name="connsiteY18" fmla="*/ 243028 h 253534"/>
                <a:gd name="connsiteX19" fmla="*/ 188 w 478355"/>
                <a:gd name="connsiteY19" fmla="*/ 246652 h 253534"/>
                <a:gd name="connsiteX20" fmla="*/ 9921 w 478355"/>
                <a:gd name="connsiteY20" fmla="*/ 253399 h 253534"/>
                <a:gd name="connsiteX21" fmla="*/ 10933 w 478355"/>
                <a:gd name="connsiteY21" fmla="*/ 253149 h 2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355" h="253534">
                  <a:moveTo>
                    <a:pt x="10933" y="253149"/>
                  </a:moveTo>
                  <a:lnTo>
                    <a:pt x="12557" y="252400"/>
                  </a:lnTo>
                  <a:lnTo>
                    <a:pt x="6435" y="244403"/>
                  </a:lnTo>
                  <a:cubicBezTo>
                    <a:pt x="5810" y="243591"/>
                    <a:pt x="5810" y="242466"/>
                    <a:pt x="6435" y="241654"/>
                  </a:cubicBezTo>
                  <a:cubicBezTo>
                    <a:pt x="6947" y="241004"/>
                    <a:pt x="7884" y="240879"/>
                    <a:pt x="8534" y="241379"/>
                  </a:cubicBezTo>
                  <a:cubicBezTo>
                    <a:pt x="8634" y="241466"/>
                    <a:pt x="8734" y="241554"/>
                    <a:pt x="8809" y="241654"/>
                  </a:cubicBezTo>
                  <a:lnTo>
                    <a:pt x="15681" y="250650"/>
                  </a:lnTo>
                  <a:lnTo>
                    <a:pt x="17055" y="250025"/>
                  </a:lnTo>
                  <a:lnTo>
                    <a:pt x="478356" y="22741"/>
                  </a:lnTo>
                  <a:lnTo>
                    <a:pt x="477606" y="7747"/>
                  </a:lnTo>
                  <a:lnTo>
                    <a:pt x="477606" y="0"/>
                  </a:lnTo>
                  <a:lnTo>
                    <a:pt x="4811" y="232907"/>
                  </a:lnTo>
                  <a:lnTo>
                    <a:pt x="4811" y="232907"/>
                  </a:lnTo>
                  <a:cubicBezTo>
                    <a:pt x="4186" y="233207"/>
                    <a:pt x="3636" y="233632"/>
                    <a:pt x="3186" y="234157"/>
                  </a:cubicBezTo>
                  <a:lnTo>
                    <a:pt x="1937" y="235281"/>
                  </a:lnTo>
                  <a:cubicBezTo>
                    <a:pt x="1599" y="235843"/>
                    <a:pt x="1299" y="236418"/>
                    <a:pt x="1062" y="237031"/>
                  </a:cubicBezTo>
                  <a:lnTo>
                    <a:pt x="188" y="238780"/>
                  </a:lnTo>
                  <a:cubicBezTo>
                    <a:pt x="125" y="239442"/>
                    <a:pt x="125" y="240117"/>
                    <a:pt x="188" y="240779"/>
                  </a:cubicBezTo>
                  <a:cubicBezTo>
                    <a:pt x="125" y="241529"/>
                    <a:pt x="125" y="242279"/>
                    <a:pt x="188" y="243028"/>
                  </a:cubicBezTo>
                  <a:cubicBezTo>
                    <a:pt x="-63" y="244228"/>
                    <a:pt x="-63" y="245452"/>
                    <a:pt x="188" y="246652"/>
                  </a:cubicBezTo>
                  <a:cubicBezTo>
                    <a:pt x="1012" y="251200"/>
                    <a:pt x="5360" y="254224"/>
                    <a:pt x="9921" y="253399"/>
                  </a:cubicBezTo>
                  <a:cubicBezTo>
                    <a:pt x="10258" y="253337"/>
                    <a:pt x="10595" y="253249"/>
                    <a:pt x="10933" y="2531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45BF51EE-5E5E-4084-AAC3-1FF74EB1E2A5}"/>
                </a:ext>
              </a:extLst>
            </p:cNvPr>
            <p:cNvSpPr/>
            <p:nvPr/>
          </p:nvSpPr>
          <p:spPr>
            <a:xfrm>
              <a:off x="8672064" y="3074574"/>
              <a:ext cx="216500" cy="281469"/>
            </a:xfrm>
            <a:custGeom>
              <a:avLst/>
              <a:gdLst>
                <a:gd name="connsiteX0" fmla="*/ 214251 w 216500"/>
                <a:gd name="connsiteY0" fmla="*/ 281470 h 281469"/>
                <a:gd name="connsiteX1" fmla="*/ 214251 w 216500"/>
                <a:gd name="connsiteY1" fmla="*/ 278721 h 281469"/>
                <a:gd name="connsiteX2" fmla="*/ 216163 w 216500"/>
                <a:gd name="connsiteY2" fmla="*/ 278383 h 281469"/>
                <a:gd name="connsiteX3" fmla="*/ 216500 w 216500"/>
                <a:gd name="connsiteY3" fmla="*/ 278721 h 281469"/>
                <a:gd name="connsiteX4" fmla="*/ 11339 w 216500"/>
                <a:gd name="connsiteY4" fmla="*/ 11702 h 281469"/>
                <a:gd name="connsiteX5" fmla="*/ 9715 w 216500"/>
                <a:gd name="connsiteY5" fmla="*/ 9578 h 281469"/>
                <a:gd name="connsiteX6" fmla="*/ 2843 w 216500"/>
                <a:gd name="connsiteY6" fmla="*/ 582 h 281469"/>
                <a:gd name="connsiteX7" fmla="*/ 744 w 216500"/>
                <a:gd name="connsiteY7" fmla="*/ 307 h 281469"/>
                <a:gd name="connsiteX8" fmla="*/ 469 w 216500"/>
                <a:gd name="connsiteY8" fmla="*/ 582 h 281469"/>
                <a:gd name="connsiteX9" fmla="*/ 469 w 216500"/>
                <a:gd name="connsiteY9" fmla="*/ 3330 h 281469"/>
                <a:gd name="connsiteX10" fmla="*/ 6591 w 216500"/>
                <a:gd name="connsiteY10" fmla="*/ 11327 h 281469"/>
                <a:gd name="connsiteX11" fmla="*/ 11839 w 216500"/>
                <a:gd name="connsiteY11" fmla="*/ 18075 h 281469"/>
                <a:gd name="connsiteX12" fmla="*/ 213876 w 216500"/>
                <a:gd name="connsiteY12" fmla="*/ 280470 h 28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500" h="281469">
                  <a:moveTo>
                    <a:pt x="214251" y="281470"/>
                  </a:moveTo>
                  <a:cubicBezTo>
                    <a:pt x="213627" y="280657"/>
                    <a:pt x="213627" y="279533"/>
                    <a:pt x="214251" y="278721"/>
                  </a:cubicBezTo>
                  <a:cubicBezTo>
                    <a:pt x="214689" y="278096"/>
                    <a:pt x="215551" y="277946"/>
                    <a:pt x="216163" y="278383"/>
                  </a:cubicBezTo>
                  <a:cubicBezTo>
                    <a:pt x="216300" y="278483"/>
                    <a:pt x="216413" y="278596"/>
                    <a:pt x="216500" y="278721"/>
                  </a:cubicBezTo>
                  <a:lnTo>
                    <a:pt x="11339" y="11702"/>
                  </a:lnTo>
                  <a:lnTo>
                    <a:pt x="9715" y="9578"/>
                  </a:lnTo>
                  <a:lnTo>
                    <a:pt x="2843" y="582"/>
                  </a:lnTo>
                  <a:cubicBezTo>
                    <a:pt x="2343" y="-68"/>
                    <a:pt x="1393" y="-193"/>
                    <a:pt x="744" y="307"/>
                  </a:cubicBezTo>
                  <a:cubicBezTo>
                    <a:pt x="644" y="394"/>
                    <a:pt x="543" y="481"/>
                    <a:pt x="469" y="582"/>
                  </a:cubicBezTo>
                  <a:cubicBezTo>
                    <a:pt x="-156" y="1394"/>
                    <a:pt x="-156" y="2518"/>
                    <a:pt x="469" y="3330"/>
                  </a:cubicBezTo>
                  <a:lnTo>
                    <a:pt x="6591" y="11327"/>
                  </a:lnTo>
                  <a:lnTo>
                    <a:pt x="11839" y="18075"/>
                  </a:lnTo>
                  <a:lnTo>
                    <a:pt x="213876" y="2804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1D115A3B-B896-463E-8ECD-6CF5F3662526}"/>
                </a:ext>
              </a:extLst>
            </p:cNvPr>
            <p:cNvSpPr/>
            <p:nvPr/>
          </p:nvSpPr>
          <p:spPr>
            <a:xfrm>
              <a:off x="8885847" y="3352832"/>
              <a:ext cx="194884" cy="252112"/>
            </a:xfrm>
            <a:custGeom>
              <a:avLst/>
              <a:gdLst>
                <a:gd name="connsiteX0" fmla="*/ 191761 w 194884"/>
                <a:gd name="connsiteY0" fmla="*/ 252112 h 252112"/>
                <a:gd name="connsiteX1" fmla="*/ 194884 w 194884"/>
                <a:gd name="connsiteY1" fmla="*/ 250488 h 252112"/>
                <a:gd name="connsiteX2" fmla="*/ 2718 w 194884"/>
                <a:gd name="connsiteY2" fmla="*/ 588 h 252112"/>
                <a:gd name="connsiteX3" fmla="*/ 806 w 194884"/>
                <a:gd name="connsiteY3" fmla="*/ 250 h 252112"/>
                <a:gd name="connsiteX4" fmla="*/ 468 w 194884"/>
                <a:gd name="connsiteY4" fmla="*/ 588 h 252112"/>
                <a:gd name="connsiteX5" fmla="*/ 468 w 194884"/>
                <a:gd name="connsiteY5" fmla="*/ 3337 h 252112"/>
                <a:gd name="connsiteX6" fmla="*/ 3592 w 194884"/>
                <a:gd name="connsiteY6" fmla="*/ 7335 h 25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84" h="252112">
                  <a:moveTo>
                    <a:pt x="191761" y="252112"/>
                  </a:moveTo>
                  <a:lnTo>
                    <a:pt x="194884" y="250488"/>
                  </a:lnTo>
                  <a:lnTo>
                    <a:pt x="2718" y="588"/>
                  </a:lnTo>
                  <a:cubicBezTo>
                    <a:pt x="2280" y="-37"/>
                    <a:pt x="1418" y="-187"/>
                    <a:pt x="806" y="250"/>
                  </a:cubicBezTo>
                  <a:cubicBezTo>
                    <a:pt x="669" y="350"/>
                    <a:pt x="556" y="463"/>
                    <a:pt x="468" y="588"/>
                  </a:cubicBezTo>
                  <a:cubicBezTo>
                    <a:pt x="-156" y="1400"/>
                    <a:pt x="-156" y="2525"/>
                    <a:pt x="468" y="3337"/>
                  </a:cubicBezTo>
                  <a:lnTo>
                    <a:pt x="3592" y="733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916112A6-9D7E-4621-BC2D-DC2352E2B3D3}"/>
                </a:ext>
              </a:extLst>
            </p:cNvPr>
            <p:cNvSpPr/>
            <p:nvPr/>
          </p:nvSpPr>
          <p:spPr>
            <a:xfrm>
              <a:off x="11045383" y="2121480"/>
              <a:ext cx="196165" cy="121507"/>
            </a:xfrm>
            <a:custGeom>
              <a:avLst/>
              <a:gdLst>
                <a:gd name="connsiteX0" fmla="*/ 0 w 196165"/>
                <a:gd name="connsiteY0" fmla="*/ 121508 h 121507"/>
                <a:gd name="connsiteX1" fmla="*/ 196165 w 196165"/>
                <a:gd name="connsiteY1" fmla="*/ 23047 h 121507"/>
                <a:gd name="connsiteX2" fmla="*/ 191917 w 196165"/>
                <a:gd name="connsiteY2" fmla="*/ 18674 h 121507"/>
                <a:gd name="connsiteX3" fmla="*/ 191042 w 196165"/>
                <a:gd name="connsiteY3" fmla="*/ 3305 h 121507"/>
                <a:gd name="connsiteX4" fmla="*/ 195666 w 196165"/>
                <a:gd name="connsiteY4" fmla="*/ 56 h 121507"/>
                <a:gd name="connsiteX5" fmla="*/ 194416 w 196165"/>
                <a:gd name="connsiteY5" fmla="*/ 56 h 121507"/>
                <a:gd name="connsiteX6" fmla="*/ 875 w 196165"/>
                <a:gd name="connsiteY6" fmla="*/ 97517 h 121507"/>
                <a:gd name="connsiteX7" fmla="*/ 250 w 196165"/>
                <a:gd name="connsiteY7" fmla="*/ 114511 h 1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65" h="121507">
                  <a:moveTo>
                    <a:pt x="0" y="121508"/>
                  </a:moveTo>
                  <a:lnTo>
                    <a:pt x="196165" y="23047"/>
                  </a:lnTo>
                  <a:lnTo>
                    <a:pt x="191917" y="18674"/>
                  </a:lnTo>
                  <a:cubicBezTo>
                    <a:pt x="188131" y="14363"/>
                    <a:pt x="187769" y="8016"/>
                    <a:pt x="191042" y="3305"/>
                  </a:cubicBezTo>
                  <a:cubicBezTo>
                    <a:pt x="192192" y="1756"/>
                    <a:pt x="193816" y="618"/>
                    <a:pt x="195666" y="56"/>
                  </a:cubicBezTo>
                  <a:cubicBezTo>
                    <a:pt x="195253" y="-19"/>
                    <a:pt x="194828" y="-19"/>
                    <a:pt x="194416" y="56"/>
                  </a:cubicBezTo>
                  <a:lnTo>
                    <a:pt x="875" y="97517"/>
                  </a:lnTo>
                  <a:lnTo>
                    <a:pt x="250" y="11451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A5C018B0-680C-4935-BF91-6E559D22BA0D}"/>
                </a:ext>
              </a:extLst>
            </p:cNvPr>
            <p:cNvSpPr/>
            <p:nvPr/>
          </p:nvSpPr>
          <p:spPr>
            <a:xfrm>
              <a:off x="11234288" y="2121786"/>
              <a:ext cx="33623" cy="30862"/>
            </a:xfrm>
            <a:custGeom>
              <a:avLst/>
              <a:gdLst>
                <a:gd name="connsiteX0" fmla="*/ 3012 w 33623"/>
                <a:gd name="connsiteY0" fmla="*/ 18368 h 30862"/>
                <a:gd name="connsiteX1" fmla="*/ 7260 w 33623"/>
                <a:gd name="connsiteY1" fmla="*/ 22741 h 30862"/>
                <a:gd name="connsiteX2" fmla="*/ 15132 w 33623"/>
                <a:gd name="connsiteY2" fmla="*/ 30863 h 30862"/>
                <a:gd name="connsiteX3" fmla="*/ 28626 w 33623"/>
                <a:gd name="connsiteY3" fmla="*/ 24115 h 30862"/>
                <a:gd name="connsiteX4" fmla="*/ 33624 w 33623"/>
                <a:gd name="connsiteY4" fmla="*/ 21616 h 30862"/>
                <a:gd name="connsiteX5" fmla="*/ 14757 w 33623"/>
                <a:gd name="connsiteY5" fmla="*/ 1874 h 30862"/>
                <a:gd name="connsiteX6" fmla="*/ 13632 w 33623"/>
                <a:gd name="connsiteY6" fmla="*/ 1125 h 30862"/>
                <a:gd name="connsiteX7" fmla="*/ 12008 w 33623"/>
                <a:gd name="connsiteY7" fmla="*/ 0 h 30862"/>
                <a:gd name="connsiteX8" fmla="*/ 10384 w 33623"/>
                <a:gd name="connsiteY8" fmla="*/ 0 h 30862"/>
                <a:gd name="connsiteX9" fmla="*/ 8635 w 33623"/>
                <a:gd name="connsiteY9" fmla="*/ 0 h 30862"/>
                <a:gd name="connsiteX10" fmla="*/ 6761 w 33623"/>
                <a:gd name="connsiteY10" fmla="*/ 0 h 30862"/>
                <a:gd name="connsiteX11" fmla="*/ 2137 w 33623"/>
                <a:gd name="connsiteY11" fmla="*/ 3249 h 30862"/>
                <a:gd name="connsiteX12" fmla="*/ 3012 w 33623"/>
                <a:gd name="connsiteY12" fmla="*/ 18368 h 3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23" h="30862">
                  <a:moveTo>
                    <a:pt x="3012" y="18368"/>
                  </a:moveTo>
                  <a:lnTo>
                    <a:pt x="7260" y="22741"/>
                  </a:lnTo>
                  <a:lnTo>
                    <a:pt x="15132" y="30863"/>
                  </a:lnTo>
                  <a:lnTo>
                    <a:pt x="28626" y="24115"/>
                  </a:lnTo>
                  <a:lnTo>
                    <a:pt x="33624" y="21616"/>
                  </a:lnTo>
                  <a:lnTo>
                    <a:pt x="14757" y="1874"/>
                  </a:lnTo>
                  <a:lnTo>
                    <a:pt x="13632" y="1125"/>
                  </a:lnTo>
                  <a:cubicBezTo>
                    <a:pt x="13145" y="675"/>
                    <a:pt x="12595" y="300"/>
                    <a:pt x="12008" y="0"/>
                  </a:cubicBezTo>
                  <a:lnTo>
                    <a:pt x="10384" y="0"/>
                  </a:lnTo>
                  <a:lnTo>
                    <a:pt x="8635" y="0"/>
                  </a:lnTo>
                  <a:lnTo>
                    <a:pt x="6761" y="0"/>
                  </a:lnTo>
                  <a:cubicBezTo>
                    <a:pt x="4911" y="562"/>
                    <a:pt x="3287" y="1699"/>
                    <a:pt x="2137" y="3249"/>
                  </a:cubicBezTo>
                  <a:cubicBezTo>
                    <a:pt x="-1011" y="7909"/>
                    <a:pt x="-649" y="14094"/>
                    <a:pt x="3012" y="18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A1279B7E-0A20-41AD-8B08-B13CEB8FC7D8}"/>
                </a:ext>
              </a:extLst>
            </p:cNvPr>
            <p:cNvSpPr/>
            <p:nvPr/>
          </p:nvSpPr>
          <p:spPr>
            <a:xfrm>
              <a:off x="10707903" y="2813885"/>
              <a:ext cx="283877" cy="320247"/>
            </a:xfrm>
            <a:custGeom>
              <a:avLst/>
              <a:gdLst>
                <a:gd name="connsiteX0" fmla="*/ 0 w 283877"/>
                <a:gd name="connsiteY0" fmla="*/ 3124 h 320247"/>
                <a:gd name="connsiteX1" fmla="*/ 283877 w 283877"/>
                <a:gd name="connsiteY1" fmla="*/ 320247 h 320247"/>
                <a:gd name="connsiteX2" fmla="*/ 283877 w 283877"/>
                <a:gd name="connsiteY2" fmla="*/ 315249 h 320247"/>
                <a:gd name="connsiteX3" fmla="*/ 3124 w 283877"/>
                <a:gd name="connsiteY3" fmla="*/ 1499 h 320247"/>
                <a:gd name="connsiteX4" fmla="*/ 1874 w 283877"/>
                <a:gd name="connsiteY4" fmla="*/ 0 h 320247"/>
                <a:gd name="connsiteX5" fmla="*/ 1874 w 283877"/>
                <a:gd name="connsiteY5" fmla="*/ 875 h 320247"/>
                <a:gd name="connsiteX6" fmla="*/ 1874 w 283877"/>
                <a:gd name="connsiteY6" fmla="*/ 875 h 320247"/>
                <a:gd name="connsiteX7" fmla="*/ 1874 w 283877"/>
                <a:gd name="connsiteY7" fmla="*/ 875 h 320247"/>
                <a:gd name="connsiteX8" fmla="*/ 1874 w 283877"/>
                <a:gd name="connsiteY8" fmla="*/ 875 h 320247"/>
                <a:gd name="connsiteX9" fmla="*/ 1874 w 283877"/>
                <a:gd name="connsiteY9" fmla="*/ 875 h 32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877" h="320247">
                  <a:moveTo>
                    <a:pt x="0" y="3124"/>
                  </a:moveTo>
                  <a:lnTo>
                    <a:pt x="283877" y="320247"/>
                  </a:lnTo>
                  <a:lnTo>
                    <a:pt x="283877" y="315249"/>
                  </a:lnTo>
                  <a:lnTo>
                    <a:pt x="3124" y="1499"/>
                  </a:lnTo>
                  <a:lnTo>
                    <a:pt x="1874" y="0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lnTo>
                    <a:pt x="1874" y="875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804E2F44-E665-4D34-A9B1-8622B163D61C}"/>
                </a:ext>
              </a:extLst>
            </p:cNvPr>
            <p:cNvSpPr/>
            <p:nvPr/>
          </p:nvSpPr>
          <p:spPr>
            <a:xfrm>
              <a:off x="9301761" y="3329554"/>
              <a:ext cx="614234" cy="775565"/>
            </a:xfrm>
            <a:custGeom>
              <a:avLst/>
              <a:gdLst>
                <a:gd name="connsiteX0" fmla="*/ 614235 w 614234"/>
                <a:gd name="connsiteY0" fmla="*/ 773941 h 775565"/>
                <a:gd name="connsiteX1" fmla="*/ 1124 w 614234"/>
                <a:gd name="connsiteY1" fmla="*/ 0 h 775565"/>
                <a:gd name="connsiteX2" fmla="*/ 0 w 614234"/>
                <a:gd name="connsiteY2" fmla="*/ 625 h 775565"/>
                <a:gd name="connsiteX3" fmla="*/ 250 w 614234"/>
                <a:gd name="connsiteY3" fmla="*/ 4373 h 775565"/>
                <a:gd name="connsiteX4" fmla="*/ 611236 w 614234"/>
                <a:gd name="connsiteY4" fmla="*/ 775566 h 775565"/>
                <a:gd name="connsiteX5" fmla="*/ 614235 w 614234"/>
                <a:gd name="connsiteY5" fmla="*/ 773941 h 77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234" h="775565">
                  <a:moveTo>
                    <a:pt x="614235" y="773941"/>
                  </a:moveTo>
                  <a:lnTo>
                    <a:pt x="1124" y="0"/>
                  </a:lnTo>
                  <a:lnTo>
                    <a:pt x="0" y="625"/>
                  </a:lnTo>
                  <a:lnTo>
                    <a:pt x="250" y="4373"/>
                  </a:lnTo>
                  <a:lnTo>
                    <a:pt x="611236" y="775566"/>
                  </a:lnTo>
                  <a:lnTo>
                    <a:pt x="614235" y="77394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D044206D-B10E-4F48-A6EC-231435C6C18A}"/>
                </a:ext>
              </a:extLst>
            </p:cNvPr>
            <p:cNvSpPr/>
            <p:nvPr/>
          </p:nvSpPr>
          <p:spPr>
            <a:xfrm>
              <a:off x="9301636" y="3290820"/>
              <a:ext cx="71469" cy="39359"/>
            </a:xfrm>
            <a:custGeom>
              <a:avLst/>
              <a:gdLst>
                <a:gd name="connsiteX0" fmla="*/ 71469 w 71469"/>
                <a:gd name="connsiteY0" fmla="*/ 2999 h 39359"/>
                <a:gd name="connsiteX1" fmla="*/ 69095 w 71469"/>
                <a:gd name="connsiteY1" fmla="*/ 0 h 39359"/>
                <a:gd name="connsiteX2" fmla="*/ 0 w 71469"/>
                <a:gd name="connsiteY2" fmla="*/ 35236 h 39359"/>
                <a:gd name="connsiteX3" fmla="*/ 125 w 71469"/>
                <a:gd name="connsiteY3" fmla="*/ 37985 h 39359"/>
                <a:gd name="connsiteX4" fmla="*/ 125 w 71469"/>
                <a:gd name="connsiteY4" fmla="*/ 39359 h 39359"/>
                <a:gd name="connsiteX5" fmla="*/ 1249 w 71469"/>
                <a:gd name="connsiteY5" fmla="*/ 38735 h 39359"/>
                <a:gd name="connsiteX6" fmla="*/ 71469 w 71469"/>
                <a:gd name="connsiteY6" fmla="*/ 2999 h 3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69" h="39359">
                  <a:moveTo>
                    <a:pt x="71469" y="2999"/>
                  </a:moveTo>
                  <a:lnTo>
                    <a:pt x="69095" y="0"/>
                  </a:lnTo>
                  <a:lnTo>
                    <a:pt x="0" y="35236"/>
                  </a:lnTo>
                  <a:lnTo>
                    <a:pt x="125" y="37985"/>
                  </a:lnTo>
                  <a:lnTo>
                    <a:pt x="125" y="39359"/>
                  </a:lnTo>
                  <a:lnTo>
                    <a:pt x="1249" y="38735"/>
                  </a:lnTo>
                  <a:lnTo>
                    <a:pt x="71469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005595-7DC6-4113-8CFC-5DE68F1C49CB}"/>
                </a:ext>
              </a:extLst>
            </p:cNvPr>
            <p:cNvSpPr/>
            <p:nvPr/>
          </p:nvSpPr>
          <p:spPr>
            <a:xfrm>
              <a:off x="10052312" y="4133234"/>
              <a:ext cx="576375" cy="719837"/>
            </a:xfrm>
            <a:custGeom>
              <a:avLst/>
              <a:gdLst>
                <a:gd name="connsiteX0" fmla="*/ 3124 w 576375"/>
                <a:gd name="connsiteY0" fmla="*/ 0 h 719837"/>
                <a:gd name="connsiteX1" fmla="*/ 0 w 576375"/>
                <a:gd name="connsiteY1" fmla="*/ 1749 h 719837"/>
                <a:gd name="connsiteX2" fmla="*/ 4123 w 576375"/>
                <a:gd name="connsiteY2" fmla="*/ 6747 h 719837"/>
                <a:gd name="connsiteX3" fmla="*/ 573377 w 576375"/>
                <a:gd name="connsiteY3" fmla="*/ 719838 h 719837"/>
                <a:gd name="connsiteX4" fmla="*/ 576376 w 576375"/>
                <a:gd name="connsiteY4" fmla="*/ 718089 h 719837"/>
                <a:gd name="connsiteX5" fmla="*/ 3998 w 576375"/>
                <a:gd name="connsiteY5" fmla="*/ 1125 h 719837"/>
                <a:gd name="connsiteX6" fmla="*/ 3124 w 576375"/>
                <a:gd name="connsiteY6" fmla="*/ 0 h 71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375" h="719837">
                  <a:moveTo>
                    <a:pt x="3124" y="0"/>
                  </a:moveTo>
                  <a:lnTo>
                    <a:pt x="0" y="1749"/>
                  </a:lnTo>
                  <a:lnTo>
                    <a:pt x="4123" y="6747"/>
                  </a:lnTo>
                  <a:lnTo>
                    <a:pt x="573377" y="719838"/>
                  </a:lnTo>
                  <a:lnTo>
                    <a:pt x="576376" y="718089"/>
                  </a:lnTo>
                  <a:lnTo>
                    <a:pt x="3998" y="1125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D8C9F74D-D97D-4CDC-92E5-6BDE13B19B99}"/>
                </a:ext>
              </a:extLst>
            </p:cNvPr>
            <p:cNvSpPr/>
            <p:nvPr/>
          </p:nvSpPr>
          <p:spPr>
            <a:xfrm>
              <a:off x="10038552" y="3741140"/>
              <a:ext cx="696839" cy="395361"/>
            </a:xfrm>
            <a:custGeom>
              <a:avLst/>
              <a:gdLst>
                <a:gd name="connsiteX0" fmla="*/ 12635 w 696839"/>
                <a:gd name="connsiteY0" fmla="*/ 394593 h 395361"/>
                <a:gd name="connsiteX1" fmla="*/ 14010 w 696839"/>
                <a:gd name="connsiteY1" fmla="*/ 393843 h 395361"/>
                <a:gd name="connsiteX2" fmla="*/ 17133 w 696839"/>
                <a:gd name="connsiteY2" fmla="*/ 392094 h 395361"/>
                <a:gd name="connsiteX3" fmla="*/ 18008 w 696839"/>
                <a:gd name="connsiteY3" fmla="*/ 392094 h 395361"/>
                <a:gd name="connsiteX4" fmla="*/ 696840 w 696839"/>
                <a:gd name="connsiteY4" fmla="*/ 24115 h 395361"/>
                <a:gd name="connsiteX5" fmla="*/ 696840 w 696839"/>
                <a:gd name="connsiteY5" fmla="*/ 6747 h 395361"/>
                <a:gd name="connsiteX6" fmla="*/ 696840 w 696839"/>
                <a:gd name="connsiteY6" fmla="*/ 0 h 395361"/>
                <a:gd name="connsiteX7" fmla="*/ 4764 w 696839"/>
                <a:gd name="connsiteY7" fmla="*/ 374851 h 395361"/>
                <a:gd name="connsiteX8" fmla="*/ 4764 w 696839"/>
                <a:gd name="connsiteY8" fmla="*/ 374851 h 395361"/>
                <a:gd name="connsiteX9" fmla="*/ 4139 w 696839"/>
                <a:gd name="connsiteY9" fmla="*/ 374851 h 395361"/>
                <a:gd name="connsiteX10" fmla="*/ 2015 w 696839"/>
                <a:gd name="connsiteY10" fmla="*/ 376725 h 395361"/>
                <a:gd name="connsiteX11" fmla="*/ 1015 w 696839"/>
                <a:gd name="connsiteY11" fmla="*/ 378474 h 395361"/>
                <a:gd name="connsiteX12" fmla="*/ 141 w 696839"/>
                <a:gd name="connsiteY12" fmla="*/ 380223 h 395361"/>
                <a:gd name="connsiteX13" fmla="*/ 141 w 696839"/>
                <a:gd name="connsiteY13" fmla="*/ 383597 h 395361"/>
                <a:gd name="connsiteX14" fmla="*/ 141 w 696839"/>
                <a:gd name="connsiteY14" fmla="*/ 384346 h 395361"/>
                <a:gd name="connsiteX15" fmla="*/ 141 w 696839"/>
                <a:gd name="connsiteY15" fmla="*/ 384346 h 395361"/>
                <a:gd name="connsiteX16" fmla="*/ 890 w 696839"/>
                <a:gd name="connsiteY16" fmla="*/ 388470 h 395361"/>
                <a:gd name="connsiteX17" fmla="*/ 10611 w 696839"/>
                <a:gd name="connsiteY17" fmla="*/ 395230 h 395361"/>
                <a:gd name="connsiteX18" fmla="*/ 12635 w 696839"/>
                <a:gd name="connsiteY18" fmla="*/ 394593 h 39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6839" h="395361">
                  <a:moveTo>
                    <a:pt x="12635" y="394593"/>
                  </a:moveTo>
                  <a:lnTo>
                    <a:pt x="14010" y="393843"/>
                  </a:lnTo>
                  <a:lnTo>
                    <a:pt x="17133" y="392094"/>
                  </a:lnTo>
                  <a:lnTo>
                    <a:pt x="18008" y="392094"/>
                  </a:lnTo>
                  <a:lnTo>
                    <a:pt x="696840" y="24115"/>
                  </a:lnTo>
                  <a:lnTo>
                    <a:pt x="696840" y="6747"/>
                  </a:lnTo>
                  <a:lnTo>
                    <a:pt x="696840" y="0"/>
                  </a:lnTo>
                  <a:lnTo>
                    <a:pt x="4764" y="374851"/>
                  </a:lnTo>
                  <a:lnTo>
                    <a:pt x="4764" y="374851"/>
                  </a:lnTo>
                  <a:lnTo>
                    <a:pt x="4139" y="374851"/>
                  </a:lnTo>
                  <a:cubicBezTo>
                    <a:pt x="3352" y="375375"/>
                    <a:pt x="2627" y="376000"/>
                    <a:pt x="2015" y="376725"/>
                  </a:cubicBezTo>
                  <a:cubicBezTo>
                    <a:pt x="2015" y="376725"/>
                    <a:pt x="1390" y="377849"/>
                    <a:pt x="1015" y="378474"/>
                  </a:cubicBezTo>
                  <a:cubicBezTo>
                    <a:pt x="641" y="379099"/>
                    <a:pt x="1015" y="379599"/>
                    <a:pt x="141" y="380223"/>
                  </a:cubicBezTo>
                  <a:cubicBezTo>
                    <a:pt x="-47" y="381335"/>
                    <a:pt x="-47" y="382485"/>
                    <a:pt x="141" y="383597"/>
                  </a:cubicBezTo>
                  <a:cubicBezTo>
                    <a:pt x="141" y="383597"/>
                    <a:pt x="141" y="383597"/>
                    <a:pt x="141" y="384346"/>
                  </a:cubicBezTo>
                  <a:lnTo>
                    <a:pt x="141" y="384346"/>
                  </a:lnTo>
                  <a:cubicBezTo>
                    <a:pt x="141" y="385759"/>
                    <a:pt x="390" y="387158"/>
                    <a:pt x="890" y="388470"/>
                  </a:cubicBezTo>
                  <a:cubicBezTo>
                    <a:pt x="1703" y="393018"/>
                    <a:pt x="6063" y="396042"/>
                    <a:pt x="10611" y="395230"/>
                  </a:cubicBezTo>
                  <a:cubicBezTo>
                    <a:pt x="11311" y="395105"/>
                    <a:pt x="11986" y="394893"/>
                    <a:pt x="12635" y="3945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175515B6-53AB-4A13-9564-E212733AA6BB}"/>
                </a:ext>
              </a:extLst>
            </p:cNvPr>
            <p:cNvSpPr/>
            <p:nvPr/>
          </p:nvSpPr>
          <p:spPr>
            <a:xfrm>
              <a:off x="10818231" y="5322759"/>
              <a:ext cx="121197" cy="153938"/>
            </a:xfrm>
            <a:custGeom>
              <a:avLst/>
              <a:gdLst>
                <a:gd name="connsiteX0" fmla="*/ 1374 w 121197"/>
                <a:gd name="connsiteY0" fmla="*/ 625 h 153938"/>
                <a:gd name="connsiteX1" fmla="*/ 0 w 121197"/>
                <a:gd name="connsiteY1" fmla="*/ 1999 h 153938"/>
                <a:gd name="connsiteX2" fmla="*/ 0 w 121197"/>
                <a:gd name="connsiteY2" fmla="*/ 1999 h 153938"/>
                <a:gd name="connsiteX3" fmla="*/ 120073 w 121197"/>
                <a:gd name="connsiteY3" fmla="*/ 153939 h 153938"/>
                <a:gd name="connsiteX4" fmla="*/ 121197 w 121197"/>
                <a:gd name="connsiteY4" fmla="*/ 153314 h 153938"/>
                <a:gd name="connsiteX5" fmla="*/ 121197 w 121197"/>
                <a:gd name="connsiteY5" fmla="*/ 149940 h 153938"/>
                <a:gd name="connsiteX6" fmla="*/ 2499 w 121197"/>
                <a:gd name="connsiteY6" fmla="*/ 0 h 15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197" h="153938">
                  <a:moveTo>
                    <a:pt x="1374" y="625"/>
                  </a:moveTo>
                  <a:cubicBezTo>
                    <a:pt x="949" y="1112"/>
                    <a:pt x="487" y="1574"/>
                    <a:pt x="0" y="1999"/>
                  </a:cubicBezTo>
                  <a:lnTo>
                    <a:pt x="0" y="1999"/>
                  </a:lnTo>
                  <a:lnTo>
                    <a:pt x="120073" y="153939"/>
                  </a:lnTo>
                  <a:lnTo>
                    <a:pt x="121197" y="153314"/>
                  </a:lnTo>
                  <a:lnTo>
                    <a:pt x="121197" y="14994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BD0D12CA-9801-4D93-BBC0-3DAB57D41419}"/>
                </a:ext>
              </a:extLst>
            </p:cNvPr>
            <p:cNvSpPr/>
            <p:nvPr/>
          </p:nvSpPr>
          <p:spPr>
            <a:xfrm>
              <a:off x="12057195" y="3619439"/>
              <a:ext cx="76842" cy="47230"/>
            </a:xfrm>
            <a:custGeom>
              <a:avLst/>
              <a:gdLst>
                <a:gd name="connsiteX0" fmla="*/ 0 w 76842"/>
                <a:gd name="connsiteY0" fmla="*/ 47231 h 47230"/>
                <a:gd name="connsiteX1" fmla="*/ 76342 w 76842"/>
                <a:gd name="connsiteY1" fmla="*/ 4373 h 47230"/>
                <a:gd name="connsiteX2" fmla="*/ 76842 w 76842"/>
                <a:gd name="connsiteY2" fmla="*/ 0 h 47230"/>
                <a:gd name="connsiteX3" fmla="*/ 500 w 76842"/>
                <a:gd name="connsiteY3" fmla="*/ 42733 h 47230"/>
                <a:gd name="connsiteX4" fmla="*/ 0 w 76842"/>
                <a:gd name="connsiteY4" fmla="*/ 47231 h 4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42" h="47230">
                  <a:moveTo>
                    <a:pt x="0" y="47231"/>
                  </a:moveTo>
                  <a:lnTo>
                    <a:pt x="76342" y="4373"/>
                  </a:lnTo>
                  <a:lnTo>
                    <a:pt x="76842" y="0"/>
                  </a:lnTo>
                  <a:lnTo>
                    <a:pt x="500" y="42733"/>
                  </a:lnTo>
                  <a:lnTo>
                    <a:pt x="0" y="4723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41E82B1-5E8B-480F-B438-E905A1FDE5CA}"/>
                </a:ext>
              </a:extLst>
            </p:cNvPr>
            <p:cNvSpPr/>
            <p:nvPr/>
          </p:nvSpPr>
          <p:spPr>
            <a:xfrm>
              <a:off x="12139160" y="5096850"/>
              <a:ext cx="65846" cy="44232"/>
            </a:xfrm>
            <a:custGeom>
              <a:avLst/>
              <a:gdLst>
                <a:gd name="connsiteX0" fmla="*/ 0 w 65846"/>
                <a:gd name="connsiteY0" fmla="*/ 44232 h 44232"/>
                <a:gd name="connsiteX1" fmla="*/ 65847 w 65846"/>
                <a:gd name="connsiteY1" fmla="*/ 4248 h 44232"/>
                <a:gd name="connsiteX2" fmla="*/ 65847 w 65846"/>
                <a:gd name="connsiteY2" fmla="*/ 0 h 44232"/>
                <a:gd name="connsiteX3" fmla="*/ 500 w 65846"/>
                <a:gd name="connsiteY3" fmla="*/ 39609 h 44232"/>
                <a:gd name="connsiteX4" fmla="*/ 0 w 65846"/>
                <a:gd name="connsiteY4" fmla="*/ 44232 h 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6" h="44232">
                  <a:moveTo>
                    <a:pt x="0" y="44232"/>
                  </a:moveTo>
                  <a:lnTo>
                    <a:pt x="65847" y="4248"/>
                  </a:lnTo>
                  <a:lnTo>
                    <a:pt x="65847" y="0"/>
                  </a:lnTo>
                  <a:lnTo>
                    <a:pt x="500" y="39609"/>
                  </a:lnTo>
                  <a:lnTo>
                    <a:pt x="0" y="442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9E500025-DEC0-4E36-B438-CE0BFA00A211}"/>
                </a:ext>
              </a:extLst>
            </p:cNvPr>
            <p:cNvSpPr/>
            <p:nvPr/>
          </p:nvSpPr>
          <p:spPr>
            <a:xfrm>
              <a:off x="10966417" y="3425766"/>
              <a:ext cx="15868" cy="350485"/>
            </a:xfrm>
            <a:custGeom>
              <a:avLst/>
              <a:gdLst>
                <a:gd name="connsiteX0" fmla="*/ 2999 w 15868"/>
                <a:gd name="connsiteY0" fmla="*/ 350485 h 350485"/>
                <a:gd name="connsiteX1" fmla="*/ 15868 w 15868"/>
                <a:gd name="connsiteY1" fmla="*/ 3249 h 350485"/>
                <a:gd name="connsiteX2" fmla="*/ 12994 w 15868"/>
                <a:gd name="connsiteY2" fmla="*/ 0 h 350485"/>
                <a:gd name="connsiteX3" fmla="*/ 12744 w 15868"/>
                <a:gd name="connsiteY3" fmla="*/ 125 h 350485"/>
                <a:gd name="connsiteX4" fmla="*/ 0 w 15868"/>
                <a:gd name="connsiteY4" fmla="*/ 346987 h 350485"/>
                <a:gd name="connsiteX5" fmla="*/ 2999 w 15868"/>
                <a:gd name="connsiteY5" fmla="*/ 350485 h 35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8" h="350485">
                  <a:moveTo>
                    <a:pt x="2999" y="350485"/>
                  </a:moveTo>
                  <a:lnTo>
                    <a:pt x="15868" y="3249"/>
                  </a:lnTo>
                  <a:lnTo>
                    <a:pt x="12994" y="0"/>
                  </a:lnTo>
                  <a:lnTo>
                    <a:pt x="12744" y="125"/>
                  </a:lnTo>
                  <a:lnTo>
                    <a:pt x="0" y="346987"/>
                  </a:lnTo>
                  <a:lnTo>
                    <a:pt x="2999" y="35048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43582E39-DA2F-4F5A-90C8-B448FE5C21A4}"/>
                </a:ext>
              </a:extLst>
            </p:cNvPr>
            <p:cNvSpPr/>
            <p:nvPr/>
          </p:nvSpPr>
          <p:spPr>
            <a:xfrm>
              <a:off x="11209812" y="3688911"/>
              <a:ext cx="3756" cy="14868"/>
            </a:xfrm>
            <a:custGeom>
              <a:avLst/>
              <a:gdLst>
                <a:gd name="connsiteX0" fmla="*/ 2249 w 3756"/>
                <a:gd name="connsiteY0" fmla="*/ 12870 h 14868"/>
                <a:gd name="connsiteX1" fmla="*/ 3748 w 3756"/>
                <a:gd name="connsiteY1" fmla="*/ 14869 h 14868"/>
                <a:gd name="connsiteX2" fmla="*/ 3748 w 3756"/>
                <a:gd name="connsiteY2" fmla="*/ 13994 h 14868"/>
                <a:gd name="connsiteX3" fmla="*/ 3748 w 3756"/>
                <a:gd name="connsiteY3" fmla="*/ 3499 h 14868"/>
                <a:gd name="connsiteX4" fmla="*/ 625 w 3756"/>
                <a:gd name="connsiteY4" fmla="*/ 0 h 14868"/>
                <a:gd name="connsiteX5" fmla="*/ 0 w 3756"/>
                <a:gd name="connsiteY5" fmla="*/ 14744 h 14868"/>
                <a:gd name="connsiteX6" fmla="*/ 2249 w 3756"/>
                <a:gd name="connsiteY6" fmla="*/ 12870 h 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" h="14868">
                  <a:moveTo>
                    <a:pt x="2249" y="12870"/>
                  </a:moveTo>
                  <a:cubicBezTo>
                    <a:pt x="3186" y="13057"/>
                    <a:pt x="3836" y="13919"/>
                    <a:pt x="3748" y="14869"/>
                  </a:cubicBezTo>
                  <a:lnTo>
                    <a:pt x="3748" y="13994"/>
                  </a:lnTo>
                  <a:lnTo>
                    <a:pt x="3748" y="3499"/>
                  </a:lnTo>
                  <a:lnTo>
                    <a:pt x="625" y="0"/>
                  </a:lnTo>
                  <a:lnTo>
                    <a:pt x="0" y="14744"/>
                  </a:lnTo>
                  <a:cubicBezTo>
                    <a:pt x="625" y="13620"/>
                    <a:pt x="1374" y="12745"/>
                    <a:pt x="2249" y="12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FA3E4313-7E6E-47C4-A4C7-128E521EA32E}"/>
                </a:ext>
              </a:extLst>
            </p:cNvPr>
            <p:cNvSpPr/>
            <p:nvPr/>
          </p:nvSpPr>
          <p:spPr>
            <a:xfrm>
              <a:off x="9285143" y="3182613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83C3224F-53D1-484E-A650-FB105865088C}"/>
                </a:ext>
              </a:extLst>
            </p:cNvPr>
            <p:cNvSpPr/>
            <p:nvPr/>
          </p:nvSpPr>
          <p:spPr>
            <a:xfrm>
              <a:off x="9301761" y="3143878"/>
              <a:ext cx="50603" cy="38609"/>
            </a:xfrm>
            <a:custGeom>
              <a:avLst/>
              <a:gdLst>
                <a:gd name="connsiteX0" fmla="*/ 50603 w 50603"/>
                <a:gd name="connsiteY0" fmla="*/ 16743 h 38609"/>
                <a:gd name="connsiteX1" fmla="*/ 46355 w 50603"/>
                <a:gd name="connsiteY1" fmla="*/ 11495 h 38609"/>
                <a:gd name="connsiteX2" fmla="*/ 37234 w 50603"/>
                <a:gd name="connsiteY2" fmla="*/ 0 h 38609"/>
                <a:gd name="connsiteX3" fmla="*/ 0 w 50603"/>
                <a:gd name="connsiteY3" fmla="*/ 18743 h 38609"/>
                <a:gd name="connsiteX4" fmla="*/ 500 w 50603"/>
                <a:gd name="connsiteY4" fmla="*/ 30113 h 38609"/>
                <a:gd name="connsiteX5" fmla="*/ 7372 w 50603"/>
                <a:gd name="connsiteY5" fmla="*/ 38610 h 38609"/>
                <a:gd name="connsiteX6" fmla="*/ 50603 w 50603"/>
                <a:gd name="connsiteY6" fmla="*/ 16743 h 3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3" h="38609">
                  <a:moveTo>
                    <a:pt x="50603" y="16743"/>
                  </a:moveTo>
                  <a:lnTo>
                    <a:pt x="46355" y="11495"/>
                  </a:lnTo>
                  <a:lnTo>
                    <a:pt x="37234" y="0"/>
                  </a:lnTo>
                  <a:lnTo>
                    <a:pt x="0" y="18743"/>
                  </a:lnTo>
                  <a:lnTo>
                    <a:pt x="500" y="30113"/>
                  </a:lnTo>
                  <a:lnTo>
                    <a:pt x="7372" y="38610"/>
                  </a:lnTo>
                  <a:lnTo>
                    <a:pt x="50603" y="167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4C88E2B0-830D-4818-8A30-24E946DFD099}"/>
                </a:ext>
              </a:extLst>
            </p:cNvPr>
            <p:cNvSpPr/>
            <p:nvPr/>
          </p:nvSpPr>
          <p:spPr>
            <a:xfrm>
              <a:off x="7981863" y="4559564"/>
              <a:ext cx="18901" cy="22381"/>
            </a:xfrm>
            <a:custGeom>
              <a:avLst/>
              <a:gdLst>
                <a:gd name="connsiteX0" fmla="*/ 18836 w 18901"/>
                <a:gd name="connsiteY0" fmla="*/ 11245 h 22381"/>
                <a:gd name="connsiteX1" fmla="*/ 18836 w 18901"/>
                <a:gd name="connsiteY1" fmla="*/ 9621 h 22381"/>
                <a:gd name="connsiteX2" fmla="*/ 18836 w 18901"/>
                <a:gd name="connsiteY2" fmla="*/ 5873 h 22381"/>
                <a:gd name="connsiteX3" fmla="*/ 12588 w 18901"/>
                <a:gd name="connsiteY3" fmla="*/ 9121 h 22381"/>
                <a:gd name="connsiteX4" fmla="*/ 1006 w 18901"/>
                <a:gd name="connsiteY4" fmla="*/ 5910 h 22381"/>
                <a:gd name="connsiteX5" fmla="*/ 94 w 18901"/>
                <a:gd name="connsiteY5" fmla="*/ 3499 h 22381"/>
                <a:gd name="connsiteX6" fmla="*/ 94 w 18901"/>
                <a:gd name="connsiteY6" fmla="*/ 0 h 22381"/>
                <a:gd name="connsiteX7" fmla="*/ 94 w 18901"/>
                <a:gd name="connsiteY7" fmla="*/ 625 h 22381"/>
                <a:gd name="connsiteX8" fmla="*/ 1468 w 18901"/>
                <a:gd name="connsiteY8" fmla="*/ 13120 h 22381"/>
                <a:gd name="connsiteX9" fmla="*/ 11189 w 18901"/>
                <a:gd name="connsiteY9" fmla="*/ 22378 h 22381"/>
                <a:gd name="connsiteX10" fmla="*/ 11589 w 18901"/>
                <a:gd name="connsiteY10" fmla="*/ 22366 h 22381"/>
                <a:gd name="connsiteX11" fmla="*/ 15962 w 18901"/>
                <a:gd name="connsiteY11" fmla="*/ 19867 h 22381"/>
                <a:gd name="connsiteX12" fmla="*/ 18211 w 18901"/>
                <a:gd name="connsiteY12" fmla="*/ 16368 h 22381"/>
                <a:gd name="connsiteX13" fmla="*/ 18836 w 18901"/>
                <a:gd name="connsiteY13" fmla="*/ 11245 h 2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901" h="22381">
                  <a:moveTo>
                    <a:pt x="18836" y="11245"/>
                  </a:moveTo>
                  <a:cubicBezTo>
                    <a:pt x="18898" y="10708"/>
                    <a:pt x="18898" y="10158"/>
                    <a:pt x="18836" y="9621"/>
                  </a:cubicBezTo>
                  <a:lnTo>
                    <a:pt x="18836" y="5873"/>
                  </a:lnTo>
                  <a:lnTo>
                    <a:pt x="12588" y="9121"/>
                  </a:lnTo>
                  <a:cubicBezTo>
                    <a:pt x="8503" y="11433"/>
                    <a:pt x="3317" y="9996"/>
                    <a:pt x="1006" y="5910"/>
                  </a:cubicBezTo>
                  <a:cubicBezTo>
                    <a:pt x="581" y="5160"/>
                    <a:pt x="269" y="4348"/>
                    <a:pt x="94" y="3499"/>
                  </a:cubicBezTo>
                  <a:cubicBezTo>
                    <a:pt x="-31" y="2336"/>
                    <a:pt x="-31" y="1162"/>
                    <a:pt x="94" y="0"/>
                  </a:cubicBezTo>
                  <a:cubicBezTo>
                    <a:pt x="94" y="0"/>
                    <a:pt x="94" y="0"/>
                    <a:pt x="94" y="625"/>
                  </a:cubicBezTo>
                  <a:lnTo>
                    <a:pt x="1468" y="13120"/>
                  </a:lnTo>
                  <a:cubicBezTo>
                    <a:pt x="1593" y="18368"/>
                    <a:pt x="5954" y="22516"/>
                    <a:pt x="11189" y="22378"/>
                  </a:cubicBezTo>
                  <a:cubicBezTo>
                    <a:pt x="11326" y="22378"/>
                    <a:pt x="11451" y="22378"/>
                    <a:pt x="11589" y="22366"/>
                  </a:cubicBezTo>
                  <a:cubicBezTo>
                    <a:pt x="13288" y="22041"/>
                    <a:pt x="14825" y="21167"/>
                    <a:pt x="15962" y="19867"/>
                  </a:cubicBezTo>
                  <a:cubicBezTo>
                    <a:pt x="16961" y="18880"/>
                    <a:pt x="17736" y="17693"/>
                    <a:pt x="18211" y="16368"/>
                  </a:cubicBezTo>
                  <a:cubicBezTo>
                    <a:pt x="18811" y="14731"/>
                    <a:pt x="19023" y="12982"/>
                    <a:pt x="18836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00BB28BC-9541-4553-BE3D-7ABC28AD1754}"/>
                </a:ext>
              </a:extLst>
            </p:cNvPr>
            <p:cNvSpPr/>
            <p:nvPr/>
          </p:nvSpPr>
          <p:spPr>
            <a:xfrm>
              <a:off x="8313757" y="5037373"/>
              <a:ext cx="4210" cy="13744"/>
            </a:xfrm>
            <a:custGeom>
              <a:avLst/>
              <a:gdLst>
                <a:gd name="connsiteX0" fmla="*/ 2555 w 4210"/>
                <a:gd name="connsiteY0" fmla="*/ 1624 h 13744"/>
                <a:gd name="connsiteX1" fmla="*/ 931 w 4210"/>
                <a:gd name="connsiteY1" fmla="*/ 0 h 13744"/>
                <a:gd name="connsiteX2" fmla="*/ 806 w 4210"/>
                <a:gd name="connsiteY2" fmla="*/ 0 h 13744"/>
                <a:gd name="connsiteX3" fmla="*/ 56 w 4210"/>
                <a:gd name="connsiteY3" fmla="*/ 0 h 13744"/>
                <a:gd name="connsiteX4" fmla="*/ 56 w 4210"/>
                <a:gd name="connsiteY4" fmla="*/ 0 h 13744"/>
                <a:gd name="connsiteX5" fmla="*/ 56 w 4210"/>
                <a:gd name="connsiteY5" fmla="*/ 625 h 13744"/>
                <a:gd name="connsiteX6" fmla="*/ 56 w 4210"/>
                <a:gd name="connsiteY6" fmla="*/ 625 h 13744"/>
                <a:gd name="connsiteX7" fmla="*/ 56 w 4210"/>
                <a:gd name="connsiteY7" fmla="*/ 625 h 13744"/>
                <a:gd name="connsiteX8" fmla="*/ 931 w 4210"/>
                <a:gd name="connsiteY8" fmla="*/ 8996 h 13744"/>
                <a:gd name="connsiteX9" fmla="*/ 931 w 4210"/>
                <a:gd name="connsiteY9" fmla="*/ 11995 h 13744"/>
                <a:gd name="connsiteX10" fmla="*/ 2680 w 4210"/>
                <a:gd name="connsiteY10" fmla="*/ 13745 h 13744"/>
                <a:gd name="connsiteX11" fmla="*/ 2805 w 4210"/>
                <a:gd name="connsiteY11" fmla="*/ 13745 h 13744"/>
                <a:gd name="connsiteX12" fmla="*/ 4179 w 4210"/>
                <a:gd name="connsiteY12" fmla="*/ 11496 h 13744"/>
                <a:gd name="connsiteX13" fmla="*/ 4179 w 4210"/>
                <a:gd name="connsiteY13" fmla="*/ 11496 h 13744"/>
                <a:gd name="connsiteX14" fmla="*/ 3305 w 4210"/>
                <a:gd name="connsiteY14" fmla="*/ 1499 h 1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10" h="13744">
                  <a:moveTo>
                    <a:pt x="2555" y="1624"/>
                  </a:moveTo>
                  <a:cubicBezTo>
                    <a:pt x="2555" y="725"/>
                    <a:pt x="1830" y="0"/>
                    <a:pt x="931" y="0"/>
                  </a:cubicBezTo>
                  <a:cubicBezTo>
                    <a:pt x="893" y="0"/>
                    <a:pt x="843" y="0"/>
                    <a:pt x="806" y="0"/>
                  </a:cubicBezTo>
                  <a:cubicBezTo>
                    <a:pt x="806" y="0"/>
                    <a:pt x="806" y="0"/>
                    <a:pt x="56" y="0"/>
                  </a:cubicBezTo>
                  <a:lnTo>
                    <a:pt x="56" y="0"/>
                  </a:lnTo>
                  <a:cubicBezTo>
                    <a:pt x="-19" y="200"/>
                    <a:pt x="-19" y="425"/>
                    <a:pt x="56" y="625"/>
                  </a:cubicBezTo>
                  <a:cubicBezTo>
                    <a:pt x="56" y="625"/>
                    <a:pt x="56" y="625"/>
                    <a:pt x="56" y="625"/>
                  </a:cubicBezTo>
                  <a:lnTo>
                    <a:pt x="56" y="625"/>
                  </a:lnTo>
                  <a:lnTo>
                    <a:pt x="931" y="8996"/>
                  </a:lnTo>
                  <a:lnTo>
                    <a:pt x="931" y="11995"/>
                  </a:lnTo>
                  <a:cubicBezTo>
                    <a:pt x="931" y="12957"/>
                    <a:pt x="1706" y="13745"/>
                    <a:pt x="2680" y="13745"/>
                  </a:cubicBezTo>
                  <a:cubicBezTo>
                    <a:pt x="2718" y="13745"/>
                    <a:pt x="2768" y="13745"/>
                    <a:pt x="2805" y="13745"/>
                  </a:cubicBezTo>
                  <a:cubicBezTo>
                    <a:pt x="3767" y="13444"/>
                    <a:pt x="4354" y="12482"/>
                    <a:pt x="4179" y="11496"/>
                  </a:cubicBezTo>
                  <a:lnTo>
                    <a:pt x="4179" y="11496"/>
                  </a:lnTo>
                  <a:lnTo>
                    <a:pt x="3305" y="1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7601680-A236-488A-BAA6-60762019D6E9}"/>
                </a:ext>
              </a:extLst>
            </p:cNvPr>
            <p:cNvSpPr/>
            <p:nvPr/>
          </p:nvSpPr>
          <p:spPr>
            <a:xfrm>
              <a:off x="7474301" y="4973024"/>
              <a:ext cx="636350" cy="1000975"/>
            </a:xfrm>
            <a:custGeom>
              <a:avLst/>
              <a:gdLst>
                <a:gd name="connsiteX0" fmla="*/ 636350 w 636350"/>
                <a:gd name="connsiteY0" fmla="*/ 999601 h 1000975"/>
                <a:gd name="connsiteX1" fmla="*/ 1624 w 636350"/>
                <a:gd name="connsiteY1" fmla="*/ 0 h 1000975"/>
                <a:gd name="connsiteX2" fmla="*/ 875 w 636350"/>
                <a:gd name="connsiteY2" fmla="*/ 750 h 1000975"/>
                <a:gd name="connsiteX3" fmla="*/ 875 w 636350"/>
                <a:gd name="connsiteY3" fmla="*/ 1374 h 1000975"/>
                <a:gd name="connsiteX4" fmla="*/ 0 w 636350"/>
                <a:gd name="connsiteY4" fmla="*/ 1374 h 1000975"/>
                <a:gd name="connsiteX5" fmla="*/ 0 w 636350"/>
                <a:gd name="connsiteY5" fmla="*/ 1374 h 1000975"/>
                <a:gd name="connsiteX6" fmla="*/ 634476 w 636350"/>
                <a:gd name="connsiteY6" fmla="*/ 1000976 h 100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6350" h="1000975">
                  <a:moveTo>
                    <a:pt x="636350" y="999601"/>
                  </a:moveTo>
                  <a:lnTo>
                    <a:pt x="1624" y="0"/>
                  </a:lnTo>
                  <a:lnTo>
                    <a:pt x="875" y="750"/>
                  </a:lnTo>
                  <a:cubicBezTo>
                    <a:pt x="875" y="750"/>
                    <a:pt x="875" y="750"/>
                    <a:pt x="875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634476" y="100097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5D9C797A-05B2-4C40-8073-42C906E86C12}"/>
                </a:ext>
              </a:extLst>
            </p:cNvPr>
            <p:cNvSpPr/>
            <p:nvPr/>
          </p:nvSpPr>
          <p:spPr>
            <a:xfrm>
              <a:off x="7728191" y="4827707"/>
              <a:ext cx="100706" cy="153313"/>
            </a:xfrm>
            <a:custGeom>
              <a:avLst/>
              <a:gdLst>
                <a:gd name="connsiteX0" fmla="*/ 1124 w 100706"/>
                <a:gd name="connsiteY0" fmla="*/ 2749 h 153313"/>
                <a:gd name="connsiteX1" fmla="*/ 0 w 100706"/>
                <a:gd name="connsiteY1" fmla="*/ 3374 h 153313"/>
                <a:gd name="connsiteX2" fmla="*/ 97708 w 100706"/>
                <a:gd name="connsiteY2" fmla="*/ 153314 h 153313"/>
                <a:gd name="connsiteX3" fmla="*/ 100706 w 100706"/>
                <a:gd name="connsiteY3" fmla="*/ 151690 h 153313"/>
                <a:gd name="connsiteX4" fmla="*/ 1749 w 100706"/>
                <a:gd name="connsiteY4" fmla="*/ 0 h 153313"/>
                <a:gd name="connsiteX5" fmla="*/ 1749 w 100706"/>
                <a:gd name="connsiteY5" fmla="*/ 0 h 153313"/>
                <a:gd name="connsiteX6" fmla="*/ 2374 w 100706"/>
                <a:gd name="connsiteY6" fmla="*/ 625 h 153313"/>
                <a:gd name="connsiteX7" fmla="*/ 1124 w 100706"/>
                <a:gd name="connsiteY7" fmla="*/ 2749 h 1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06" h="153313">
                  <a:moveTo>
                    <a:pt x="1124" y="2749"/>
                  </a:moveTo>
                  <a:lnTo>
                    <a:pt x="0" y="3374"/>
                  </a:lnTo>
                  <a:lnTo>
                    <a:pt x="97708" y="153314"/>
                  </a:lnTo>
                  <a:lnTo>
                    <a:pt x="100706" y="151690"/>
                  </a:lnTo>
                  <a:lnTo>
                    <a:pt x="1749" y="0"/>
                  </a:lnTo>
                  <a:cubicBezTo>
                    <a:pt x="1749" y="0"/>
                    <a:pt x="1749" y="0"/>
                    <a:pt x="1749" y="0"/>
                  </a:cubicBezTo>
                  <a:cubicBezTo>
                    <a:pt x="2049" y="100"/>
                    <a:pt x="2274" y="325"/>
                    <a:pt x="2374" y="625"/>
                  </a:cubicBezTo>
                  <a:cubicBezTo>
                    <a:pt x="2449" y="1525"/>
                    <a:pt x="1949" y="2374"/>
                    <a:pt x="1124" y="2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5E008EFF-D207-424B-AA79-DB1072C39C82}"/>
                </a:ext>
              </a:extLst>
            </p:cNvPr>
            <p:cNvSpPr/>
            <p:nvPr/>
          </p:nvSpPr>
          <p:spPr>
            <a:xfrm>
              <a:off x="7704326" y="4826707"/>
              <a:ext cx="25982" cy="15868"/>
            </a:xfrm>
            <a:custGeom>
              <a:avLst/>
              <a:gdLst>
                <a:gd name="connsiteX0" fmla="*/ 23865 w 25982"/>
                <a:gd name="connsiteY0" fmla="*/ 3748 h 15868"/>
                <a:gd name="connsiteX1" fmla="*/ 24989 w 25982"/>
                <a:gd name="connsiteY1" fmla="*/ 3124 h 15868"/>
                <a:gd name="connsiteX2" fmla="*/ 25864 w 25982"/>
                <a:gd name="connsiteY2" fmla="*/ 625 h 15868"/>
                <a:gd name="connsiteX3" fmla="*/ 25239 w 25982"/>
                <a:gd name="connsiteY3" fmla="*/ 0 h 15868"/>
                <a:gd name="connsiteX4" fmla="*/ 25239 w 25982"/>
                <a:gd name="connsiteY4" fmla="*/ 0 h 15868"/>
                <a:gd name="connsiteX5" fmla="*/ 24240 w 25982"/>
                <a:gd name="connsiteY5" fmla="*/ 0 h 15868"/>
                <a:gd name="connsiteX6" fmla="*/ 22365 w 25982"/>
                <a:gd name="connsiteY6" fmla="*/ 999 h 15868"/>
                <a:gd name="connsiteX7" fmla="*/ 0 w 25982"/>
                <a:gd name="connsiteY7" fmla="*/ 12745 h 15868"/>
                <a:gd name="connsiteX8" fmla="*/ 2124 w 25982"/>
                <a:gd name="connsiteY8" fmla="*/ 15869 h 1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2" h="15868">
                  <a:moveTo>
                    <a:pt x="23865" y="3748"/>
                  </a:moveTo>
                  <a:lnTo>
                    <a:pt x="24989" y="3124"/>
                  </a:lnTo>
                  <a:cubicBezTo>
                    <a:pt x="25826" y="2599"/>
                    <a:pt x="26189" y="1562"/>
                    <a:pt x="25864" y="625"/>
                  </a:cubicBezTo>
                  <a:cubicBezTo>
                    <a:pt x="25764" y="325"/>
                    <a:pt x="25539" y="10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4240" y="0"/>
                  </a:lnTo>
                  <a:lnTo>
                    <a:pt x="22365" y="999"/>
                  </a:lnTo>
                  <a:lnTo>
                    <a:pt x="0" y="12745"/>
                  </a:lnTo>
                  <a:lnTo>
                    <a:pt x="2124" y="1586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A8403DD9-94C3-486D-9650-95C756617E86}"/>
                </a:ext>
              </a:extLst>
            </p:cNvPr>
            <p:cNvSpPr/>
            <p:nvPr/>
          </p:nvSpPr>
          <p:spPr>
            <a:xfrm>
              <a:off x="8598940" y="5670297"/>
              <a:ext cx="431610" cy="248724"/>
            </a:xfrm>
            <a:custGeom>
              <a:avLst/>
              <a:gdLst>
                <a:gd name="connsiteX0" fmla="*/ 431563 w 431610"/>
                <a:gd name="connsiteY0" fmla="*/ 2198 h 248724"/>
                <a:gd name="connsiteX1" fmla="*/ 431563 w 431610"/>
                <a:gd name="connsiteY1" fmla="*/ 1073 h 248724"/>
                <a:gd name="connsiteX2" fmla="*/ 429440 w 431610"/>
                <a:gd name="connsiteY2" fmla="*/ 199 h 248724"/>
                <a:gd name="connsiteX3" fmla="*/ 428440 w 431610"/>
                <a:gd name="connsiteY3" fmla="*/ 199 h 248724"/>
                <a:gd name="connsiteX4" fmla="*/ 0 w 431610"/>
                <a:gd name="connsiteY4" fmla="*/ 244726 h 248724"/>
                <a:gd name="connsiteX5" fmla="*/ 0 w 431610"/>
                <a:gd name="connsiteY5" fmla="*/ 248724 h 248724"/>
                <a:gd name="connsiteX6" fmla="*/ 430314 w 431610"/>
                <a:gd name="connsiteY6" fmla="*/ 3697 h 248724"/>
                <a:gd name="connsiteX7" fmla="*/ 430314 w 431610"/>
                <a:gd name="connsiteY7" fmla="*/ 3697 h 248724"/>
                <a:gd name="connsiteX8" fmla="*/ 430314 w 431610"/>
                <a:gd name="connsiteY8" fmla="*/ 3697 h 248724"/>
                <a:gd name="connsiteX9" fmla="*/ 431563 w 431610"/>
                <a:gd name="connsiteY9" fmla="*/ 2198 h 24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610" h="248724">
                  <a:moveTo>
                    <a:pt x="431563" y="2198"/>
                  </a:moveTo>
                  <a:cubicBezTo>
                    <a:pt x="431626" y="1823"/>
                    <a:pt x="431626" y="1448"/>
                    <a:pt x="431563" y="1073"/>
                  </a:cubicBezTo>
                  <a:cubicBezTo>
                    <a:pt x="431563" y="199"/>
                    <a:pt x="430189" y="-301"/>
                    <a:pt x="429440" y="199"/>
                  </a:cubicBezTo>
                  <a:lnTo>
                    <a:pt x="428440" y="199"/>
                  </a:lnTo>
                  <a:lnTo>
                    <a:pt x="0" y="244726"/>
                  </a:lnTo>
                  <a:lnTo>
                    <a:pt x="0" y="248724"/>
                  </a:lnTo>
                  <a:lnTo>
                    <a:pt x="430314" y="3697"/>
                  </a:lnTo>
                  <a:lnTo>
                    <a:pt x="430314" y="3697"/>
                  </a:lnTo>
                  <a:cubicBezTo>
                    <a:pt x="430314" y="3697"/>
                    <a:pt x="430314" y="3697"/>
                    <a:pt x="430314" y="3697"/>
                  </a:cubicBezTo>
                  <a:cubicBezTo>
                    <a:pt x="430314" y="3697"/>
                    <a:pt x="431563" y="2448"/>
                    <a:pt x="431563" y="21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E9F04B17-B035-4E3A-8DDB-A8023323C7A8}"/>
                </a:ext>
              </a:extLst>
            </p:cNvPr>
            <p:cNvSpPr/>
            <p:nvPr/>
          </p:nvSpPr>
          <p:spPr>
            <a:xfrm>
              <a:off x="7697329" y="6418822"/>
              <a:ext cx="1249" cy="12495"/>
            </a:xfrm>
            <a:custGeom>
              <a:avLst/>
              <a:gdLst>
                <a:gd name="connsiteX0" fmla="*/ 0 w 1249"/>
                <a:gd name="connsiteY0" fmla="*/ 0 h 12495"/>
                <a:gd name="connsiteX1" fmla="*/ 1250 w 1249"/>
                <a:gd name="connsiteY1" fmla="*/ 0 h 12495"/>
                <a:gd name="connsiteX2" fmla="*/ 1250 w 1249"/>
                <a:gd name="connsiteY2" fmla="*/ 0 h 12495"/>
                <a:gd name="connsiteX3" fmla="*/ 1250 w 1249"/>
                <a:gd name="connsiteY3" fmla="*/ 0 h 12495"/>
                <a:gd name="connsiteX4" fmla="*/ 0 w 1249"/>
                <a:gd name="connsiteY4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" h="12495">
                  <a:moveTo>
                    <a:pt x="0" y="0"/>
                  </a:moveTo>
                  <a:lnTo>
                    <a:pt x="1250" y="0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250" y="0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39A97D4D-CC77-4F1B-AB81-2D22B34DAE6D}"/>
                </a:ext>
              </a:extLst>
            </p:cNvPr>
            <p:cNvSpPr/>
            <p:nvPr/>
          </p:nvSpPr>
          <p:spPr>
            <a:xfrm>
              <a:off x="7476425" y="6867768"/>
              <a:ext cx="5622" cy="4498"/>
            </a:xfrm>
            <a:custGeom>
              <a:avLst/>
              <a:gdLst>
                <a:gd name="connsiteX0" fmla="*/ 125 w 5622"/>
                <a:gd name="connsiteY0" fmla="*/ 1624 h 4498"/>
                <a:gd name="connsiteX1" fmla="*/ 0 w 5622"/>
                <a:gd name="connsiteY1" fmla="*/ 1624 h 4498"/>
                <a:gd name="connsiteX2" fmla="*/ 1624 w 5622"/>
                <a:gd name="connsiteY2" fmla="*/ 4498 h 4498"/>
                <a:gd name="connsiteX3" fmla="*/ 5623 w 5622"/>
                <a:gd name="connsiteY3" fmla="*/ 4498 h 4498"/>
                <a:gd name="connsiteX4" fmla="*/ 2874 w 5622"/>
                <a:gd name="connsiteY4" fmla="*/ 0 h 4498"/>
                <a:gd name="connsiteX5" fmla="*/ 125 w 5622"/>
                <a:gd name="connsiteY5" fmla="*/ 1624 h 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2" h="4498">
                  <a:moveTo>
                    <a:pt x="125" y="1624"/>
                  </a:moveTo>
                  <a:lnTo>
                    <a:pt x="0" y="1624"/>
                  </a:lnTo>
                  <a:lnTo>
                    <a:pt x="1624" y="4498"/>
                  </a:lnTo>
                  <a:lnTo>
                    <a:pt x="5623" y="4498"/>
                  </a:lnTo>
                  <a:lnTo>
                    <a:pt x="2874" y="0"/>
                  </a:lnTo>
                  <a:lnTo>
                    <a:pt x="125" y="1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6DDA49F9-E31E-421D-BFEF-30619FBB2A9D}"/>
                </a:ext>
              </a:extLst>
            </p:cNvPr>
            <p:cNvSpPr/>
            <p:nvPr/>
          </p:nvSpPr>
          <p:spPr>
            <a:xfrm>
              <a:off x="10292833" y="5047744"/>
              <a:ext cx="18616" cy="213789"/>
            </a:xfrm>
            <a:custGeom>
              <a:avLst/>
              <a:gdLst>
                <a:gd name="connsiteX0" fmla="*/ 17118 w 18616"/>
                <a:gd name="connsiteY0" fmla="*/ 207542 h 213789"/>
                <a:gd name="connsiteX1" fmla="*/ 17743 w 18616"/>
                <a:gd name="connsiteY1" fmla="*/ 213790 h 213789"/>
                <a:gd name="connsiteX2" fmla="*/ 17743 w 18616"/>
                <a:gd name="connsiteY2" fmla="*/ 212290 h 213789"/>
                <a:gd name="connsiteX3" fmla="*/ 18617 w 18616"/>
                <a:gd name="connsiteY3" fmla="*/ 16118 h 213789"/>
                <a:gd name="connsiteX4" fmla="*/ 14619 w 18616"/>
                <a:gd name="connsiteY4" fmla="*/ 10995 h 213789"/>
                <a:gd name="connsiteX5" fmla="*/ 13494 w 18616"/>
                <a:gd name="connsiteY5" fmla="*/ 11620 h 213789"/>
                <a:gd name="connsiteX6" fmla="*/ 2237 w 18616"/>
                <a:gd name="connsiteY6" fmla="*/ 7959 h 213789"/>
                <a:gd name="connsiteX7" fmla="*/ 1624 w 18616"/>
                <a:gd name="connsiteY7" fmla="*/ 6372 h 213789"/>
                <a:gd name="connsiteX8" fmla="*/ 1000 w 18616"/>
                <a:gd name="connsiteY8" fmla="*/ 0 h 213789"/>
                <a:gd name="connsiteX9" fmla="*/ 1000 w 18616"/>
                <a:gd name="connsiteY9" fmla="*/ 1749 h 213789"/>
                <a:gd name="connsiteX10" fmla="*/ 0 w 18616"/>
                <a:gd name="connsiteY10" fmla="*/ 205418 h 213789"/>
                <a:gd name="connsiteX11" fmla="*/ 5123 w 18616"/>
                <a:gd name="connsiteY11" fmla="*/ 202419 h 213789"/>
                <a:gd name="connsiteX12" fmla="*/ 16555 w 18616"/>
                <a:gd name="connsiteY12" fmla="*/ 206130 h 213789"/>
                <a:gd name="connsiteX13" fmla="*/ 17118 w 18616"/>
                <a:gd name="connsiteY13" fmla="*/ 207542 h 21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6" h="213789">
                  <a:moveTo>
                    <a:pt x="17118" y="207542"/>
                  </a:moveTo>
                  <a:cubicBezTo>
                    <a:pt x="17817" y="209541"/>
                    <a:pt x="18042" y="211690"/>
                    <a:pt x="17743" y="213790"/>
                  </a:cubicBezTo>
                  <a:cubicBezTo>
                    <a:pt x="17743" y="213790"/>
                    <a:pt x="17743" y="212790"/>
                    <a:pt x="17743" y="212290"/>
                  </a:cubicBezTo>
                  <a:lnTo>
                    <a:pt x="18617" y="16118"/>
                  </a:lnTo>
                  <a:lnTo>
                    <a:pt x="14619" y="10995"/>
                  </a:lnTo>
                  <a:lnTo>
                    <a:pt x="13494" y="11620"/>
                  </a:lnTo>
                  <a:cubicBezTo>
                    <a:pt x="9371" y="13719"/>
                    <a:pt x="4336" y="12082"/>
                    <a:pt x="2237" y="7959"/>
                  </a:cubicBezTo>
                  <a:cubicBezTo>
                    <a:pt x="1974" y="7447"/>
                    <a:pt x="1774" y="6922"/>
                    <a:pt x="1624" y="6372"/>
                  </a:cubicBezTo>
                  <a:cubicBezTo>
                    <a:pt x="862" y="4336"/>
                    <a:pt x="650" y="2137"/>
                    <a:pt x="1000" y="0"/>
                  </a:cubicBezTo>
                  <a:cubicBezTo>
                    <a:pt x="937" y="587"/>
                    <a:pt x="937" y="1162"/>
                    <a:pt x="1000" y="1749"/>
                  </a:cubicBezTo>
                  <a:lnTo>
                    <a:pt x="0" y="205418"/>
                  </a:lnTo>
                  <a:lnTo>
                    <a:pt x="5123" y="202419"/>
                  </a:lnTo>
                  <a:cubicBezTo>
                    <a:pt x="9308" y="200283"/>
                    <a:pt x="14419" y="201944"/>
                    <a:pt x="16555" y="206130"/>
                  </a:cubicBezTo>
                  <a:cubicBezTo>
                    <a:pt x="16780" y="206580"/>
                    <a:pt x="16968" y="207055"/>
                    <a:pt x="17118" y="20754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2F404516-1AAD-4E0A-8A36-725C8203DD04}"/>
                </a:ext>
              </a:extLst>
            </p:cNvPr>
            <p:cNvSpPr/>
            <p:nvPr/>
          </p:nvSpPr>
          <p:spPr>
            <a:xfrm>
              <a:off x="10310700" y="5056740"/>
              <a:ext cx="999" cy="1874"/>
            </a:xfrm>
            <a:custGeom>
              <a:avLst/>
              <a:gdLst>
                <a:gd name="connsiteX0" fmla="*/ 1000 w 999"/>
                <a:gd name="connsiteY0" fmla="*/ 0 h 1874"/>
                <a:gd name="connsiteX1" fmla="*/ 0 w 999"/>
                <a:gd name="connsiteY1" fmla="*/ 625 h 1874"/>
                <a:gd name="connsiteX2" fmla="*/ 1000 w 999"/>
                <a:gd name="connsiteY2" fmla="*/ 1875 h 1874"/>
                <a:gd name="connsiteX3" fmla="*/ 1000 w 999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874">
                  <a:moveTo>
                    <a:pt x="1000" y="0"/>
                  </a:moveTo>
                  <a:lnTo>
                    <a:pt x="0" y="625"/>
                  </a:lnTo>
                  <a:lnTo>
                    <a:pt x="1000" y="1875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3CA683F6-01A4-4DE3-AE4F-E7BFEFAD838A}"/>
                </a:ext>
              </a:extLst>
            </p:cNvPr>
            <p:cNvSpPr/>
            <p:nvPr/>
          </p:nvSpPr>
          <p:spPr>
            <a:xfrm>
              <a:off x="10306577" y="5266782"/>
              <a:ext cx="178672" cy="232032"/>
            </a:xfrm>
            <a:custGeom>
              <a:avLst/>
              <a:gdLst>
                <a:gd name="connsiteX0" fmla="*/ 0 w 178672"/>
                <a:gd name="connsiteY0" fmla="*/ 2624 h 232032"/>
                <a:gd name="connsiteX1" fmla="*/ 175674 w 178672"/>
                <a:gd name="connsiteY1" fmla="*/ 232032 h 232032"/>
                <a:gd name="connsiteX2" fmla="*/ 178673 w 178672"/>
                <a:gd name="connsiteY2" fmla="*/ 230158 h 232032"/>
                <a:gd name="connsiteX3" fmla="*/ 2374 w 178672"/>
                <a:gd name="connsiteY3" fmla="*/ 0 h 232032"/>
                <a:gd name="connsiteX4" fmla="*/ 0 w 178672"/>
                <a:gd name="connsiteY4" fmla="*/ 2624 h 2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72" h="232032">
                  <a:moveTo>
                    <a:pt x="0" y="2624"/>
                  </a:moveTo>
                  <a:lnTo>
                    <a:pt x="175674" y="232032"/>
                  </a:lnTo>
                  <a:lnTo>
                    <a:pt x="178673" y="230158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F718F0B5-7BBD-414F-B9D6-3D546146F81A}"/>
                </a:ext>
              </a:extLst>
            </p:cNvPr>
            <p:cNvSpPr/>
            <p:nvPr/>
          </p:nvSpPr>
          <p:spPr>
            <a:xfrm>
              <a:off x="10721897" y="4818960"/>
              <a:ext cx="94334" cy="119827"/>
            </a:xfrm>
            <a:custGeom>
              <a:avLst/>
              <a:gdLst>
                <a:gd name="connsiteX0" fmla="*/ 1499 w 94334"/>
                <a:gd name="connsiteY0" fmla="*/ 1250 h 119827"/>
                <a:gd name="connsiteX1" fmla="*/ 0 w 94334"/>
                <a:gd name="connsiteY1" fmla="*/ 2624 h 119827"/>
                <a:gd name="connsiteX2" fmla="*/ 94334 w 94334"/>
                <a:gd name="connsiteY2" fmla="*/ 119828 h 119827"/>
                <a:gd name="connsiteX3" fmla="*/ 94334 w 94334"/>
                <a:gd name="connsiteY3" fmla="*/ 114579 h 119827"/>
                <a:gd name="connsiteX4" fmla="*/ 2249 w 94334"/>
                <a:gd name="connsiteY4" fmla="*/ 0 h 119827"/>
                <a:gd name="connsiteX5" fmla="*/ 1499 w 94334"/>
                <a:gd name="connsiteY5" fmla="*/ 1250 h 11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4" h="119827">
                  <a:moveTo>
                    <a:pt x="1499" y="1250"/>
                  </a:moveTo>
                  <a:cubicBezTo>
                    <a:pt x="1087" y="1799"/>
                    <a:pt x="587" y="2262"/>
                    <a:pt x="0" y="2624"/>
                  </a:cubicBezTo>
                  <a:lnTo>
                    <a:pt x="94334" y="119828"/>
                  </a:lnTo>
                  <a:lnTo>
                    <a:pt x="94334" y="114579"/>
                  </a:lnTo>
                  <a:lnTo>
                    <a:pt x="2249" y="0"/>
                  </a:lnTo>
                  <a:cubicBezTo>
                    <a:pt x="2037" y="437"/>
                    <a:pt x="1787" y="862"/>
                    <a:pt x="1499" y="1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169CFE5D-338B-4E6F-A3D3-E4F0CB9F28BE}"/>
                </a:ext>
              </a:extLst>
            </p:cNvPr>
            <p:cNvSpPr/>
            <p:nvPr/>
          </p:nvSpPr>
          <p:spPr>
            <a:xfrm>
              <a:off x="10307701" y="5057365"/>
              <a:ext cx="291498" cy="374350"/>
            </a:xfrm>
            <a:custGeom>
              <a:avLst/>
              <a:gdLst>
                <a:gd name="connsiteX0" fmla="*/ 2999 w 291498"/>
                <a:gd name="connsiteY0" fmla="*/ 0 h 374350"/>
                <a:gd name="connsiteX1" fmla="*/ 0 w 291498"/>
                <a:gd name="connsiteY1" fmla="*/ 1749 h 374350"/>
                <a:gd name="connsiteX2" fmla="*/ 3998 w 291498"/>
                <a:gd name="connsiteY2" fmla="*/ 6872 h 374350"/>
                <a:gd name="connsiteX3" fmla="*/ 288500 w 291498"/>
                <a:gd name="connsiteY3" fmla="*/ 374351 h 374350"/>
                <a:gd name="connsiteX4" fmla="*/ 291499 w 291498"/>
                <a:gd name="connsiteY4" fmla="*/ 372602 h 374350"/>
                <a:gd name="connsiteX5" fmla="*/ 3998 w 291498"/>
                <a:gd name="connsiteY5" fmla="*/ 1250 h 374350"/>
                <a:gd name="connsiteX6" fmla="*/ 2999 w 291498"/>
                <a:gd name="connsiteY6" fmla="*/ 0 h 37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98" h="374350">
                  <a:moveTo>
                    <a:pt x="2999" y="0"/>
                  </a:moveTo>
                  <a:lnTo>
                    <a:pt x="0" y="1749"/>
                  </a:lnTo>
                  <a:lnTo>
                    <a:pt x="3998" y="6872"/>
                  </a:lnTo>
                  <a:lnTo>
                    <a:pt x="288500" y="374351"/>
                  </a:lnTo>
                  <a:lnTo>
                    <a:pt x="291499" y="372602"/>
                  </a:lnTo>
                  <a:lnTo>
                    <a:pt x="3998" y="1250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DA478B1-045C-409A-9B49-590D688A66BC}"/>
                </a:ext>
              </a:extLst>
            </p:cNvPr>
            <p:cNvSpPr/>
            <p:nvPr/>
          </p:nvSpPr>
          <p:spPr>
            <a:xfrm>
              <a:off x="10488498" y="2347321"/>
              <a:ext cx="230650" cy="118327"/>
            </a:xfrm>
            <a:custGeom>
              <a:avLst/>
              <a:gdLst>
                <a:gd name="connsiteX0" fmla="*/ 0 w 230650"/>
                <a:gd name="connsiteY0" fmla="*/ 115079 h 118327"/>
                <a:gd name="connsiteX1" fmla="*/ 0 w 230650"/>
                <a:gd name="connsiteY1" fmla="*/ 115079 h 118327"/>
                <a:gd name="connsiteX2" fmla="*/ 875 w 230650"/>
                <a:gd name="connsiteY2" fmla="*/ 115079 h 118327"/>
                <a:gd name="connsiteX3" fmla="*/ 2374 w 230650"/>
                <a:gd name="connsiteY3" fmla="*/ 117078 h 118327"/>
                <a:gd name="connsiteX4" fmla="*/ 2374 w 230650"/>
                <a:gd name="connsiteY4" fmla="*/ 118328 h 118327"/>
                <a:gd name="connsiteX5" fmla="*/ 229276 w 230650"/>
                <a:gd name="connsiteY5" fmla="*/ 4623 h 118327"/>
                <a:gd name="connsiteX6" fmla="*/ 229276 w 230650"/>
                <a:gd name="connsiteY6" fmla="*/ 1749 h 118327"/>
                <a:gd name="connsiteX7" fmla="*/ 230650 w 230650"/>
                <a:gd name="connsiteY7" fmla="*/ 0 h 118327"/>
                <a:gd name="connsiteX8" fmla="*/ 230650 w 230650"/>
                <a:gd name="connsiteY8" fmla="*/ 0 h 118327"/>
                <a:gd name="connsiteX9" fmla="*/ 1499 w 230650"/>
                <a:gd name="connsiteY9" fmla="*/ 114829 h 11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650" h="118327">
                  <a:moveTo>
                    <a:pt x="0" y="115079"/>
                  </a:moveTo>
                  <a:lnTo>
                    <a:pt x="0" y="115079"/>
                  </a:lnTo>
                  <a:cubicBezTo>
                    <a:pt x="288" y="114979"/>
                    <a:pt x="587" y="114979"/>
                    <a:pt x="875" y="115079"/>
                  </a:cubicBezTo>
                  <a:cubicBezTo>
                    <a:pt x="1749" y="115079"/>
                    <a:pt x="2374" y="115954"/>
                    <a:pt x="2374" y="117078"/>
                  </a:cubicBezTo>
                  <a:lnTo>
                    <a:pt x="2374" y="118328"/>
                  </a:lnTo>
                  <a:lnTo>
                    <a:pt x="229276" y="4623"/>
                  </a:lnTo>
                  <a:lnTo>
                    <a:pt x="229276" y="1749"/>
                  </a:lnTo>
                  <a:cubicBezTo>
                    <a:pt x="229201" y="900"/>
                    <a:pt x="229801" y="125"/>
                    <a:pt x="230650" y="0"/>
                  </a:cubicBezTo>
                  <a:lnTo>
                    <a:pt x="230650" y="0"/>
                  </a:lnTo>
                  <a:lnTo>
                    <a:pt x="1499" y="1148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D3DD32AE-6D83-4EB5-8734-CC4FAFDA003B}"/>
                </a:ext>
              </a:extLst>
            </p:cNvPr>
            <p:cNvSpPr/>
            <p:nvPr/>
          </p:nvSpPr>
          <p:spPr>
            <a:xfrm>
              <a:off x="10720523" y="2348195"/>
              <a:ext cx="12494" cy="624"/>
            </a:xfrm>
            <a:custGeom>
              <a:avLst/>
              <a:gdLst>
                <a:gd name="connsiteX0" fmla="*/ 0 w 12494"/>
                <a:gd name="connsiteY0" fmla="*/ 0 h 624"/>
                <a:gd name="connsiteX1" fmla="*/ 0 w 12494"/>
                <a:gd name="connsiteY1" fmla="*/ 0 h 624"/>
                <a:gd name="connsiteX2" fmla="*/ 0 w 12494"/>
                <a:gd name="connsiteY2" fmla="*/ 625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6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18D1D78C-3D50-4ECE-A4DA-5A9BFF3CA8B0}"/>
                </a:ext>
              </a:extLst>
            </p:cNvPr>
            <p:cNvSpPr/>
            <p:nvPr/>
          </p:nvSpPr>
          <p:spPr>
            <a:xfrm>
              <a:off x="10482251" y="293208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D1A38FF5-3120-4CFB-B381-5D016553ABCD}"/>
                </a:ext>
              </a:extLst>
            </p:cNvPr>
            <p:cNvSpPr/>
            <p:nvPr/>
          </p:nvSpPr>
          <p:spPr>
            <a:xfrm>
              <a:off x="10484625" y="2812635"/>
              <a:ext cx="225277" cy="118577"/>
            </a:xfrm>
            <a:custGeom>
              <a:avLst/>
              <a:gdLst>
                <a:gd name="connsiteX0" fmla="*/ 0 w 225277"/>
                <a:gd name="connsiteY0" fmla="*/ 117828 h 118577"/>
                <a:gd name="connsiteX1" fmla="*/ 0 w 225277"/>
                <a:gd name="connsiteY1" fmla="*/ 117828 h 118577"/>
                <a:gd name="connsiteX2" fmla="*/ 0 w 225277"/>
                <a:gd name="connsiteY2" fmla="*/ 117828 h 118577"/>
                <a:gd name="connsiteX3" fmla="*/ 0 w 225277"/>
                <a:gd name="connsiteY3" fmla="*/ 118578 h 118577"/>
                <a:gd name="connsiteX4" fmla="*/ 0 w 225277"/>
                <a:gd name="connsiteY4" fmla="*/ 118578 h 118577"/>
                <a:gd name="connsiteX5" fmla="*/ 0 w 225277"/>
                <a:gd name="connsiteY5" fmla="*/ 118578 h 118577"/>
                <a:gd name="connsiteX6" fmla="*/ 0 w 225277"/>
                <a:gd name="connsiteY6" fmla="*/ 118578 h 118577"/>
                <a:gd name="connsiteX7" fmla="*/ 224278 w 225277"/>
                <a:gd name="connsiteY7" fmla="*/ 3249 h 118577"/>
                <a:gd name="connsiteX8" fmla="*/ 225278 w 225277"/>
                <a:gd name="connsiteY8" fmla="*/ 3249 h 118577"/>
                <a:gd name="connsiteX9" fmla="*/ 225278 w 225277"/>
                <a:gd name="connsiteY9" fmla="*/ 3249 h 118577"/>
                <a:gd name="connsiteX10" fmla="*/ 224403 w 225277"/>
                <a:gd name="connsiteY10" fmla="*/ 3249 h 118577"/>
                <a:gd name="connsiteX11" fmla="*/ 222779 w 225277"/>
                <a:gd name="connsiteY11" fmla="*/ 1250 h 118577"/>
                <a:gd name="connsiteX12" fmla="*/ 222779 w 225277"/>
                <a:gd name="connsiteY12" fmla="*/ 0 h 118577"/>
                <a:gd name="connsiteX13" fmla="*/ 750 w 225277"/>
                <a:gd name="connsiteY13" fmla="*/ 114204 h 11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277" h="118577">
                  <a:moveTo>
                    <a:pt x="0" y="117828"/>
                  </a:moveTo>
                  <a:lnTo>
                    <a:pt x="0" y="117828"/>
                  </a:lnTo>
                  <a:cubicBezTo>
                    <a:pt x="0" y="117828"/>
                    <a:pt x="0" y="117828"/>
                    <a:pt x="0" y="117828"/>
                  </a:cubicBezTo>
                  <a:cubicBezTo>
                    <a:pt x="0" y="117828"/>
                    <a:pt x="0" y="117828"/>
                    <a:pt x="0" y="118578"/>
                  </a:cubicBezTo>
                  <a:lnTo>
                    <a:pt x="0" y="118578"/>
                  </a:lnTo>
                  <a:lnTo>
                    <a:pt x="0" y="118578"/>
                  </a:lnTo>
                  <a:lnTo>
                    <a:pt x="0" y="118578"/>
                  </a:lnTo>
                  <a:lnTo>
                    <a:pt x="224278" y="3249"/>
                  </a:lnTo>
                  <a:lnTo>
                    <a:pt x="225278" y="3249"/>
                  </a:lnTo>
                  <a:cubicBezTo>
                    <a:pt x="225278" y="3249"/>
                    <a:pt x="225278" y="3249"/>
                    <a:pt x="225278" y="3249"/>
                  </a:cubicBezTo>
                  <a:lnTo>
                    <a:pt x="224403" y="3249"/>
                  </a:lnTo>
                  <a:cubicBezTo>
                    <a:pt x="223416" y="3124"/>
                    <a:pt x="222704" y="2237"/>
                    <a:pt x="222779" y="1250"/>
                  </a:cubicBezTo>
                  <a:lnTo>
                    <a:pt x="222779" y="0"/>
                  </a:lnTo>
                  <a:lnTo>
                    <a:pt x="750" y="1142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DB8DE63B-F950-4E39-9271-F07ABB8D72DB}"/>
                </a:ext>
              </a:extLst>
            </p:cNvPr>
            <p:cNvSpPr/>
            <p:nvPr/>
          </p:nvSpPr>
          <p:spPr>
            <a:xfrm>
              <a:off x="10447016" y="2886856"/>
              <a:ext cx="37483" cy="44576"/>
            </a:xfrm>
            <a:custGeom>
              <a:avLst/>
              <a:gdLst>
                <a:gd name="connsiteX0" fmla="*/ 34485 w 37483"/>
                <a:gd name="connsiteY0" fmla="*/ 43608 h 44576"/>
                <a:gd name="connsiteX1" fmla="*/ 34485 w 37483"/>
                <a:gd name="connsiteY1" fmla="*/ 39234 h 44576"/>
                <a:gd name="connsiteX2" fmla="*/ 0 w 37483"/>
                <a:gd name="connsiteY2" fmla="*/ 0 h 44576"/>
                <a:gd name="connsiteX3" fmla="*/ 0 w 37483"/>
                <a:gd name="connsiteY3" fmla="*/ 750 h 44576"/>
                <a:gd name="connsiteX4" fmla="*/ 0 w 37483"/>
                <a:gd name="connsiteY4" fmla="*/ 750 h 44576"/>
                <a:gd name="connsiteX5" fmla="*/ 0 w 37483"/>
                <a:gd name="connsiteY5" fmla="*/ 750 h 44576"/>
                <a:gd name="connsiteX6" fmla="*/ 0 w 37483"/>
                <a:gd name="connsiteY6" fmla="*/ 1374 h 44576"/>
                <a:gd name="connsiteX7" fmla="*/ 0 w 37483"/>
                <a:gd name="connsiteY7" fmla="*/ 1374 h 44576"/>
                <a:gd name="connsiteX8" fmla="*/ 0 w 37483"/>
                <a:gd name="connsiteY8" fmla="*/ 1374 h 44576"/>
                <a:gd name="connsiteX9" fmla="*/ 0 w 37483"/>
                <a:gd name="connsiteY9" fmla="*/ 1374 h 44576"/>
                <a:gd name="connsiteX10" fmla="*/ 0 w 37483"/>
                <a:gd name="connsiteY10" fmla="*/ 1374 h 44576"/>
                <a:gd name="connsiteX11" fmla="*/ 0 w 37483"/>
                <a:gd name="connsiteY11" fmla="*/ 1374 h 44576"/>
                <a:gd name="connsiteX12" fmla="*/ 0 w 37483"/>
                <a:gd name="connsiteY12" fmla="*/ 1374 h 44576"/>
                <a:gd name="connsiteX13" fmla="*/ 37484 w 37483"/>
                <a:gd name="connsiteY13" fmla="*/ 44107 h 44576"/>
                <a:gd name="connsiteX14" fmla="*/ 34672 w 37483"/>
                <a:gd name="connsiteY14" fmla="*/ 43858 h 44576"/>
                <a:gd name="connsiteX15" fmla="*/ 34485 w 37483"/>
                <a:gd name="connsiteY15" fmla="*/ 43608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483" h="44576">
                  <a:moveTo>
                    <a:pt x="34485" y="43608"/>
                  </a:moveTo>
                  <a:lnTo>
                    <a:pt x="34485" y="39234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cubicBezTo>
                    <a:pt x="0" y="750"/>
                    <a:pt x="0" y="750"/>
                    <a:pt x="0" y="750"/>
                  </a:cubicBezTo>
                  <a:cubicBezTo>
                    <a:pt x="75" y="950"/>
                    <a:pt x="75" y="1175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cubicBezTo>
                    <a:pt x="0" y="1374"/>
                    <a:pt x="0" y="1374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0" y="1374"/>
                  </a:lnTo>
                  <a:lnTo>
                    <a:pt x="37484" y="44107"/>
                  </a:lnTo>
                  <a:cubicBezTo>
                    <a:pt x="36634" y="44820"/>
                    <a:pt x="35372" y="44707"/>
                    <a:pt x="34672" y="43858"/>
                  </a:cubicBezTo>
                  <a:cubicBezTo>
                    <a:pt x="34598" y="43783"/>
                    <a:pt x="34535" y="43695"/>
                    <a:pt x="34485" y="436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ADFBF10F-A29B-48F0-8190-5E840C2B7236}"/>
                </a:ext>
              </a:extLst>
            </p:cNvPr>
            <p:cNvSpPr/>
            <p:nvPr/>
          </p:nvSpPr>
          <p:spPr>
            <a:xfrm>
              <a:off x="10482751" y="2932337"/>
              <a:ext cx="624" cy="12495"/>
            </a:xfrm>
            <a:custGeom>
              <a:avLst/>
              <a:gdLst>
                <a:gd name="connsiteX0" fmla="*/ 625 w 624"/>
                <a:gd name="connsiteY0" fmla="*/ 0 h 12495"/>
                <a:gd name="connsiteX1" fmla="*/ 625 w 624"/>
                <a:gd name="connsiteY1" fmla="*/ 0 h 12495"/>
                <a:gd name="connsiteX2" fmla="*/ 0 w 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" h="12495">
                  <a:moveTo>
                    <a:pt x="625" y="0"/>
                  </a:moveTo>
                  <a:lnTo>
                    <a:pt x="625" y="0"/>
                  </a:lnTo>
                  <a:cubicBezTo>
                    <a:pt x="625" y="0"/>
                    <a:pt x="62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20F1B4EE-4973-42E7-BBFF-D9B673C3330F}"/>
                </a:ext>
              </a:extLst>
            </p:cNvPr>
            <p:cNvSpPr/>
            <p:nvPr/>
          </p:nvSpPr>
          <p:spPr>
            <a:xfrm>
              <a:off x="10481876" y="293183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3A1778C-4FBD-4BF6-9154-F2CB577E634A}"/>
                </a:ext>
              </a:extLst>
            </p:cNvPr>
            <p:cNvSpPr/>
            <p:nvPr/>
          </p:nvSpPr>
          <p:spPr>
            <a:xfrm>
              <a:off x="10484250" y="2930781"/>
              <a:ext cx="12494" cy="1182"/>
            </a:xfrm>
            <a:custGeom>
              <a:avLst/>
              <a:gdLst>
                <a:gd name="connsiteX0" fmla="*/ 0 w 12494"/>
                <a:gd name="connsiteY0" fmla="*/ 1057 h 1182"/>
                <a:gd name="connsiteX1" fmla="*/ 0 w 12494"/>
                <a:gd name="connsiteY1" fmla="*/ 308 h 1182"/>
                <a:gd name="connsiteX2" fmla="*/ 0 w 12494"/>
                <a:gd name="connsiteY2" fmla="*/ 1182 h 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182">
                  <a:moveTo>
                    <a:pt x="0" y="1057"/>
                  </a:moveTo>
                  <a:cubicBezTo>
                    <a:pt x="0" y="1057"/>
                    <a:pt x="0" y="1057"/>
                    <a:pt x="0" y="308"/>
                  </a:cubicBezTo>
                  <a:cubicBezTo>
                    <a:pt x="0" y="-442"/>
                    <a:pt x="0" y="308"/>
                    <a:pt x="0" y="118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C0CECC25-6AE6-4B59-899F-D309CBD1D685}"/>
                </a:ext>
              </a:extLst>
            </p:cNvPr>
            <p:cNvSpPr/>
            <p:nvPr/>
          </p:nvSpPr>
          <p:spPr>
            <a:xfrm>
              <a:off x="10285586" y="2235865"/>
              <a:ext cx="163304" cy="186550"/>
            </a:xfrm>
            <a:custGeom>
              <a:avLst/>
              <a:gdLst>
                <a:gd name="connsiteX0" fmla="*/ 163304 w 163304"/>
                <a:gd name="connsiteY0" fmla="*/ 186551 h 186550"/>
                <a:gd name="connsiteX1" fmla="*/ 163304 w 163304"/>
                <a:gd name="connsiteY1" fmla="*/ 185676 h 186550"/>
                <a:gd name="connsiteX2" fmla="*/ 163304 w 163304"/>
                <a:gd name="connsiteY2" fmla="*/ 181303 h 186550"/>
                <a:gd name="connsiteX3" fmla="*/ 0 w 163304"/>
                <a:gd name="connsiteY3" fmla="*/ 0 h 186550"/>
                <a:gd name="connsiteX4" fmla="*/ 0 w 163304"/>
                <a:gd name="connsiteY4" fmla="*/ 750 h 186550"/>
                <a:gd name="connsiteX5" fmla="*/ 0 w 163304"/>
                <a:gd name="connsiteY5" fmla="*/ 5123 h 186550"/>
                <a:gd name="connsiteX6" fmla="*/ 163304 w 163304"/>
                <a:gd name="connsiteY6" fmla="*/ 186551 h 18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04" h="186550">
                  <a:moveTo>
                    <a:pt x="163304" y="186551"/>
                  </a:moveTo>
                  <a:lnTo>
                    <a:pt x="163304" y="185676"/>
                  </a:lnTo>
                  <a:lnTo>
                    <a:pt x="163304" y="181303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163304" y="1865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D5A47A5-274B-477D-807B-4FF3FC758947}"/>
                </a:ext>
              </a:extLst>
            </p:cNvPr>
            <p:cNvSpPr/>
            <p:nvPr/>
          </p:nvSpPr>
          <p:spPr>
            <a:xfrm>
              <a:off x="9928365" y="3669793"/>
              <a:ext cx="808775" cy="440324"/>
            </a:xfrm>
            <a:custGeom>
              <a:avLst/>
              <a:gdLst>
                <a:gd name="connsiteX0" fmla="*/ 0 w 808775"/>
                <a:gd name="connsiteY0" fmla="*/ 436826 h 440324"/>
                <a:gd name="connsiteX1" fmla="*/ 874 w 808775"/>
                <a:gd name="connsiteY1" fmla="*/ 438325 h 440324"/>
                <a:gd name="connsiteX2" fmla="*/ 874 w 808775"/>
                <a:gd name="connsiteY2" fmla="*/ 440325 h 440324"/>
                <a:gd name="connsiteX3" fmla="*/ 808775 w 808775"/>
                <a:gd name="connsiteY3" fmla="*/ 4249 h 440324"/>
                <a:gd name="connsiteX4" fmla="*/ 808775 w 808775"/>
                <a:gd name="connsiteY4" fmla="*/ 0 h 44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775" h="440324">
                  <a:moveTo>
                    <a:pt x="0" y="436826"/>
                  </a:moveTo>
                  <a:cubicBezTo>
                    <a:pt x="325" y="437313"/>
                    <a:pt x="612" y="437813"/>
                    <a:pt x="874" y="438325"/>
                  </a:cubicBezTo>
                  <a:cubicBezTo>
                    <a:pt x="937" y="438988"/>
                    <a:pt x="937" y="439662"/>
                    <a:pt x="874" y="440325"/>
                  </a:cubicBezTo>
                  <a:lnTo>
                    <a:pt x="808775" y="4249"/>
                  </a:lnTo>
                  <a:lnTo>
                    <a:pt x="8087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91965013-E4A3-4C78-8479-04FD2E1F6BE8}"/>
                </a:ext>
              </a:extLst>
            </p:cNvPr>
            <p:cNvSpPr/>
            <p:nvPr/>
          </p:nvSpPr>
          <p:spPr>
            <a:xfrm>
              <a:off x="10449503" y="1976968"/>
              <a:ext cx="7883" cy="444572"/>
            </a:xfrm>
            <a:custGeom>
              <a:avLst/>
              <a:gdLst>
                <a:gd name="connsiteX0" fmla="*/ 1511 w 7883"/>
                <a:gd name="connsiteY0" fmla="*/ 442698 h 444572"/>
                <a:gd name="connsiteX1" fmla="*/ 3135 w 7883"/>
                <a:gd name="connsiteY1" fmla="*/ 444560 h 444572"/>
                <a:gd name="connsiteX2" fmla="*/ 3135 w 7883"/>
                <a:gd name="connsiteY2" fmla="*/ 444573 h 444572"/>
                <a:gd name="connsiteX3" fmla="*/ 3135 w 7883"/>
                <a:gd name="connsiteY3" fmla="*/ 444573 h 444572"/>
                <a:gd name="connsiteX4" fmla="*/ 3135 w 7883"/>
                <a:gd name="connsiteY4" fmla="*/ 443823 h 444572"/>
                <a:gd name="connsiteX5" fmla="*/ 7883 w 7883"/>
                <a:gd name="connsiteY5" fmla="*/ 625 h 444572"/>
                <a:gd name="connsiteX6" fmla="*/ 6884 w 7883"/>
                <a:gd name="connsiteY6" fmla="*/ 625 h 444572"/>
                <a:gd name="connsiteX7" fmla="*/ 6009 w 7883"/>
                <a:gd name="connsiteY7" fmla="*/ 625 h 444572"/>
                <a:gd name="connsiteX8" fmla="*/ 6009 w 7883"/>
                <a:gd name="connsiteY8" fmla="*/ 625 h 444572"/>
                <a:gd name="connsiteX9" fmla="*/ 6009 w 7883"/>
                <a:gd name="connsiteY9" fmla="*/ 625 h 444572"/>
                <a:gd name="connsiteX10" fmla="*/ 5384 w 7883"/>
                <a:gd name="connsiteY10" fmla="*/ 0 h 444572"/>
                <a:gd name="connsiteX11" fmla="*/ 636 w 7883"/>
                <a:gd name="connsiteY11" fmla="*/ 440200 h 444572"/>
                <a:gd name="connsiteX12" fmla="*/ 636 w 7883"/>
                <a:gd name="connsiteY12" fmla="*/ 444573 h 444572"/>
                <a:gd name="connsiteX13" fmla="*/ 1511 w 7883"/>
                <a:gd name="connsiteY13" fmla="*/ 442698 h 44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83" h="444572">
                  <a:moveTo>
                    <a:pt x="1511" y="442698"/>
                  </a:moveTo>
                  <a:cubicBezTo>
                    <a:pt x="2473" y="442761"/>
                    <a:pt x="3198" y="443598"/>
                    <a:pt x="3135" y="444560"/>
                  </a:cubicBezTo>
                  <a:cubicBezTo>
                    <a:pt x="3135" y="444573"/>
                    <a:pt x="3135" y="444573"/>
                    <a:pt x="3135" y="444573"/>
                  </a:cubicBezTo>
                  <a:lnTo>
                    <a:pt x="3135" y="444573"/>
                  </a:lnTo>
                  <a:lnTo>
                    <a:pt x="3135" y="443823"/>
                  </a:lnTo>
                  <a:lnTo>
                    <a:pt x="7883" y="625"/>
                  </a:lnTo>
                  <a:lnTo>
                    <a:pt x="6884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5384" y="0"/>
                  </a:lnTo>
                  <a:lnTo>
                    <a:pt x="636" y="440200"/>
                  </a:lnTo>
                  <a:lnTo>
                    <a:pt x="636" y="444573"/>
                  </a:lnTo>
                  <a:cubicBezTo>
                    <a:pt x="-613" y="443448"/>
                    <a:pt x="137" y="442574"/>
                    <a:pt x="1511" y="4426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3793B9C4-7D5A-4F96-BDC3-B3F1C4DAAB76}"/>
                </a:ext>
              </a:extLst>
            </p:cNvPr>
            <p:cNvSpPr/>
            <p:nvPr/>
          </p:nvSpPr>
          <p:spPr>
            <a:xfrm>
              <a:off x="10288710" y="558909"/>
              <a:ext cx="235273" cy="107832"/>
            </a:xfrm>
            <a:custGeom>
              <a:avLst/>
              <a:gdLst>
                <a:gd name="connsiteX0" fmla="*/ 1249 w 235273"/>
                <a:gd name="connsiteY0" fmla="*/ 105833 h 107832"/>
                <a:gd name="connsiteX1" fmla="*/ 1249 w 235273"/>
                <a:gd name="connsiteY1" fmla="*/ 105833 h 107832"/>
                <a:gd name="connsiteX2" fmla="*/ 1249 w 235273"/>
                <a:gd name="connsiteY2" fmla="*/ 106583 h 107832"/>
                <a:gd name="connsiteX3" fmla="*/ 1249 w 235273"/>
                <a:gd name="connsiteY3" fmla="*/ 106583 h 107832"/>
                <a:gd name="connsiteX4" fmla="*/ 1249 w 235273"/>
                <a:gd name="connsiteY4" fmla="*/ 106583 h 107832"/>
                <a:gd name="connsiteX5" fmla="*/ 1249 w 235273"/>
                <a:gd name="connsiteY5" fmla="*/ 107832 h 107832"/>
                <a:gd name="connsiteX6" fmla="*/ 235273 w 235273"/>
                <a:gd name="connsiteY6" fmla="*/ 3374 h 107832"/>
                <a:gd name="connsiteX7" fmla="*/ 235273 w 235273"/>
                <a:gd name="connsiteY7" fmla="*/ 0 h 107832"/>
                <a:gd name="connsiteX8" fmla="*/ 233149 w 235273"/>
                <a:gd name="connsiteY8" fmla="*/ 1000 h 107832"/>
                <a:gd name="connsiteX9" fmla="*/ 0 w 235273"/>
                <a:gd name="connsiteY9" fmla="*/ 105083 h 10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273" h="107832">
                  <a:moveTo>
                    <a:pt x="1249" y="105833"/>
                  </a:moveTo>
                  <a:lnTo>
                    <a:pt x="1249" y="105833"/>
                  </a:lnTo>
                  <a:lnTo>
                    <a:pt x="1249" y="106583"/>
                  </a:lnTo>
                  <a:cubicBezTo>
                    <a:pt x="1249" y="106583"/>
                    <a:pt x="1249" y="106583"/>
                    <a:pt x="1249" y="106583"/>
                  </a:cubicBezTo>
                  <a:lnTo>
                    <a:pt x="1249" y="106583"/>
                  </a:lnTo>
                  <a:lnTo>
                    <a:pt x="1249" y="107832"/>
                  </a:lnTo>
                  <a:lnTo>
                    <a:pt x="235273" y="3374"/>
                  </a:lnTo>
                  <a:lnTo>
                    <a:pt x="235273" y="0"/>
                  </a:lnTo>
                  <a:lnTo>
                    <a:pt x="233149" y="1000"/>
                  </a:lnTo>
                  <a:lnTo>
                    <a:pt x="0" y="1050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C0D531CB-8224-4CA4-809E-9C26C58C62F3}"/>
                </a:ext>
              </a:extLst>
            </p:cNvPr>
            <p:cNvSpPr/>
            <p:nvPr/>
          </p:nvSpPr>
          <p:spPr>
            <a:xfrm>
              <a:off x="10196249" y="457478"/>
              <a:ext cx="256054" cy="125421"/>
            </a:xfrm>
            <a:custGeom>
              <a:avLst/>
              <a:gdLst>
                <a:gd name="connsiteX0" fmla="*/ 12120 w 256054"/>
                <a:gd name="connsiteY0" fmla="*/ 118425 h 125421"/>
                <a:gd name="connsiteX1" fmla="*/ 12120 w 256054"/>
                <a:gd name="connsiteY1" fmla="*/ 124672 h 125421"/>
                <a:gd name="connsiteX2" fmla="*/ 12745 w 256054"/>
                <a:gd name="connsiteY2" fmla="*/ 125422 h 125421"/>
                <a:gd name="connsiteX3" fmla="*/ 245269 w 256054"/>
                <a:gd name="connsiteY3" fmla="*/ 22463 h 125421"/>
                <a:gd name="connsiteX4" fmla="*/ 250017 w 256054"/>
                <a:gd name="connsiteY4" fmla="*/ 20339 h 125421"/>
                <a:gd name="connsiteX5" fmla="*/ 255390 w 256054"/>
                <a:gd name="connsiteY5" fmla="*/ 6469 h 125421"/>
                <a:gd name="connsiteX6" fmla="*/ 251767 w 256054"/>
                <a:gd name="connsiteY6" fmla="*/ 1221 h 125421"/>
                <a:gd name="connsiteX7" fmla="*/ 250142 w 256054"/>
                <a:gd name="connsiteY7" fmla="*/ 97 h 125421"/>
                <a:gd name="connsiteX8" fmla="*/ 248393 w 256054"/>
                <a:gd name="connsiteY8" fmla="*/ 97 h 125421"/>
                <a:gd name="connsiteX9" fmla="*/ 246768 w 256054"/>
                <a:gd name="connsiteY9" fmla="*/ 97 h 125421"/>
                <a:gd name="connsiteX10" fmla="*/ 245019 w 256054"/>
                <a:gd name="connsiteY10" fmla="*/ 97 h 125421"/>
                <a:gd name="connsiteX11" fmla="*/ 243895 w 256054"/>
                <a:gd name="connsiteY11" fmla="*/ 97 h 125421"/>
                <a:gd name="connsiteX12" fmla="*/ 0 w 256054"/>
                <a:gd name="connsiteY12" fmla="*/ 108179 h 125421"/>
                <a:gd name="connsiteX13" fmla="*/ 0 w 256054"/>
                <a:gd name="connsiteY13" fmla="*/ 108179 h 125421"/>
                <a:gd name="connsiteX14" fmla="*/ 3249 w 256054"/>
                <a:gd name="connsiteY14" fmla="*/ 107429 h 125421"/>
                <a:gd name="connsiteX15" fmla="*/ 12120 w 256054"/>
                <a:gd name="connsiteY15" fmla="*/ 118425 h 1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054" h="125421">
                  <a:moveTo>
                    <a:pt x="12120" y="118425"/>
                  </a:moveTo>
                  <a:lnTo>
                    <a:pt x="12120" y="124672"/>
                  </a:lnTo>
                  <a:lnTo>
                    <a:pt x="12745" y="125422"/>
                  </a:lnTo>
                  <a:lnTo>
                    <a:pt x="245269" y="22463"/>
                  </a:lnTo>
                  <a:lnTo>
                    <a:pt x="250017" y="20339"/>
                  </a:lnTo>
                  <a:cubicBezTo>
                    <a:pt x="255003" y="17690"/>
                    <a:pt x="257289" y="11785"/>
                    <a:pt x="255390" y="6469"/>
                  </a:cubicBezTo>
                  <a:cubicBezTo>
                    <a:pt x="254765" y="4383"/>
                    <a:pt x="253491" y="2547"/>
                    <a:pt x="251767" y="1221"/>
                  </a:cubicBezTo>
                  <a:lnTo>
                    <a:pt x="250142" y="97"/>
                  </a:lnTo>
                  <a:cubicBezTo>
                    <a:pt x="249555" y="38"/>
                    <a:pt x="248980" y="38"/>
                    <a:pt x="248393" y="97"/>
                  </a:cubicBezTo>
                  <a:lnTo>
                    <a:pt x="246768" y="97"/>
                  </a:lnTo>
                  <a:cubicBezTo>
                    <a:pt x="246194" y="-32"/>
                    <a:pt x="245594" y="-32"/>
                    <a:pt x="245019" y="97"/>
                  </a:cubicBezTo>
                  <a:lnTo>
                    <a:pt x="243895" y="97"/>
                  </a:lnTo>
                  <a:lnTo>
                    <a:pt x="0" y="108179"/>
                  </a:lnTo>
                  <a:lnTo>
                    <a:pt x="0" y="108179"/>
                  </a:lnTo>
                  <a:cubicBezTo>
                    <a:pt x="1025" y="107739"/>
                    <a:pt x="2124" y="107485"/>
                    <a:pt x="3249" y="107429"/>
                  </a:cubicBezTo>
                  <a:cubicBezTo>
                    <a:pt x="8734" y="108019"/>
                    <a:pt x="12707" y="112939"/>
                    <a:pt x="12120" y="1184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7EA88D2C-01A4-465D-AE05-B4189CEC6EFE}"/>
                </a:ext>
              </a:extLst>
            </p:cNvPr>
            <p:cNvSpPr/>
            <p:nvPr/>
          </p:nvSpPr>
          <p:spPr>
            <a:xfrm>
              <a:off x="10707898" y="2347946"/>
              <a:ext cx="13124" cy="469437"/>
            </a:xfrm>
            <a:custGeom>
              <a:avLst/>
              <a:gdLst>
                <a:gd name="connsiteX0" fmla="*/ 12625 w 13124"/>
                <a:gd name="connsiteY0" fmla="*/ 625 h 469437"/>
                <a:gd name="connsiteX1" fmla="*/ 12625 w 13124"/>
                <a:gd name="connsiteY1" fmla="*/ 0 h 469437"/>
                <a:gd name="connsiteX2" fmla="*/ 12625 w 13124"/>
                <a:gd name="connsiteY2" fmla="*/ 0 h 469437"/>
                <a:gd name="connsiteX3" fmla="*/ 12625 w 13124"/>
                <a:gd name="connsiteY3" fmla="*/ 0 h 469437"/>
                <a:gd name="connsiteX4" fmla="*/ 12000 w 13124"/>
                <a:gd name="connsiteY4" fmla="*/ 0 h 469437"/>
                <a:gd name="connsiteX5" fmla="*/ 10626 w 13124"/>
                <a:gd name="connsiteY5" fmla="*/ 1749 h 469437"/>
                <a:gd name="connsiteX6" fmla="*/ 10626 w 13124"/>
                <a:gd name="connsiteY6" fmla="*/ 4623 h 469437"/>
                <a:gd name="connsiteX7" fmla="*/ 5 w 13124"/>
                <a:gd name="connsiteY7" fmla="*/ 466189 h 469437"/>
                <a:gd name="connsiteX8" fmla="*/ 5 w 13124"/>
                <a:gd name="connsiteY8" fmla="*/ 467438 h 469437"/>
                <a:gd name="connsiteX9" fmla="*/ 1630 w 13124"/>
                <a:gd name="connsiteY9" fmla="*/ 469438 h 469437"/>
                <a:gd name="connsiteX10" fmla="*/ 2505 w 13124"/>
                <a:gd name="connsiteY10" fmla="*/ 469438 h 469437"/>
                <a:gd name="connsiteX11" fmla="*/ 2505 w 13124"/>
                <a:gd name="connsiteY11" fmla="*/ 469438 h 469437"/>
                <a:gd name="connsiteX12" fmla="*/ 2505 w 13124"/>
                <a:gd name="connsiteY12" fmla="*/ 469438 h 469437"/>
                <a:gd name="connsiteX13" fmla="*/ 2505 w 13124"/>
                <a:gd name="connsiteY13" fmla="*/ 469438 h 469437"/>
                <a:gd name="connsiteX14" fmla="*/ 2505 w 13124"/>
                <a:gd name="connsiteY14" fmla="*/ 466439 h 469437"/>
                <a:gd name="connsiteX15" fmla="*/ 13125 w 13124"/>
                <a:gd name="connsiteY15" fmla="*/ 4998 h 469437"/>
                <a:gd name="connsiteX16" fmla="*/ 13125 w 13124"/>
                <a:gd name="connsiteY16" fmla="*/ 3623 h 469437"/>
                <a:gd name="connsiteX17" fmla="*/ 12625 w 13124"/>
                <a:gd name="connsiteY17" fmla="*/ 625 h 46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4" h="469437">
                  <a:moveTo>
                    <a:pt x="12625" y="625"/>
                  </a:moveTo>
                  <a:lnTo>
                    <a:pt x="12625" y="0"/>
                  </a:lnTo>
                  <a:lnTo>
                    <a:pt x="12625" y="0"/>
                  </a:lnTo>
                  <a:lnTo>
                    <a:pt x="12625" y="0"/>
                  </a:lnTo>
                  <a:lnTo>
                    <a:pt x="12000" y="0"/>
                  </a:lnTo>
                  <a:cubicBezTo>
                    <a:pt x="11151" y="125"/>
                    <a:pt x="10551" y="900"/>
                    <a:pt x="10626" y="1749"/>
                  </a:cubicBezTo>
                  <a:lnTo>
                    <a:pt x="10626" y="4623"/>
                  </a:lnTo>
                  <a:lnTo>
                    <a:pt x="5" y="466189"/>
                  </a:lnTo>
                  <a:lnTo>
                    <a:pt x="5" y="467438"/>
                  </a:lnTo>
                  <a:cubicBezTo>
                    <a:pt x="-70" y="468426"/>
                    <a:pt x="643" y="469313"/>
                    <a:pt x="1630" y="469438"/>
                  </a:cubicBezTo>
                  <a:lnTo>
                    <a:pt x="2505" y="469438"/>
                  </a:lnTo>
                  <a:lnTo>
                    <a:pt x="2505" y="469438"/>
                  </a:lnTo>
                  <a:lnTo>
                    <a:pt x="2505" y="469438"/>
                  </a:lnTo>
                  <a:cubicBezTo>
                    <a:pt x="2505" y="469438"/>
                    <a:pt x="2505" y="469438"/>
                    <a:pt x="2505" y="469438"/>
                  </a:cubicBezTo>
                  <a:lnTo>
                    <a:pt x="2505" y="466439"/>
                  </a:lnTo>
                  <a:lnTo>
                    <a:pt x="13125" y="4998"/>
                  </a:lnTo>
                  <a:lnTo>
                    <a:pt x="13125" y="3623"/>
                  </a:lnTo>
                  <a:cubicBezTo>
                    <a:pt x="13125" y="3623"/>
                    <a:pt x="12625" y="750"/>
                    <a:pt x="12625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346F4AF3-2800-4240-BC65-317A8F3C18FB}"/>
                </a:ext>
              </a:extLst>
            </p:cNvPr>
            <p:cNvSpPr/>
            <p:nvPr/>
          </p:nvSpPr>
          <p:spPr>
            <a:xfrm>
              <a:off x="10481505" y="2462450"/>
              <a:ext cx="7118" cy="469387"/>
            </a:xfrm>
            <a:custGeom>
              <a:avLst/>
              <a:gdLst>
                <a:gd name="connsiteX0" fmla="*/ 5994 w 7118"/>
                <a:gd name="connsiteY0" fmla="*/ 1450 h 469387"/>
                <a:gd name="connsiteX1" fmla="*/ 5994 w 7118"/>
                <a:gd name="connsiteY1" fmla="*/ 2574 h 469387"/>
                <a:gd name="connsiteX2" fmla="*/ 122 w 7118"/>
                <a:gd name="connsiteY2" fmla="*/ 463640 h 469387"/>
                <a:gd name="connsiteX3" fmla="*/ 122 w 7118"/>
                <a:gd name="connsiteY3" fmla="*/ 468013 h 469387"/>
                <a:gd name="connsiteX4" fmla="*/ 122 w 7118"/>
                <a:gd name="connsiteY4" fmla="*/ 469388 h 469387"/>
                <a:gd name="connsiteX5" fmla="*/ 122 w 7118"/>
                <a:gd name="connsiteY5" fmla="*/ 469388 h 469387"/>
                <a:gd name="connsiteX6" fmla="*/ 122 w 7118"/>
                <a:gd name="connsiteY6" fmla="*/ 469388 h 469387"/>
                <a:gd name="connsiteX7" fmla="*/ 746 w 7118"/>
                <a:gd name="connsiteY7" fmla="*/ 469388 h 469387"/>
                <a:gd name="connsiteX8" fmla="*/ 1371 w 7118"/>
                <a:gd name="connsiteY8" fmla="*/ 469388 h 469387"/>
                <a:gd name="connsiteX9" fmla="*/ 1371 w 7118"/>
                <a:gd name="connsiteY9" fmla="*/ 469388 h 469387"/>
                <a:gd name="connsiteX10" fmla="*/ 1371 w 7118"/>
                <a:gd name="connsiteY10" fmla="*/ 468513 h 469387"/>
                <a:gd name="connsiteX11" fmla="*/ 1371 w 7118"/>
                <a:gd name="connsiteY11" fmla="*/ 468513 h 469387"/>
                <a:gd name="connsiteX12" fmla="*/ 1371 w 7118"/>
                <a:gd name="connsiteY12" fmla="*/ 468513 h 469387"/>
                <a:gd name="connsiteX13" fmla="*/ 1371 w 7118"/>
                <a:gd name="connsiteY13" fmla="*/ 465639 h 469387"/>
                <a:gd name="connsiteX14" fmla="*/ 7119 w 7118"/>
                <a:gd name="connsiteY14" fmla="*/ 3324 h 469387"/>
                <a:gd name="connsiteX15" fmla="*/ 7119 w 7118"/>
                <a:gd name="connsiteY15" fmla="*/ 2074 h 469387"/>
                <a:gd name="connsiteX16" fmla="*/ 5619 w 7118"/>
                <a:gd name="connsiteY16" fmla="*/ 75 h 469387"/>
                <a:gd name="connsiteX17" fmla="*/ 4745 w 7118"/>
                <a:gd name="connsiteY17" fmla="*/ 75 h 469387"/>
                <a:gd name="connsiteX18" fmla="*/ 4745 w 7118"/>
                <a:gd name="connsiteY18" fmla="*/ 75 h 469387"/>
                <a:gd name="connsiteX19" fmla="*/ 5994 w 7118"/>
                <a:gd name="connsiteY19" fmla="*/ 1450 h 46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18" h="469387">
                  <a:moveTo>
                    <a:pt x="5994" y="1450"/>
                  </a:moveTo>
                  <a:lnTo>
                    <a:pt x="5994" y="2574"/>
                  </a:lnTo>
                  <a:lnTo>
                    <a:pt x="122" y="463640"/>
                  </a:lnTo>
                  <a:lnTo>
                    <a:pt x="122" y="468013"/>
                  </a:lnTo>
                  <a:cubicBezTo>
                    <a:pt x="-41" y="468463"/>
                    <a:pt x="-41" y="468938"/>
                    <a:pt x="122" y="469388"/>
                  </a:cubicBezTo>
                  <a:lnTo>
                    <a:pt x="122" y="469388"/>
                  </a:lnTo>
                  <a:lnTo>
                    <a:pt x="122" y="469388"/>
                  </a:lnTo>
                  <a:lnTo>
                    <a:pt x="746" y="469388"/>
                  </a:lnTo>
                  <a:cubicBezTo>
                    <a:pt x="746" y="469388"/>
                    <a:pt x="746" y="469388"/>
                    <a:pt x="1371" y="469388"/>
                  </a:cubicBezTo>
                  <a:lnTo>
                    <a:pt x="1371" y="469388"/>
                  </a:lnTo>
                  <a:cubicBezTo>
                    <a:pt x="1371" y="469388"/>
                    <a:pt x="1371" y="468763"/>
                    <a:pt x="1371" y="468513"/>
                  </a:cubicBezTo>
                  <a:cubicBezTo>
                    <a:pt x="1371" y="468263"/>
                    <a:pt x="1371" y="468513"/>
                    <a:pt x="1371" y="468513"/>
                  </a:cubicBezTo>
                  <a:lnTo>
                    <a:pt x="1371" y="468513"/>
                  </a:lnTo>
                  <a:lnTo>
                    <a:pt x="1371" y="465639"/>
                  </a:lnTo>
                  <a:lnTo>
                    <a:pt x="7119" y="3324"/>
                  </a:lnTo>
                  <a:lnTo>
                    <a:pt x="7119" y="2074"/>
                  </a:lnTo>
                  <a:cubicBezTo>
                    <a:pt x="7119" y="950"/>
                    <a:pt x="6494" y="75"/>
                    <a:pt x="5619" y="75"/>
                  </a:cubicBezTo>
                  <a:cubicBezTo>
                    <a:pt x="5332" y="-25"/>
                    <a:pt x="5032" y="-25"/>
                    <a:pt x="4745" y="75"/>
                  </a:cubicBezTo>
                  <a:lnTo>
                    <a:pt x="4745" y="75"/>
                  </a:lnTo>
                  <a:cubicBezTo>
                    <a:pt x="4857" y="737"/>
                    <a:pt x="5345" y="1275"/>
                    <a:pt x="5994" y="14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B0502336-AA52-4193-9DE4-6238B19A0FD3}"/>
                </a:ext>
              </a:extLst>
            </p:cNvPr>
            <p:cNvSpPr/>
            <p:nvPr/>
          </p:nvSpPr>
          <p:spPr>
            <a:xfrm>
              <a:off x="10443268" y="2419667"/>
              <a:ext cx="8251" cy="467938"/>
            </a:xfrm>
            <a:custGeom>
              <a:avLst/>
              <a:gdLst>
                <a:gd name="connsiteX0" fmla="*/ 3249 w 8251"/>
                <a:gd name="connsiteY0" fmla="*/ 466564 h 467938"/>
                <a:gd name="connsiteX1" fmla="*/ 3249 w 8251"/>
                <a:gd name="connsiteY1" fmla="*/ 467938 h 467938"/>
                <a:gd name="connsiteX2" fmla="*/ 3249 w 8251"/>
                <a:gd name="connsiteY2" fmla="*/ 467189 h 467938"/>
                <a:gd name="connsiteX3" fmla="*/ 8246 w 8251"/>
                <a:gd name="connsiteY3" fmla="*/ 6248 h 467938"/>
                <a:gd name="connsiteX4" fmla="*/ 8246 w 8251"/>
                <a:gd name="connsiteY4" fmla="*/ 1874 h 467938"/>
                <a:gd name="connsiteX5" fmla="*/ 6635 w 8251"/>
                <a:gd name="connsiteY5" fmla="*/ 0 h 467938"/>
                <a:gd name="connsiteX6" fmla="*/ 6622 w 8251"/>
                <a:gd name="connsiteY6" fmla="*/ 0 h 467938"/>
                <a:gd name="connsiteX7" fmla="*/ 4998 w 8251"/>
                <a:gd name="connsiteY7" fmla="*/ 1874 h 467938"/>
                <a:gd name="connsiteX8" fmla="*/ 4998 w 8251"/>
                <a:gd name="connsiteY8" fmla="*/ 2749 h 467938"/>
                <a:gd name="connsiteX9" fmla="*/ 0 w 8251"/>
                <a:gd name="connsiteY9" fmla="*/ 463565 h 46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" h="467938">
                  <a:moveTo>
                    <a:pt x="3249" y="466564"/>
                  </a:moveTo>
                  <a:cubicBezTo>
                    <a:pt x="3423" y="467001"/>
                    <a:pt x="3423" y="467501"/>
                    <a:pt x="3249" y="467938"/>
                  </a:cubicBezTo>
                  <a:lnTo>
                    <a:pt x="3249" y="467189"/>
                  </a:lnTo>
                  <a:lnTo>
                    <a:pt x="8246" y="6248"/>
                  </a:lnTo>
                  <a:lnTo>
                    <a:pt x="8246" y="1874"/>
                  </a:lnTo>
                  <a:cubicBezTo>
                    <a:pt x="8321" y="912"/>
                    <a:pt x="7597" y="75"/>
                    <a:pt x="6635" y="0"/>
                  </a:cubicBezTo>
                  <a:cubicBezTo>
                    <a:pt x="6622" y="0"/>
                    <a:pt x="6622" y="0"/>
                    <a:pt x="6622" y="0"/>
                  </a:cubicBezTo>
                  <a:cubicBezTo>
                    <a:pt x="5747" y="0"/>
                    <a:pt x="4998" y="750"/>
                    <a:pt x="4998" y="1874"/>
                  </a:cubicBezTo>
                  <a:lnTo>
                    <a:pt x="4998" y="2749"/>
                  </a:lnTo>
                  <a:lnTo>
                    <a:pt x="0" y="46356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5723DBDC-9090-4AC3-9FE8-0ADFED2C4CA5}"/>
                </a:ext>
              </a:extLst>
            </p:cNvPr>
            <p:cNvSpPr/>
            <p:nvPr/>
          </p:nvSpPr>
          <p:spPr>
            <a:xfrm>
              <a:off x="10447016" y="2887605"/>
              <a:ext cx="37" cy="749"/>
            </a:xfrm>
            <a:custGeom>
              <a:avLst/>
              <a:gdLst>
                <a:gd name="connsiteX0" fmla="*/ 0 w 37"/>
                <a:gd name="connsiteY0" fmla="*/ 0 h 749"/>
                <a:gd name="connsiteX1" fmla="*/ 0 w 37"/>
                <a:gd name="connsiteY1" fmla="*/ 750 h 749"/>
                <a:gd name="connsiteX2" fmla="*/ 0 w 37"/>
                <a:gd name="connsiteY2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749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cubicBezTo>
                    <a:pt x="0" y="750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9E751DD-FD14-4D4A-9A24-B6801136B6F6}"/>
                </a:ext>
              </a:extLst>
            </p:cNvPr>
            <p:cNvSpPr/>
            <p:nvPr/>
          </p:nvSpPr>
          <p:spPr>
            <a:xfrm>
              <a:off x="10445517" y="288960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8B7F807-DD81-4196-A873-F480758FB590}"/>
                </a:ext>
              </a:extLst>
            </p:cNvPr>
            <p:cNvSpPr/>
            <p:nvPr/>
          </p:nvSpPr>
          <p:spPr>
            <a:xfrm>
              <a:off x="9916870" y="3848722"/>
              <a:ext cx="3373" cy="99085"/>
            </a:xfrm>
            <a:custGeom>
              <a:avLst/>
              <a:gdLst>
                <a:gd name="connsiteX0" fmla="*/ 3373 w 3373"/>
                <a:gd name="connsiteY0" fmla="*/ 99085 h 99085"/>
                <a:gd name="connsiteX1" fmla="*/ 1874 w 3373"/>
                <a:gd name="connsiteY1" fmla="*/ 625 h 99085"/>
                <a:gd name="connsiteX2" fmla="*/ 999 w 3373"/>
                <a:gd name="connsiteY2" fmla="*/ 625 h 99085"/>
                <a:gd name="connsiteX3" fmla="*/ 0 w 3373"/>
                <a:gd name="connsiteY3" fmla="*/ 625 h 99085"/>
                <a:gd name="connsiteX4" fmla="*/ 0 w 3373"/>
                <a:gd name="connsiteY4" fmla="*/ 625 h 99085"/>
                <a:gd name="connsiteX5" fmla="*/ 0 w 3373"/>
                <a:gd name="connsiteY5" fmla="*/ 625 h 99085"/>
                <a:gd name="connsiteX6" fmla="*/ 0 w 3373"/>
                <a:gd name="connsiteY6" fmla="*/ 0 h 99085"/>
                <a:gd name="connsiteX7" fmla="*/ 1374 w 3373"/>
                <a:gd name="connsiteY7" fmla="*/ 94837 h 9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3" h="99085">
                  <a:moveTo>
                    <a:pt x="3373" y="99085"/>
                  </a:moveTo>
                  <a:lnTo>
                    <a:pt x="1874" y="625"/>
                  </a:lnTo>
                  <a:lnTo>
                    <a:pt x="999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0"/>
                  </a:lnTo>
                  <a:lnTo>
                    <a:pt x="1374" y="9483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E558700B-56EF-4FCA-82A5-633560F46217}"/>
                </a:ext>
              </a:extLst>
            </p:cNvPr>
            <p:cNvSpPr/>
            <p:nvPr/>
          </p:nvSpPr>
          <p:spPr>
            <a:xfrm>
              <a:off x="11193819" y="3701781"/>
              <a:ext cx="19374" cy="338739"/>
            </a:xfrm>
            <a:custGeom>
              <a:avLst/>
              <a:gdLst>
                <a:gd name="connsiteX0" fmla="*/ 19366 w 19374"/>
                <a:gd name="connsiteY0" fmla="*/ 6122 h 338739"/>
                <a:gd name="connsiteX1" fmla="*/ 19366 w 19374"/>
                <a:gd name="connsiteY1" fmla="*/ 1999 h 338739"/>
                <a:gd name="connsiteX2" fmla="*/ 17867 w 19374"/>
                <a:gd name="connsiteY2" fmla="*/ 0 h 338739"/>
                <a:gd name="connsiteX3" fmla="*/ 16243 w 19374"/>
                <a:gd name="connsiteY3" fmla="*/ 1874 h 338739"/>
                <a:gd name="connsiteX4" fmla="*/ 0 w 19374"/>
                <a:gd name="connsiteY4" fmla="*/ 335241 h 338739"/>
                <a:gd name="connsiteX5" fmla="*/ 2999 w 19374"/>
                <a:gd name="connsiteY5" fmla="*/ 338740 h 3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4" h="338739">
                  <a:moveTo>
                    <a:pt x="19366" y="6122"/>
                  </a:moveTo>
                  <a:lnTo>
                    <a:pt x="19366" y="1999"/>
                  </a:lnTo>
                  <a:cubicBezTo>
                    <a:pt x="19454" y="1049"/>
                    <a:pt x="18804" y="187"/>
                    <a:pt x="17867" y="0"/>
                  </a:cubicBezTo>
                  <a:cubicBezTo>
                    <a:pt x="16992" y="0"/>
                    <a:pt x="16243" y="750"/>
                    <a:pt x="16243" y="1874"/>
                  </a:cubicBezTo>
                  <a:lnTo>
                    <a:pt x="0" y="335241"/>
                  </a:lnTo>
                  <a:lnTo>
                    <a:pt x="2999" y="3387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8681DE08-2FA6-4D66-8EF3-03A8898209FF}"/>
                </a:ext>
              </a:extLst>
            </p:cNvPr>
            <p:cNvSpPr/>
            <p:nvPr/>
          </p:nvSpPr>
          <p:spPr>
            <a:xfrm>
              <a:off x="11313142" y="3930814"/>
              <a:ext cx="108546" cy="126781"/>
            </a:xfrm>
            <a:custGeom>
              <a:avLst/>
              <a:gdLst>
                <a:gd name="connsiteX0" fmla="*/ 0 w 108546"/>
                <a:gd name="connsiteY0" fmla="*/ 4748 h 126781"/>
                <a:gd name="connsiteX1" fmla="*/ 106079 w 108546"/>
                <a:gd name="connsiteY1" fmla="*/ 126200 h 126781"/>
                <a:gd name="connsiteX2" fmla="*/ 106079 w 108546"/>
                <a:gd name="connsiteY2" fmla="*/ 126200 h 126781"/>
                <a:gd name="connsiteX3" fmla="*/ 108178 w 108546"/>
                <a:gd name="connsiteY3" fmla="*/ 126475 h 126781"/>
                <a:gd name="connsiteX4" fmla="*/ 108453 w 108546"/>
                <a:gd name="connsiteY4" fmla="*/ 126200 h 126781"/>
                <a:gd name="connsiteX5" fmla="*/ 108453 w 108546"/>
                <a:gd name="connsiteY5" fmla="*/ 124825 h 126781"/>
                <a:gd name="connsiteX6" fmla="*/ 108453 w 108546"/>
                <a:gd name="connsiteY6" fmla="*/ 124075 h 126781"/>
                <a:gd name="connsiteX7" fmla="*/ 108453 w 108546"/>
                <a:gd name="connsiteY7" fmla="*/ 124075 h 126781"/>
                <a:gd name="connsiteX8" fmla="*/ 107703 w 108546"/>
                <a:gd name="connsiteY8" fmla="*/ 123201 h 126781"/>
                <a:gd name="connsiteX9" fmla="*/ 0 w 108546"/>
                <a:gd name="connsiteY9" fmla="*/ 0 h 12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46" h="126781">
                  <a:moveTo>
                    <a:pt x="0" y="4748"/>
                  </a:moveTo>
                  <a:lnTo>
                    <a:pt x="106079" y="126200"/>
                  </a:lnTo>
                  <a:lnTo>
                    <a:pt x="106079" y="126200"/>
                  </a:lnTo>
                  <a:cubicBezTo>
                    <a:pt x="106579" y="126850"/>
                    <a:pt x="107528" y="126974"/>
                    <a:pt x="108178" y="126475"/>
                  </a:cubicBezTo>
                  <a:cubicBezTo>
                    <a:pt x="108278" y="126387"/>
                    <a:pt x="108378" y="126300"/>
                    <a:pt x="108453" y="126200"/>
                  </a:cubicBezTo>
                  <a:cubicBezTo>
                    <a:pt x="108578" y="125750"/>
                    <a:pt x="108578" y="125275"/>
                    <a:pt x="108453" y="124825"/>
                  </a:cubicBezTo>
                  <a:cubicBezTo>
                    <a:pt x="108503" y="124575"/>
                    <a:pt x="108503" y="124326"/>
                    <a:pt x="108453" y="124075"/>
                  </a:cubicBezTo>
                  <a:lnTo>
                    <a:pt x="108453" y="124075"/>
                  </a:lnTo>
                  <a:lnTo>
                    <a:pt x="107703" y="123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E95B7EE4-AE97-4802-B592-E90808792CED}"/>
                </a:ext>
              </a:extLst>
            </p:cNvPr>
            <p:cNvSpPr/>
            <p:nvPr/>
          </p:nvSpPr>
          <p:spPr>
            <a:xfrm>
              <a:off x="6977515" y="5247789"/>
              <a:ext cx="717814" cy="1200271"/>
            </a:xfrm>
            <a:custGeom>
              <a:avLst/>
              <a:gdLst>
                <a:gd name="connsiteX0" fmla="*/ 716565 w 717814"/>
                <a:gd name="connsiteY0" fmla="*/ 1191650 h 1200271"/>
                <a:gd name="connsiteX1" fmla="*/ 0 w 717814"/>
                <a:gd name="connsiteY1" fmla="*/ 0 h 1200271"/>
                <a:gd name="connsiteX2" fmla="*/ 1499 w 717814"/>
                <a:gd name="connsiteY2" fmla="*/ 9122 h 1200271"/>
                <a:gd name="connsiteX3" fmla="*/ 717815 w 717814"/>
                <a:gd name="connsiteY3" fmla="*/ 1200271 h 1200271"/>
                <a:gd name="connsiteX4" fmla="*/ 716565 w 717814"/>
                <a:gd name="connsiteY4" fmla="*/ 1191650 h 120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814" h="1200271">
                  <a:moveTo>
                    <a:pt x="716565" y="1191650"/>
                  </a:moveTo>
                  <a:lnTo>
                    <a:pt x="0" y="0"/>
                  </a:lnTo>
                  <a:lnTo>
                    <a:pt x="1499" y="9122"/>
                  </a:lnTo>
                  <a:lnTo>
                    <a:pt x="717815" y="1200271"/>
                  </a:lnTo>
                  <a:lnTo>
                    <a:pt x="716565" y="11916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33113EDE-0A47-4EC1-AB92-D823C35E8AC7}"/>
                </a:ext>
              </a:extLst>
            </p:cNvPr>
            <p:cNvSpPr/>
            <p:nvPr/>
          </p:nvSpPr>
          <p:spPr>
            <a:xfrm>
              <a:off x="6957056" y="5232170"/>
              <a:ext cx="62066" cy="265269"/>
            </a:xfrm>
            <a:custGeom>
              <a:avLst/>
              <a:gdLst>
                <a:gd name="connsiteX0" fmla="*/ 48448 w 62066"/>
                <a:gd name="connsiteY0" fmla="*/ 254274 h 265269"/>
                <a:gd name="connsiteX1" fmla="*/ 59730 w 62066"/>
                <a:gd name="connsiteY1" fmla="*/ 254961 h 265269"/>
                <a:gd name="connsiteX2" fmla="*/ 60942 w 62066"/>
                <a:gd name="connsiteY2" fmla="*/ 256773 h 265269"/>
                <a:gd name="connsiteX3" fmla="*/ 62067 w 62066"/>
                <a:gd name="connsiteY3" fmla="*/ 258647 h 265269"/>
                <a:gd name="connsiteX4" fmla="*/ 21959 w 62066"/>
                <a:gd name="connsiteY4" fmla="*/ 24740 h 265269"/>
                <a:gd name="connsiteX5" fmla="*/ 20460 w 62066"/>
                <a:gd name="connsiteY5" fmla="*/ 15619 h 265269"/>
                <a:gd name="connsiteX6" fmla="*/ 18586 w 62066"/>
                <a:gd name="connsiteY6" fmla="*/ 5248 h 265269"/>
                <a:gd name="connsiteX7" fmla="*/ 11964 w 62066"/>
                <a:gd name="connsiteY7" fmla="*/ 8747 h 265269"/>
                <a:gd name="connsiteX8" fmla="*/ 656 w 62066"/>
                <a:gd name="connsiteY8" fmla="*/ 4686 h 265269"/>
                <a:gd name="connsiteX9" fmla="*/ 94 w 62066"/>
                <a:gd name="connsiteY9" fmla="*/ 3124 h 265269"/>
                <a:gd name="connsiteX10" fmla="*/ 94 w 62066"/>
                <a:gd name="connsiteY10" fmla="*/ 0 h 265269"/>
                <a:gd name="connsiteX11" fmla="*/ 94 w 62066"/>
                <a:gd name="connsiteY11" fmla="*/ 1000 h 265269"/>
                <a:gd name="connsiteX12" fmla="*/ 45449 w 62066"/>
                <a:gd name="connsiteY12" fmla="*/ 265269 h 265269"/>
                <a:gd name="connsiteX13" fmla="*/ 45449 w 62066"/>
                <a:gd name="connsiteY13" fmla="*/ 265269 h 265269"/>
                <a:gd name="connsiteX14" fmla="*/ 48448 w 62066"/>
                <a:gd name="connsiteY14" fmla="*/ 254274 h 26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066" h="265269">
                  <a:moveTo>
                    <a:pt x="48448" y="254274"/>
                  </a:moveTo>
                  <a:cubicBezTo>
                    <a:pt x="51759" y="251350"/>
                    <a:pt x="56807" y="251650"/>
                    <a:pt x="59730" y="254961"/>
                  </a:cubicBezTo>
                  <a:cubicBezTo>
                    <a:pt x="60218" y="255511"/>
                    <a:pt x="60630" y="256123"/>
                    <a:pt x="60942" y="256773"/>
                  </a:cubicBezTo>
                  <a:lnTo>
                    <a:pt x="62067" y="258647"/>
                  </a:lnTo>
                  <a:lnTo>
                    <a:pt x="21959" y="24740"/>
                  </a:lnTo>
                  <a:lnTo>
                    <a:pt x="20460" y="15619"/>
                  </a:lnTo>
                  <a:lnTo>
                    <a:pt x="18586" y="5248"/>
                  </a:lnTo>
                  <a:lnTo>
                    <a:pt x="11964" y="8747"/>
                  </a:lnTo>
                  <a:cubicBezTo>
                    <a:pt x="7715" y="10746"/>
                    <a:pt x="2655" y="8934"/>
                    <a:pt x="656" y="4686"/>
                  </a:cubicBezTo>
                  <a:cubicBezTo>
                    <a:pt x="419" y="4186"/>
                    <a:pt x="231" y="3661"/>
                    <a:pt x="94" y="3124"/>
                  </a:cubicBezTo>
                  <a:cubicBezTo>
                    <a:pt x="-31" y="2087"/>
                    <a:pt x="-31" y="1037"/>
                    <a:pt x="94" y="0"/>
                  </a:cubicBezTo>
                  <a:cubicBezTo>
                    <a:pt x="94" y="0"/>
                    <a:pt x="94" y="750"/>
                    <a:pt x="94" y="1000"/>
                  </a:cubicBezTo>
                  <a:lnTo>
                    <a:pt x="45449" y="265269"/>
                  </a:lnTo>
                  <a:lnTo>
                    <a:pt x="45449" y="265269"/>
                  </a:lnTo>
                  <a:cubicBezTo>
                    <a:pt x="44624" y="261333"/>
                    <a:pt x="45737" y="257248"/>
                    <a:pt x="48448" y="2542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67E2F179-01B4-4D2B-8DDF-964E4666D36D}"/>
                </a:ext>
              </a:extLst>
            </p:cNvPr>
            <p:cNvSpPr/>
            <p:nvPr/>
          </p:nvSpPr>
          <p:spPr>
            <a:xfrm>
              <a:off x="7477299" y="4959904"/>
              <a:ext cx="874" cy="1999"/>
            </a:xfrm>
            <a:custGeom>
              <a:avLst/>
              <a:gdLst>
                <a:gd name="connsiteX0" fmla="*/ 0 w 874"/>
                <a:gd name="connsiteY0" fmla="*/ 0 h 1999"/>
                <a:gd name="connsiteX1" fmla="*/ 875 w 874"/>
                <a:gd name="connsiteY1" fmla="*/ 1999 h 1999"/>
                <a:gd name="connsiteX2" fmla="*/ 875 w 874"/>
                <a:gd name="connsiteY2" fmla="*/ 1125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999">
                  <a:moveTo>
                    <a:pt x="0" y="0"/>
                  </a:moveTo>
                  <a:cubicBezTo>
                    <a:pt x="362" y="625"/>
                    <a:pt x="662" y="1300"/>
                    <a:pt x="875" y="1999"/>
                  </a:cubicBezTo>
                  <a:cubicBezTo>
                    <a:pt x="812" y="1712"/>
                    <a:pt x="812" y="1412"/>
                    <a:pt x="875" y="11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F8E295AD-288E-4DE2-81FE-CF2DD12BC461}"/>
                </a:ext>
              </a:extLst>
            </p:cNvPr>
            <p:cNvSpPr/>
            <p:nvPr/>
          </p:nvSpPr>
          <p:spPr>
            <a:xfrm>
              <a:off x="7475175" y="4971649"/>
              <a:ext cx="1249" cy="1749"/>
            </a:xfrm>
            <a:custGeom>
              <a:avLst/>
              <a:gdLst>
                <a:gd name="connsiteX0" fmla="*/ 1249 w 1249"/>
                <a:gd name="connsiteY0" fmla="*/ 0 h 1749"/>
                <a:gd name="connsiteX1" fmla="*/ 0 w 1249"/>
                <a:gd name="connsiteY1" fmla="*/ 1749 h 1749"/>
                <a:gd name="connsiteX2" fmla="*/ 750 w 1249"/>
                <a:gd name="connsiteY2" fmla="*/ 1000 h 1749"/>
                <a:gd name="connsiteX3" fmla="*/ 1249 w 1249"/>
                <a:gd name="connsiteY3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749">
                  <a:moveTo>
                    <a:pt x="1249" y="0"/>
                  </a:moveTo>
                  <a:cubicBezTo>
                    <a:pt x="899" y="638"/>
                    <a:pt x="487" y="1225"/>
                    <a:pt x="0" y="1749"/>
                  </a:cubicBezTo>
                  <a:lnTo>
                    <a:pt x="750" y="1000"/>
                  </a:lnTo>
                  <a:cubicBezTo>
                    <a:pt x="837" y="638"/>
                    <a:pt x="1012" y="288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4602092-101C-4012-BFCC-460491688CCD}"/>
                </a:ext>
              </a:extLst>
            </p:cNvPr>
            <p:cNvSpPr/>
            <p:nvPr/>
          </p:nvSpPr>
          <p:spPr>
            <a:xfrm>
              <a:off x="6956431" y="4961528"/>
              <a:ext cx="516370" cy="280555"/>
            </a:xfrm>
            <a:custGeom>
              <a:avLst/>
              <a:gdLst>
                <a:gd name="connsiteX0" fmla="*/ 12588 w 516370"/>
                <a:gd name="connsiteY0" fmla="*/ 279389 h 280555"/>
                <a:gd name="connsiteX1" fmla="*/ 19210 w 516370"/>
                <a:gd name="connsiteY1" fmla="*/ 275890 h 280555"/>
                <a:gd name="connsiteX2" fmla="*/ 516371 w 516370"/>
                <a:gd name="connsiteY2" fmla="*/ 13495 h 280555"/>
                <a:gd name="connsiteX3" fmla="*/ 516371 w 516370"/>
                <a:gd name="connsiteY3" fmla="*/ 13495 h 280555"/>
                <a:gd name="connsiteX4" fmla="*/ 516371 w 516370"/>
                <a:gd name="connsiteY4" fmla="*/ 13495 h 280555"/>
                <a:gd name="connsiteX5" fmla="*/ 505363 w 516370"/>
                <a:gd name="connsiteY5" fmla="*/ 11845 h 280555"/>
                <a:gd name="connsiteX6" fmla="*/ 504751 w 516370"/>
                <a:gd name="connsiteY6" fmla="*/ 10871 h 280555"/>
                <a:gd name="connsiteX7" fmla="*/ 497754 w 516370"/>
                <a:gd name="connsiteY7" fmla="*/ 0 h 280555"/>
                <a:gd name="connsiteX8" fmla="*/ 4342 w 516370"/>
                <a:gd name="connsiteY8" fmla="*/ 260021 h 280555"/>
                <a:gd name="connsiteX9" fmla="*/ 4342 w 516370"/>
                <a:gd name="connsiteY9" fmla="*/ 260646 h 280555"/>
                <a:gd name="connsiteX10" fmla="*/ 2843 w 516370"/>
                <a:gd name="connsiteY10" fmla="*/ 261896 h 280555"/>
                <a:gd name="connsiteX11" fmla="*/ 1718 w 516370"/>
                <a:gd name="connsiteY11" fmla="*/ 263270 h 280555"/>
                <a:gd name="connsiteX12" fmla="*/ 718 w 516370"/>
                <a:gd name="connsiteY12" fmla="*/ 265020 h 280555"/>
                <a:gd name="connsiteX13" fmla="*/ 94 w 516370"/>
                <a:gd name="connsiteY13" fmla="*/ 267018 h 280555"/>
                <a:gd name="connsiteX14" fmla="*/ 94 w 516370"/>
                <a:gd name="connsiteY14" fmla="*/ 268893 h 280555"/>
                <a:gd name="connsiteX15" fmla="*/ 94 w 516370"/>
                <a:gd name="connsiteY15" fmla="*/ 271142 h 280555"/>
                <a:gd name="connsiteX16" fmla="*/ 94 w 516370"/>
                <a:gd name="connsiteY16" fmla="*/ 274266 h 280555"/>
                <a:gd name="connsiteX17" fmla="*/ 10502 w 516370"/>
                <a:gd name="connsiteY17" fmla="*/ 280264 h 280555"/>
                <a:gd name="connsiteX18" fmla="*/ 12588 w 516370"/>
                <a:gd name="connsiteY18" fmla="*/ 279389 h 28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6370" h="280555">
                  <a:moveTo>
                    <a:pt x="12588" y="279389"/>
                  </a:moveTo>
                  <a:lnTo>
                    <a:pt x="19210" y="275890"/>
                  </a:lnTo>
                  <a:lnTo>
                    <a:pt x="516371" y="13495"/>
                  </a:lnTo>
                  <a:cubicBezTo>
                    <a:pt x="516371" y="13495"/>
                    <a:pt x="516371" y="13495"/>
                    <a:pt x="516371" y="13495"/>
                  </a:cubicBezTo>
                  <a:lnTo>
                    <a:pt x="516371" y="13495"/>
                  </a:lnTo>
                  <a:cubicBezTo>
                    <a:pt x="512872" y="16081"/>
                    <a:pt x="507949" y="15332"/>
                    <a:pt x="505363" y="11845"/>
                  </a:cubicBezTo>
                  <a:cubicBezTo>
                    <a:pt x="505138" y="11533"/>
                    <a:pt x="504926" y="11208"/>
                    <a:pt x="504751" y="10871"/>
                  </a:cubicBezTo>
                  <a:lnTo>
                    <a:pt x="497754" y="0"/>
                  </a:lnTo>
                  <a:lnTo>
                    <a:pt x="4342" y="260021"/>
                  </a:lnTo>
                  <a:lnTo>
                    <a:pt x="4342" y="260646"/>
                  </a:lnTo>
                  <a:cubicBezTo>
                    <a:pt x="3792" y="260996"/>
                    <a:pt x="3280" y="261409"/>
                    <a:pt x="2843" y="261896"/>
                  </a:cubicBezTo>
                  <a:cubicBezTo>
                    <a:pt x="2393" y="262295"/>
                    <a:pt x="2018" y="262758"/>
                    <a:pt x="1718" y="263270"/>
                  </a:cubicBezTo>
                  <a:cubicBezTo>
                    <a:pt x="1343" y="263820"/>
                    <a:pt x="1006" y="264407"/>
                    <a:pt x="718" y="265020"/>
                  </a:cubicBezTo>
                  <a:cubicBezTo>
                    <a:pt x="431" y="265657"/>
                    <a:pt x="231" y="266331"/>
                    <a:pt x="94" y="267018"/>
                  </a:cubicBezTo>
                  <a:cubicBezTo>
                    <a:pt x="31" y="267643"/>
                    <a:pt x="31" y="268268"/>
                    <a:pt x="94" y="268893"/>
                  </a:cubicBezTo>
                  <a:cubicBezTo>
                    <a:pt x="-31" y="269643"/>
                    <a:pt x="-31" y="270392"/>
                    <a:pt x="94" y="271142"/>
                  </a:cubicBezTo>
                  <a:cubicBezTo>
                    <a:pt x="-31" y="272179"/>
                    <a:pt x="-31" y="273229"/>
                    <a:pt x="94" y="274266"/>
                  </a:cubicBezTo>
                  <a:cubicBezTo>
                    <a:pt x="1318" y="278802"/>
                    <a:pt x="5979" y="281475"/>
                    <a:pt x="10502" y="280264"/>
                  </a:cubicBezTo>
                  <a:cubicBezTo>
                    <a:pt x="11239" y="280063"/>
                    <a:pt x="11939" y="279776"/>
                    <a:pt x="12588" y="2793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441A039-F2CB-44AD-90C5-05E0BAA29A7B}"/>
                </a:ext>
              </a:extLst>
            </p:cNvPr>
            <p:cNvSpPr/>
            <p:nvPr/>
          </p:nvSpPr>
          <p:spPr>
            <a:xfrm>
              <a:off x="11997096" y="6254888"/>
              <a:ext cx="22240" cy="194672"/>
            </a:xfrm>
            <a:custGeom>
              <a:avLst/>
              <a:gdLst>
                <a:gd name="connsiteX0" fmla="*/ 19366 w 22240"/>
                <a:gd name="connsiteY0" fmla="*/ 0 h 194672"/>
                <a:gd name="connsiteX1" fmla="*/ 0 w 22240"/>
                <a:gd name="connsiteY1" fmla="*/ 193173 h 194672"/>
                <a:gd name="connsiteX2" fmla="*/ 0 w 22240"/>
                <a:gd name="connsiteY2" fmla="*/ 194173 h 194672"/>
                <a:gd name="connsiteX3" fmla="*/ 1624 w 22240"/>
                <a:gd name="connsiteY3" fmla="*/ 192548 h 194672"/>
                <a:gd name="connsiteX4" fmla="*/ 1749 w 22240"/>
                <a:gd name="connsiteY4" fmla="*/ 192548 h 194672"/>
                <a:gd name="connsiteX5" fmla="*/ 3124 w 22240"/>
                <a:gd name="connsiteY5" fmla="*/ 194672 h 194672"/>
                <a:gd name="connsiteX6" fmla="*/ 3124 w 22240"/>
                <a:gd name="connsiteY6" fmla="*/ 193798 h 194672"/>
                <a:gd name="connsiteX7" fmla="*/ 3124 w 22240"/>
                <a:gd name="connsiteY7" fmla="*/ 191049 h 194672"/>
                <a:gd name="connsiteX8" fmla="*/ 22241 w 22240"/>
                <a:gd name="connsiteY8" fmla="*/ 500 h 194672"/>
                <a:gd name="connsiteX9" fmla="*/ 20741 w 22240"/>
                <a:gd name="connsiteY9" fmla="*/ 500 h 194672"/>
                <a:gd name="connsiteX10" fmla="*/ 19366 w 22240"/>
                <a:gd name="connsiteY10" fmla="*/ 0 h 19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40" h="194672">
                  <a:moveTo>
                    <a:pt x="19366" y="0"/>
                  </a:moveTo>
                  <a:lnTo>
                    <a:pt x="0" y="193173"/>
                  </a:lnTo>
                  <a:lnTo>
                    <a:pt x="0" y="194173"/>
                  </a:lnTo>
                  <a:cubicBezTo>
                    <a:pt x="0" y="193273"/>
                    <a:pt x="724" y="192548"/>
                    <a:pt x="1624" y="192548"/>
                  </a:cubicBezTo>
                  <a:cubicBezTo>
                    <a:pt x="1662" y="192548"/>
                    <a:pt x="1712" y="192548"/>
                    <a:pt x="1749" y="192548"/>
                  </a:cubicBezTo>
                  <a:cubicBezTo>
                    <a:pt x="2687" y="192798"/>
                    <a:pt x="3286" y="193710"/>
                    <a:pt x="3124" y="194672"/>
                  </a:cubicBezTo>
                  <a:lnTo>
                    <a:pt x="3124" y="193798"/>
                  </a:lnTo>
                  <a:lnTo>
                    <a:pt x="3124" y="191049"/>
                  </a:lnTo>
                  <a:lnTo>
                    <a:pt x="22241" y="500"/>
                  </a:lnTo>
                  <a:cubicBezTo>
                    <a:pt x="22241" y="500"/>
                    <a:pt x="21241" y="500"/>
                    <a:pt x="20741" y="500"/>
                  </a:cubicBezTo>
                  <a:cubicBezTo>
                    <a:pt x="20254" y="425"/>
                    <a:pt x="19791" y="262"/>
                    <a:pt x="1936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D66F2388-EFD1-413D-AC62-A4866ED1C127}"/>
                </a:ext>
              </a:extLst>
            </p:cNvPr>
            <p:cNvSpPr/>
            <p:nvPr/>
          </p:nvSpPr>
          <p:spPr>
            <a:xfrm>
              <a:off x="9870265" y="5727598"/>
              <a:ext cx="68845" cy="93088"/>
            </a:xfrm>
            <a:custGeom>
              <a:avLst/>
              <a:gdLst>
                <a:gd name="connsiteX0" fmla="*/ 0 w 68845"/>
                <a:gd name="connsiteY0" fmla="*/ 2499 h 93088"/>
                <a:gd name="connsiteX1" fmla="*/ 65971 w 68845"/>
                <a:gd name="connsiteY1" fmla="*/ 93088 h 93088"/>
                <a:gd name="connsiteX2" fmla="*/ 68845 w 68845"/>
                <a:gd name="connsiteY2" fmla="*/ 91339 h 93088"/>
                <a:gd name="connsiteX3" fmla="*/ 2374 w 68845"/>
                <a:gd name="connsiteY3" fmla="*/ 0 h 93088"/>
                <a:gd name="connsiteX4" fmla="*/ 0 w 68845"/>
                <a:gd name="connsiteY4" fmla="*/ 2499 h 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5" h="93088">
                  <a:moveTo>
                    <a:pt x="0" y="2499"/>
                  </a:moveTo>
                  <a:lnTo>
                    <a:pt x="65971" y="93088"/>
                  </a:lnTo>
                  <a:lnTo>
                    <a:pt x="68845" y="91339"/>
                  </a:lnTo>
                  <a:lnTo>
                    <a:pt x="2374" y="0"/>
                  </a:lnTo>
                  <a:cubicBezTo>
                    <a:pt x="1749" y="975"/>
                    <a:pt x="937" y="1825"/>
                    <a:pt x="0" y="2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5327C523-D526-4E67-8744-DA1853B48443}"/>
                </a:ext>
              </a:extLst>
            </p:cNvPr>
            <p:cNvSpPr/>
            <p:nvPr/>
          </p:nvSpPr>
          <p:spPr>
            <a:xfrm>
              <a:off x="9222170" y="5413598"/>
              <a:ext cx="411072" cy="236280"/>
            </a:xfrm>
            <a:custGeom>
              <a:avLst/>
              <a:gdLst>
                <a:gd name="connsiteX0" fmla="*/ 409698 w 411072"/>
                <a:gd name="connsiteY0" fmla="*/ 0 h 236280"/>
                <a:gd name="connsiteX1" fmla="*/ 2124 w 411072"/>
                <a:gd name="connsiteY1" fmla="*/ 233157 h 236280"/>
                <a:gd name="connsiteX2" fmla="*/ 0 w 411072"/>
                <a:gd name="connsiteY2" fmla="*/ 234406 h 236280"/>
                <a:gd name="connsiteX3" fmla="*/ 0 w 411072"/>
                <a:gd name="connsiteY3" fmla="*/ 234406 h 236280"/>
                <a:gd name="connsiteX4" fmla="*/ 1937 w 411072"/>
                <a:gd name="connsiteY4" fmla="*/ 234344 h 236280"/>
                <a:gd name="connsiteX5" fmla="*/ 1999 w 411072"/>
                <a:gd name="connsiteY5" fmla="*/ 234406 h 236280"/>
                <a:gd name="connsiteX6" fmla="*/ 3374 w 411072"/>
                <a:gd name="connsiteY6" fmla="*/ 236280 h 236280"/>
                <a:gd name="connsiteX7" fmla="*/ 411072 w 411072"/>
                <a:gd name="connsiteY7" fmla="*/ 4123 h 236280"/>
                <a:gd name="connsiteX8" fmla="*/ 409698 w 411072"/>
                <a:gd name="connsiteY8" fmla="*/ 0 h 2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2" h="236280">
                  <a:moveTo>
                    <a:pt x="409698" y="0"/>
                  </a:moveTo>
                  <a:lnTo>
                    <a:pt x="2124" y="233157"/>
                  </a:lnTo>
                  <a:lnTo>
                    <a:pt x="0" y="234406"/>
                  </a:lnTo>
                  <a:lnTo>
                    <a:pt x="0" y="234406"/>
                  </a:lnTo>
                  <a:cubicBezTo>
                    <a:pt x="525" y="233856"/>
                    <a:pt x="1387" y="233832"/>
                    <a:pt x="1937" y="234344"/>
                  </a:cubicBezTo>
                  <a:cubicBezTo>
                    <a:pt x="1962" y="234369"/>
                    <a:pt x="1987" y="234381"/>
                    <a:pt x="1999" y="234406"/>
                  </a:cubicBezTo>
                  <a:lnTo>
                    <a:pt x="3374" y="236280"/>
                  </a:lnTo>
                  <a:lnTo>
                    <a:pt x="411072" y="4123"/>
                  </a:lnTo>
                  <a:cubicBezTo>
                    <a:pt x="410235" y="2899"/>
                    <a:pt x="409761" y="1474"/>
                    <a:pt x="40969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7AF968CA-1FA5-46F9-9DD8-1B2D7C17068C}"/>
                </a:ext>
              </a:extLst>
            </p:cNvPr>
            <p:cNvSpPr/>
            <p:nvPr/>
          </p:nvSpPr>
          <p:spPr>
            <a:xfrm>
              <a:off x="9221296" y="5649379"/>
              <a:ext cx="12494" cy="749"/>
            </a:xfrm>
            <a:custGeom>
              <a:avLst/>
              <a:gdLst>
                <a:gd name="connsiteX0" fmla="*/ 0 w 12494"/>
                <a:gd name="connsiteY0" fmla="*/ 750 h 749"/>
                <a:gd name="connsiteX1" fmla="*/ 0 w 12494"/>
                <a:gd name="connsiteY1" fmla="*/ 750 h 749"/>
                <a:gd name="connsiteX2" fmla="*/ 0 w 12494"/>
                <a:gd name="connsiteY2" fmla="*/ 750 h 749"/>
                <a:gd name="connsiteX3" fmla="*/ 0 w 12494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49">
                  <a:moveTo>
                    <a:pt x="0" y="750"/>
                  </a:moveTo>
                  <a:cubicBezTo>
                    <a:pt x="0" y="750"/>
                    <a:pt x="0" y="750"/>
                    <a:pt x="0" y="750"/>
                  </a:cubicBezTo>
                  <a:lnTo>
                    <a:pt x="0" y="750"/>
                  </a:lnTo>
                  <a:cubicBezTo>
                    <a:pt x="0" y="750"/>
                    <a:pt x="0" y="7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DCB759D8-ED19-4E29-A055-12EF30DFA774}"/>
                </a:ext>
              </a:extLst>
            </p:cNvPr>
            <p:cNvSpPr/>
            <p:nvPr/>
          </p:nvSpPr>
          <p:spPr>
            <a:xfrm>
              <a:off x="9652438" y="6548339"/>
              <a:ext cx="13416" cy="323552"/>
            </a:xfrm>
            <a:custGeom>
              <a:avLst/>
              <a:gdLst>
                <a:gd name="connsiteX0" fmla="*/ 2546 w 13416"/>
                <a:gd name="connsiteY0" fmla="*/ 1806 h 323552"/>
                <a:gd name="connsiteX1" fmla="*/ 1047 w 13416"/>
                <a:gd name="connsiteY1" fmla="*/ 56 h 323552"/>
                <a:gd name="connsiteX2" fmla="*/ 922 w 13416"/>
                <a:gd name="connsiteY2" fmla="*/ 56 h 323552"/>
                <a:gd name="connsiteX3" fmla="*/ 47 w 13416"/>
                <a:gd name="connsiteY3" fmla="*/ 56 h 323552"/>
                <a:gd name="connsiteX4" fmla="*/ 47 w 13416"/>
                <a:gd name="connsiteY4" fmla="*/ 681 h 323552"/>
                <a:gd name="connsiteX5" fmla="*/ 47 w 13416"/>
                <a:gd name="connsiteY5" fmla="*/ 1306 h 323552"/>
                <a:gd name="connsiteX6" fmla="*/ 47 w 13416"/>
                <a:gd name="connsiteY6" fmla="*/ 4554 h 323552"/>
                <a:gd name="connsiteX7" fmla="*/ 10293 w 13416"/>
                <a:gd name="connsiteY7" fmla="*/ 323552 h 323552"/>
                <a:gd name="connsiteX8" fmla="*/ 13416 w 13416"/>
                <a:gd name="connsiteY8" fmla="*/ 323552 h 323552"/>
                <a:gd name="connsiteX9" fmla="*/ 3171 w 13416"/>
                <a:gd name="connsiteY9" fmla="*/ 2680 h 32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16" h="323552">
                  <a:moveTo>
                    <a:pt x="2546" y="1806"/>
                  </a:moveTo>
                  <a:cubicBezTo>
                    <a:pt x="2621" y="906"/>
                    <a:pt x="1946" y="131"/>
                    <a:pt x="1047" y="56"/>
                  </a:cubicBezTo>
                  <a:cubicBezTo>
                    <a:pt x="1009" y="56"/>
                    <a:pt x="959" y="56"/>
                    <a:pt x="922" y="56"/>
                  </a:cubicBezTo>
                  <a:cubicBezTo>
                    <a:pt x="634" y="-19"/>
                    <a:pt x="334" y="-19"/>
                    <a:pt x="47" y="56"/>
                  </a:cubicBezTo>
                  <a:lnTo>
                    <a:pt x="47" y="681"/>
                  </a:lnTo>
                  <a:cubicBezTo>
                    <a:pt x="-16" y="881"/>
                    <a:pt x="-16" y="1106"/>
                    <a:pt x="47" y="1306"/>
                  </a:cubicBezTo>
                  <a:lnTo>
                    <a:pt x="47" y="4554"/>
                  </a:lnTo>
                  <a:lnTo>
                    <a:pt x="10293" y="323552"/>
                  </a:lnTo>
                  <a:lnTo>
                    <a:pt x="13416" y="323552"/>
                  </a:lnTo>
                  <a:lnTo>
                    <a:pt x="3171" y="26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EF7751D0-B8D8-4806-950D-114B1E61B59F}"/>
                </a:ext>
              </a:extLst>
            </p:cNvPr>
            <p:cNvSpPr/>
            <p:nvPr/>
          </p:nvSpPr>
          <p:spPr>
            <a:xfrm>
              <a:off x="9222046" y="5648074"/>
              <a:ext cx="113700" cy="160116"/>
            </a:xfrm>
            <a:custGeom>
              <a:avLst/>
              <a:gdLst>
                <a:gd name="connsiteX0" fmla="*/ 3373 w 113700"/>
                <a:gd name="connsiteY0" fmla="*/ 2304 h 160116"/>
                <a:gd name="connsiteX1" fmla="*/ 1999 w 113700"/>
                <a:gd name="connsiteY1" fmla="*/ 430 h 160116"/>
                <a:gd name="connsiteX2" fmla="*/ 62 w 113700"/>
                <a:gd name="connsiteY2" fmla="*/ 368 h 160116"/>
                <a:gd name="connsiteX3" fmla="*/ 0 w 113700"/>
                <a:gd name="connsiteY3" fmla="*/ 430 h 160116"/>
                <a:gd name="connsiteX4" fmla="*/ 0 w 113700"/>
                <a:gd name="connsiteY4" fmla="*/ 430 h 160116"/>
                <a:gd name="connsiteX5" fmla="*/ 0 w 113700"/>
                <a:gd name="connsiteY5" fmla="*/ 430 h 160116"/>
                <a:gd name="connsiteX6" fmla="*/ 0 w 113700"/>
                <a:gd name="connsiteY6" fmla="*/ 1055 h 160116"/>
                <a:gd name="connsiteX7" fmla="*/ 0 w 113700"/>
                <a:gd name="connsiteY7" fmla="*/ 1055 h 160116"/>
                <a:gd name="connsiteX8" fmla="*/ 0 w 113700"/>
                <a:gd name="connsiteY8" fmla="*/ 1804 h 160116"/>
                <a:gd name="connsiteX9" fmla="*/ 0 w 113700"/>
                <a:gd name="connsiteY9" fmla="*/ 1804 h 160116"/>
                <a:gd name="connsiteX10" fmla="*/ 110702 w 113700"/>
                <a:gd name="connsiteY10" fmla="*/ 160116 h 160116"/>
                <a:gd name="connsiteX11" fmla="*/ 113701 w 113700"/>
                <a:gd name="connsiteY11" fmla="*/ 158367 h 16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700" h="160116">
                  <a:moveTo>
                    <a:pt x="3373" y="2304"/>
                  </a:moveTo>
                  <a:lnTo>
                    <a:pt x="1999" y="430"/>
                  </a:lnTo>
                  <a:cubicBezTo>
                    <a:pt x="1474" y="-120"/>
                    <a:pt x="612" y="-144"/>
                    <a:pt x="62" y="368"/>
                  </a:cubicBezTo>
                  <a:cubicBezTo>
                    <a:pt x="37" y="393"/>
                    <a:pt x="12" y="405"/>
                    <a:pt x="0" y="430"/>
                  </a:cubicBezTo>
                  <a:lnTo>
                    <a:pt x="0" y="430"/>
                  </a:lnTo>
                  <a:cubicBezTo>
                    <a:pt x="0" y="430"/>
                    <a:pt x="0" y="430"/>
                    <a:pt x="0" y="430"/>
                  </a:cubicBezTo>
                  <a:lnTo>
                    <a:pt x="0" y="1055"/>
                  </a:lnTo>
                  <a:lnTo>
                    <a:pt x="0" y="1055"/>
                  </a:lnTo>
                  <a:cubicBezTo>
                    <a:pt x="0" y="1055"/>
                    <a:pt x="0" y="1055"/>
                    <a:pt x="0" y="1804"/>
                  </a:cubicBezTo>
                  <a:lnTo>
                    <a:pt x="0" y="1804"/>
                  </a:lnTo>
                  <a:lnTo>
                    <a:pt x="110702" y="160116"/>
                  </a:lnTo>
                  <a:lnTo>
                    <a:pt x="113701" y="15836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D1568F36-4231-484B-B1A6-5C5C15CD58D2}"/>
                </a:ext>
              </a:extLst>
            </p:cNvPr>
            <p:cNvSpPr/>
            <p:nvPr/>
          </p:nvSpPr>
          <p:spPr>
            <a:xfrm>
              <a:off x="11736459" y="6602749"/>
              <a:ext cx="25276" cy="270767"/>
            </a:xfrm>
            <a:custGeom>
              <a:avLst/>
              <a:gdLst>
                <a:gd name="connsiteX0" fmla="*/ 25239 w 25276"/>
                <a:gd name="connsiteY0" fmla="*/ 750 h 270767"/>
                <a:gd name="connsiteX1" fmla="*/ 25239 w 25276"/>
                <a:gd name="connsiteY1" fmla="*/ 750 h 270767"/>
                <a:gd name="connsiteX2" fmla="*/ 25239 w 25276"/>
                <a:gd name="connsiteY2" fmla="*/ 0 h 270767"/>
                <a:gd name="connsiteX3" fmla="*/ 25239 w 25276"/>
                <a:gd name="connsiteY3" fmla="*/ 0 h 270767"/>
                <a:gd name="connsiteX4" fmla="*/ 25239 w 25276"/>
                <a:gd name="connsiteY4" fmla="*/ 0 h 270767"/>
                <a:gd name="connsiteX5" fmla="*/ 24614 w 25276"/>
                <a:gd name="connsiteY5" fmla="*/ 0 h 270767"/>
                <a:gd name="connsiteX6" fmla="*/ 23365 w 25276"/>
                <a:gd name="connsiteY6" fmla="*/ 1624 h 270767"/>
                <a:gd name="connsiteX7" fmla="*/ 23365 w 25276"/>
                <a:gd name="connsiteY7" fmla="*/ 5248 h 270767"/>
                <a:gd name="connsiteX8" fmla="*/ 0 w 25276"/>
                <a:gd name="connsiteY8" fmla="*/ 270767 h 270767"/>
                <a:gd name="connsiteX9" fmla="*/ 1499 w 25276"/>
                <a:gd name="connsiteY9" fmla="*/ 270767 h 270767"/>
                <a:gd name="connsiteX10" fmla="*/ 25114 w 25276"/>
                <a:gd name="connsiteY10" fmla="*/ 1999 h 2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6" h="270767">
                  <a:moveTo>
                    <a:pt x="25239" y="750"/>
                  </a:moveTo>
                  <a:cubicBezTo>
                    <a:pt x="25239" y="750"/>
                    <a:pt x="25239" y="750"/>
                    <a:pt x="25239" y="750"/>
                  </a:cubicBezTo>
                  <a:cubicBezTo>
                    <a:pt x="25289" y="500"/>
                    <a:pt x="25289" y="25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5239" y="0"/>
                  </a:lnTo>
                  <a:lnTo>
                    <a:pt x="24614" y="0"/>
                  </a:lnTo>
                  <a:cubicBezTo>
                    <a:pt x="23890" y="212"/>
                    <a:pt x="23390" y="875"/>
                    <a:pt x="23365" y="1624"/>
                  </a:cubicBezTo>
                  <a:lnTo>
                    <a:pt x="23365" y="5248"/>
                  </a:lnTo>
                  <a:lnTo>
                    <a:pt x="0" y="270767"/>
                  </a:lnTo>
                  <a:lnTo>
                    <a:pt x="1499" y="270767"/>
                  </a:lnTo>
                  <a:lnTo>
                    <a:pt x="25114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AB37AB7D-CDE0-414B-A10F-0CE72912F007}"/>
                </a:ext>
              </a:extLst>
            </p:cNvPr>
            <p:cNvSpPr/>
            <p:nvPr/>
          </p:nvSpPr>
          <p:spPr>
            <a:xfrm>
              <a:off x="11954989" y="6447805"/>
              <a:ext cx="45381" cy="424461"/>
            </a:xfrm>
            <a:custGeom>
              <a:avLst/>
              <a:gdLst>
                <a:gd name="connsiteX0" fmla="*/ 45355 w 45381"/>
                <a:gd name="connsiteY0" fmla="*/ 2130 h 424461"/>
                <a:gd name="connsiteX1" fmla="*/ 43981 w 45381"/>
                <a:gd name="connsiteY1" fmla="*/ 6 h 424461"/>
                <a:gd name="connsiteX2" fmla="*/ 42232 w 45381"/>
                <a:gd name="connsiteY2" fmla="*/ 1505 h 424461"/>
                <a:gd name="connsiteX3" fmla="*/ 42232 w 45381"/>
                <a:gd name="connsiteY3" fmla="*/ 1630 h 424461"/>
                <a:gd name="connsiteX4" fmla="*/ 42232 w 45381"/>
                <a:gd name="connsiteY4" fmla="*/ 5378 h 424461"/>
                <a:gd name="connsiteX5" fmla="*/ 0 w 45381"/>
                <a:gd name="connsiteY5" fmla="*/ 424461 h 424461"/>
                <a:gd name="connsiteX6" fmla="*/ 3249 w 45381"/>
                <a:gd name="connsiteY6" fmla="*/ 424461 h 424461"/>
                <a:gd name="connsiteX7" fmla="*/ 45355 w 45381"/>
                <a:gd name="connsiteY7" fmla="*/ 6128 h 42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81" h="424461">
                  <a:moveTo>
                    <a:pt x="45355" y="2130"/>
                  </a:moveTo>
                  <a:cubicBezTo>
                    <a:pt x="45518" y="1168"/>
                    <a:pt x="44918" y="255"/>
                    <a:pt x="43981" y="6"/>
                  </a:cubicBezTo>
                  <a:cubicBezTo>
                    <a:pt x="43081" y="-69"/>
                    <a:pt x="42307" y="606"/>
                    <a:pt x="42232" y="1505"/>
                  </a:cubicBezTo>
                  <a:cubicBezTo>
                    <a:pt x="42232" y="1542"/>
                    <a:pt x="42232" y="1592"/>
                    <a:pt x="42232" y="1630"/>
                  </a:cubicBezTo>
                  <a:lnTo>
                    <a:pt x="42232" y="5378"/>
                  </a:lnTo>
                  <a:lnTo>
                    <a:pt x="0" y="424461"/>
                  </a:lnTo>
                  <a:lnTo>
                    <a:pt x="3249" y="424461"/>
                  </a:lnTo>
                  <a:lnTo>
                    <a:pt x="45355" y="612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B76FADD2-4B52-48AB-9060-D66C673BCE57}"/>
                </a:ext>
              </a:extLst>
            </p:cNvPr>
            <p:cNvSpPr/>
            <p:nvPr/>
          </p:nvSpPr>
          <p:spPr>
            <a:xfrm>
              <a:off x="11357748" y="6861771"/>
              <a:ext cx="3748" cy="11245"/>
            </a:xfrm>
            <a:custGeom>
              <a:avLst/>
              <a:gdLst>
                <a:gd name="connsiteX0" fmla="*/ 2874 w 3748"/>
                <a:gd name="connsiteY0" fmla="*/ 0 h 11245"/>
                <a:gd name="connsiteX1" fmla="*/ 2874 w 3748"/>
                <a:gd name="connsiteY1" fmla="*/ 0 h 11245"/>
                <a:gd name="connsiteX2" fmla="*/ 2874 w 3748"/>
                <a:gd name="connsiteY2" fmla="*/ 1249 h 11245"/>
                <a:gd name="connsiteX3" fmla="*/ 962 w 3748"/>
                <a:gd name="connsiteY3" fmla="*/ 1587 h 11245"/>
                <a:gd name="connsiteX4" fmla="*/ 625 w 3748"/>
                <a:gd name="connsiteY4" fmla="*/ 1249 h 11245"/>
                <a:gd name="connsiteX5" fmla="*/ 625 w 3748"/>
                <a:gd name="connsiteY5" fmla="*/ 1249 h 11245"/>
                <a:gd name="connsiteX6" fmla="*/ 0 w 3748"/>
                <a:gd name="connsiteY6" fmla="*/ 11245 h 11245"/>
                <a:gd name="connsiteX7" fmla="*/ 3124 w 3748"/>
                <a:gd name="connsiteY7" fmla="*/ 11245 h 11245"/>
                <a:gd name="connsiteX8" fmla="*/ 3748 w 3748"/>
                <a:gd name="connsiteY8" fmla="*/ 1749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8" h="11245">
                  <a:moveTo>
                    <a:pt x="2874" y="0"/>
                  </a:moveTo>
                  <a:lnTo>
                    <a:pt x="2874" y="0"/>
                  </a:lnTo>
                  <a:cubicBezTo>
                    <a:pt x="2986" y="413"/>
                    <a:pt x="2986" y="837"/>
                    <a:pt x="2874" y="1249"/>
                  </a:cubicBezTo>
                  <a:cubicBezTo>
                    <a:pt x="2437" y="1874"/>
                    <a:pt x="1574" y="2024"/>
                    <a:pt x="962" y="1587"/>
                  </a:cubicBezTo>
                  <a:cubicBezTo>
                    <a:pt x="824" y="1487"/>
                    <a:pt x="712" y="1374"/>
                    <a:pt x="625" y="1249"/>
                  </a:cubicBezTo>
                  <a:lnTo>
                    <a:pt x="625" y="1249"/>
                  </a:lnTo>
                  <a:lnTo>
                    <a:pt x="0" y="11245"/>
                  </a:lnTo>
                  <a:lnTo>
                    <a:pt x="3124" y="11245"/>
                  </a:lnTo>
                  <a:lnTo>
                    <a:pt x="3748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51D5E0BC-E0B6-48A7-8E21-BE609DAB06D9}"/>
                </a:ext>
              </a:extLst>
            </p:cNvPr>
            <p:cNvSpPr/>
            <p:nvPr/>
          </p:nvSpPr>
          <p:spPr>
            <a:xfrm>
              <a:off x="10942302" y="5234544"/>
              <a:ext cx="403575" cy="243278"/>
            </a:xfrm>
            <a:custGeom>
              <a:avLst/>
              <a:gdLst>
                <a:gd name="connsiteX0" fmla="*/ 0 w 403575"/>
                <a:gd name="connsiteY0" fmla="*/ 239530 h 243278"/>
                <a:gd name="connsiteX1" fmla="*/ 0 w 403575"/>
                <a:gd name="connsiteY1" fmla="*/ 242028 h 243278"/>
                <a:gd name="connsiteX2" fmla="*/ 999 w 403575"/>
                <a:gd name="connsiteY2" fmla="*/ 243278 h 243278"/>
                <a:gd name="connsiteX3" fmla="*/ 403575 w 403575"/>
                <a:gd name="connsiteY3" fmla="*/ 3499 h 243278"/>
                <a:gd name="connsiteX4" fmla="*/ 402201 w 403575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75" h="243278">
                  <a:moveTo>
                    <a:pt x="0" y="239530"/>
                  </a:moveTo>
                  <a:lnTo>
                    <a:pt x="0" y="242028"/>
                  </a:lnTo>
                  <a:lnTo>
                    <a:pt x="999" y="243278"/>
                  </a:lnTo>
                  <a:lnTo>
                    <a:pt x="403575" y="3499"/>
                  </a:lnTo>
                  <a:cubicBezTo>
                    <a:pt x="402938" y="2411"/>
                    <a:pt x="402476" y="1224"/>
                    <a:pt x="40220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034F9542-1C4B-4044-90D5-81A3ACB62217}"/>
                </a:ext>
              </a:extLst>
            </p:cNvPr>
            <p:cNvSpPr/>
            <p:nvPr/>
          </p:nvSpPr>
          <p:spPr>
            <a:xfrm>
              <a:off x="11850410" y="5802443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  <a:gd name="connsiteX4" fmla="*/ 0 w 12494"/>
                <a:gd name="connsiteY4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FFA3B49A-3CB2-4B72-A6E5-B29FFF01744D}"/>
                </a:ext>
              </a:extLst>
            </p:cNvPr>
            <p:cNvSpPr/>
            <p:nvPr/>
          </p:nvSpPr>
          <p:spPr>
            <a:xfrm>
              <a:off x="11363245" y="5206931"/>
              <a:ext cx="484415" cy="593638"/>
            </a:xfrm>
            <a:custGeom>
              <a:avLst/>
              <a:gdLst>
                <a:gd name="connsiteX0" fmla="*/ 250 w 484415"/>
                <a:gd name="connsiteY0" fmla="*/ 0 h 593638"/>
                <a:gd name="connsiteX1" fmla="*/ 0 w 484415"/>
                <a:gd name="connsiteY1" fmla="*/ 5123 h 593638"/>
                <a:gd name="connsiteX2" fmla="*/ 483041 w 484415"/>
                <a:gd name="connsiteY2" fmla="*/ 593638 h 593638"/>
                <a:gd name="connsiteX3" fmla="*/ 484166 w 484415"/>
                <a:gd name="connsiteY3" fmla="*/ 592888 h 593638"/>
                <a:gd name="connsiteX4" fmla="*/ 484416 w 484415"/>
                <a:gd name="connsiteY4" fmla="*/ 589890 h 593638"/>
                <a:gd name="connsiteX5" fmla="*/ 250 w 484415"/>
                <a:gd name="connsiteY5" fmla="*/ 0 h 5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415" h="593638">
                  <a:moveTo>
                    <a:pt x="250" y="0"/>
                  </a:moveTo>
                  <a:lnTo>
                    <a:pt x="0" y="5123"/>
                  </a:lnTo>
                  <a:lnTo>
                    <a:pt x="483041" y="593638"/>
                  </a:lnTo>
                  <a:lnTo>
                    <a:pt x="484166" y="592888"/>
                  </a:lnTo>
                  <a:lnTo>
                    <a:pt x="484416" y="58989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708A2507-3ACD-4B32-82B4-0299DA8D491E}"/>
                </a:ext>
              </a:extLst>
            </p:cNvPr>
            <p:cNvSpPr/>
            <p:nvPr/>
          </p:nvSpPr>
          <p:spPr>
            <a:xfrm>
              <a:off x="11411974" y="5799444"/>
              <a:ext cx="438435" cy="274890"/>
            </a:xfrm>
            <a:custGeom>
              <a:avLst/>
              <a:gdLst>
                <a:gd name="connsiteX0" fmla="*/ 438436 w 438435"/>
                <a:gd name="connsiteY0" fmla="*/ 3124 h 274890"/>
                <a:gd name="connsiteX1" fmla="*/ 437436 w 438435"/>
                <a:gd name="connsiteY1" fmla="*/ 3124 h 274890"/>
                <a:gd name="connsiteX2" fmla="*/ 436049 w 438435"/>
                <a:gd name="connsiteY2" fmla="*/ 1075 h 274890"/>
                <a:gd name="connsiteX3" fmla="*/ 436062 w 438435"/>
                <a:gd name="connsiteY3" fmla="*/ 1000 h 274890"/>
                <a:gd name="connsiteX4" fmla="*/ 436062 w 438435"/>
                <a:gd name="connsiteY4" fmla="*/ 0 h 274890"/>
                <a:gd name="connsiteX5" fmla="*/ 434937 w 438435"/>
                <a:gd name="connsiteY5" fmla="*/ 750 h 274890"/>
                <a:gd name="connsiteX6" fmla="*/ 0 w 438435"/>
                <a:gd name="connsiteY6" fmla="*/ 271142 h 274890"/>
                <a:gd name="connsiteX7" fmla="*/ 875 w 438435"/>
                <a:gd name="connsiteY7" fmla="*/ 272141 h 274890"/>
                <a:gd name="connsiteX8" fmla="*/ 875 w 438435"/>
                <a:gd name="connsiteY8" fmla="*/ 274890 h 274890"/>
                <a:gd name="connsiteX9" fmla="*/ 125 w 438435"/>
                <a:gd name="connsiteY9" fmla="*/ 274890 h 274890"/>
                <a:gd name="connsiteX10" fmla="*/ 125 w 438435"/>
                <a:gd name="connsiteY10" fmla="*/ 274890 h 274890"/>
                <a:gd name="connsiteX11" fmla="*/ 875 w 438435"/>
                <a:gd name="connsiteY11" fmla="*/ 274890 h 274890"/>
                <a:gd name="connsiteX12" fmla="*/ 438185 w 438435"/>
                <a:gd name="connsiteY12" fmla="*/ 3124 h 27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435" h="274890">
                  <a:moveTo>
                    <a:pt x="438436" y="3124"/>
                  </a:moveTo>
                  <a:cubicBezTo>
                    <a:pt x="438123" y="3299"/>
                    <a:pt x="437748" y="3299"/>
                    <a:pt x="437436" y="3124"/>
                  </a:cubicBezTo>
                  <a:cubicBezTo>
                    <a:pt x="436486" y="2949"/>
                    <a:pt x="435862" y="2024"/>
                    <a:pt x="436049" y="1075"/>
                  </a:cubicBezTo>
                  <a:cubicBezTo>
                    <a:pt x="436049" y="1050"/>
                    <a:pt x="436062" y="1025"/>
                    <a:pt x="436062" y="1000"/>
                  </a:cubicBezTo>
                  <a:lnTo>
                    <a:pt x="436062" y="0"/>
                  </a:lnTo>
                  <a:lnTo>
                    <a:pt x="434937" y="750"/>
                  </a:lnTo>
                  <a:lnTo>
                    <a:pt x="0" y="271142"/>
                  </a:lnTo>
                  <a:lnTo>
                    <a:pt x="875" y="272141"/>
                  </a:lnTo>
                  <a:cubicBezTo>
                    <a:pt x="1499" y="272954"/>
                    <a:pt x="1499" y="274078"/>
                    <a:pt x="875" y="274890"/>
                  </a:cubicBezTo>
                  <a:cubicBezTo>
                    <a:pt x="875" y="274890"/>
                    <a:pt x="875" y="274890"/>
                    <a:pt x="125" y="274890"/>
                  </a:cubicBezTo>
                  <a:lnTo>
                    <a:pt x="125" y="274890"/>
                  </a:lnTo>
                  <a:lnTo>
                    <a:pt x="875" y="274890"/>
                  </a:lnTo>
                  <a:lnTo>
                    <a:pt x="438185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1FF9A9FC-63BF-4213-8B4F-F0B1A81BEE9E}"/>
                </a:ext>
              </a:extLst>
            </p:cNvPr>
            <p:cNvSpPr/>
            <p:nvPr/>
          </p:nvSpPr>
          <p:spPr>
            <a:xfrm>
              <a:off x="11850410" y="5801943"/>
              <a:ext cx="46" cy="624"/>
            </a:xfrm>
            <a:custGeom>
              <a:avLst/>
              <a:gdLst>
                <a:gd name="connsiteX0" fmla="*/ 0 w 46"/>
                <a:gd name="connsiteY0" fmla="*/ 0 h 624"/>
                <a:gd name="connsiteX1" fmla="*/ 0 w 46"/>
                <a:gd name="connsiteY1" fmla="*/ 0 h 624"/>
                <a:gd name="connsiteX2" fmla="*/ 0 w 46"/>
                <a:gd name="connsiteY2" fmla="*/ 625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6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200"/>
                    <a:pt x="63" y="4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73CA84D9-BC8D-4CEC-9FB8-9321CDCED432}"/>
                </a:ext>
              </a:extLst>
            </p:cNvPr>
            <p:cNvSpPr/>
            <p:nvPr/>
          </p:nvSpPr>
          <p:spPr>
            <a:xfrm>
              <a:off x="11402853" y="4322033"/>
              <a:ext cx="3891" cy="21616"/>
            </a:xfrm>
            <a:custGeom>
              <a:avLst/>
              <a:gdLst>
                <a:gd name="connsiteX0" fmla="*/ 1499 w 3891"/>
                <a:gd name="connsiteY0" fmla="*/ 1000 h 21616"/>
                <a:gd name="connsiteX1" fmla="*/ 875 w 3891"/>
                <a:gd name="connsiteY1" fmla="*/ 1000 h 21616"/>
                <a:gd name="connsiteX2" fmla="*/ 875 w 3891"/>
                <a:gd name="connsiteY2" fmla="*/ 1000 h 21616"/>
                <a:gd name="connsiteX3" fmla="*/ 875 w 3891"/>
                <a:gd name="connsiteY3" fmla="*/ 1624 h 21616"/>
                <a:gd name="connsiteX4" fmla="*/ 875 w 3891"/>
                <a:gd name="connsiteY4" fmla="*/ 1624 h 21616"/>
                <a:gd name="connsiteX5" fmla="*/ 875 w 3891"/>
                <a:gd name="connsiteY5" fmla="*/ 1624 h 21616"/>
                <a:gd name="connsiteX6" fmla="*/ 875 w 3891"/>
                <a:gd name="connsiteY6" fmla="*/ 2374 h 21616"/>
                <a:gd name="connsiteX7" fmla="*/ 0 w 3891"/>
                <a:gd name="connsiteY7" fmla="*/ 18118 h 21616"/>
                <a:gd name="connsiteX8" fmla="*/ 2999 w 3891"/>
                <a:gd name="connsiteY8" fmla="*/ 21617 h 21616"/>
                <a:gd name="connsiteX9" fmla="*/ 3873 w 3891"/>
                <a:gd name="connsiteY9" fmla="*/ 5873 h 21616"/>
                <a:gd name="connsiteX10" fmla="*/ 3873 w 3891"/>
                <a:gd name="connsiteY10" fmla="*/ 1749 h 21616"/>
                <a:gd name="connsiteX11" fmla="*/ 2874 w 3891"/>
                <a:gd name="connsiteY11" fmla="*/ 0 h 21616"/>
                <a:gd name="connsiteX12" fmla="*/ 2874 w 3891"/>
                <a:gd name="connsiteY12" fmla="*/ 0 h 2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1" h="21616">
                  <a:moveTo>
                    <a:pt x="1499" y="1000"/>
                  </a:moveTo>
                  <a:lnTo>
                    <a:pt x="875" y="1000"/>
                  </a:lnTo>
                  <a:lnTo>
                    <a:pt x="875" y="1000"/>
                  </a:lnTo>
                  <a:cubicBezTo>
                    <a:pt x="825" y="1200"/>
                    <a:pt x="825" y="1425"/>
                    <a:pt x="875" y="1624"/>
                  </a:cubicBezTo>
                  <a:cubicBezTo>
                    <a:pt x="875" y="1624"/>
                    <a:pt x="875" y="1624"/>
                    <a:pt x="875" y="1624"/>
                  </a:cubicBezTo>
                  <a:lnTo>
                    <a:pt x="875" y="1624"/>
                  </a:lnTo>
                  <a:lnTo>
                    <a:pt x="875" y="2374"/>
                  </a:lnTo>
                  <a:lnTo>
                    <a:pt x="0" y="18118"/>
                  </a:lnTo>
                  <a:lnTo>
                    <a:pt x="2999" y="21617"/>
                  </a:lnTo>
                  <a:lnTo>
                    <a:pt x="3873" y="5873"/>
                  </a:lnTo>
                  <a:lnTo>
                    <a:pt x="3873" y="1749"/>
                  </a:lnTo>
                  <a:cubicBezTo>
                    <a:pt x="3986" y="1000"/>
                    <a:pt x="3574" y="288"/>
                    <a:pt x="2874" y="0"/>
                  </a:cubicBez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6A59F1DA-3EF5-4B70-AB20-954981A41EAA}"/>
                </a:ext>
              </a:extLst>
            </p:cNvPr>
            <p:cNvSpPr/>
            <p:nvPr/>
          </p:nvSpPr>
          <p:spPr>
            <a:xfrm>
              <a:off x="11847737" y="4930827"/>
              <a:ext cx="79677" cy="872246"/>
            </a:xfrm>
            <a:custGeom>
              <a:avLst/>
              <a:gdLst>
                <a:gd name="connsiteX0" fmla="*/ 76891 w 79677"/>
                <a:gd name="connsiteY0" fmla="*/ 213 h 872246"/>
                <a:gd name="connsiteX1" fmla="*/ 76891 w 79677"/>
                <a:gd name="connsiteY1" fmla="*/ 1213 h 872246"/>
                <a:gd name="connsiteX2" fmla="*/ 49 w 79677"/>
                <a:gd name="connsiteY2" fmla="*/ 865993 h 872246"/>
                <a:gd name="connsiteX3" fmla="*/ 49 w 79677"/>
                <a:gd name="connsiteY3" fmla="*/ 868992 h 872246"/>
                <a:gd name="connsiteX4" fmla="*/ 49 w 79677"/>
                <a:gd name="connsiteY4" fmla="*/ 869992 h 872246"/>
                <a:gd name="connsiteX5" fmla="*/ 1348 w 79677"/>
                <a:gd name="connsiteY5" fmla="*/ 872103 h 872246"/>
                <a:gd name="connsiteX6" fmla="*/ 1424 w 79677"/>
                <a:gd name="connsiteY6" fmla="*/ 872115 h 872246"/>
                <a:gd name="connsiteX7" fmla="*/ 2423 w 79677"/>
                <a:gd name="connsiteY7" fmla="*/ 872115 h 872246"/>
                <a:gd name="connsiteX8" fmla="*/ 2423 w 79677"/>
                <a:gd name="connsiteY8" fmla="*/ 872115 h 872246"/>
                <a:gd name="connsiteX9" fmla="*/ 2423 w 79677"/>
                <a:gd name="connsiteY9" fmla="*/ 872115 h 872246"/>
                <a:gd name="connsiteX10" fmla="*/ 2423 w 79677"/>
                <a:gd name="connsiteY10" fmla="*/ 871491 h 872246"/>
                <a:gd name="connsiteX11" fmla="*/ 2423 w 79677"/>
                <a:gd name="connsiteY11" fmla="*/ 871491 h 872246"/>
                <a:gd name="connsiteX12" fmla="*/ 79639 w 79677"/>
                <a:gd name="connsiteY12" fmla="*/ 2712 h 872246"/>
                <a:gd name="connsiteX13" fmla="*/ 79639 w 79677"/>
                <a:gd name="connsiteY13" fmla="*/ 1713 h 872246"/>
                <a:gd name="connsiteX14" fmla="*/ 79639 w 79677"/>
                <a:gd name="connsiteY14" fmla="*/ 1713 h 872246"/>
                <a:gd name="connsiteX15" fmla="*/ 79639 w 79677"/>
                <a:gd name="connsiteY15" fmla="*/ 963 h 872246"/>
                <a:gd name="connsiteX16" fmla="*/ 78765 w 79677"/>
                <a:gd name="connsiteY16" fmla="*/ 338 h 872246"/>
                <a:gd name="connsiteX17" fmla="*/ 76891 w 79677"/>
                <a:gd name="connsiteY17" fmla="*/ 213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677" h="872246">
                  <a:moveTo>
                    <a:pt x="76891" y="213"/>
                  </a:moveTo>
                  <a:lnTo>
                    <a:pt x="76891" y="1213"/>
                  </a:lnTo>
                  <a:lnTo>
                    <a:pt x="49" y="865993"/>
                  </a:lnTo>
                  <a:lnTo>
                    <a:pt x="49" y="868992"/>
                  </a:lnTo>
                  <a:lnTo>
                    <a:pt x="49" y="869992"/>
                  </a:lnTo>
                  <a:cubicBezTo>
                    <a:pt x="-176" y="870928"/>
                    <a:pt x="399" y="871878"/>
                    <a:pt x="1348" y="872103"/>
                  </a:cubicBezTo>
                  <a:cubicBezTo>
                    <a:pt x="1373" y="872103"/>
                    <a:pt x="1399" y="872115"/>
                    <a:pt x="1424" y="872115"/>
                  </a:cubicBezTo>
                  <a:cubicBezTo>
                    <a:pt x="1736" y="872290"/>
                    <a:pt x="2111" y="872290"/>
                    <a:pt x="2423" y="872115"/>
                  </a:cubicBezTo>
                  <a:lnTo>
                    <a:pt x="2423" y="872115"/>
                  </a:lnTo>
                  <a:lnTo>
                    <a:pt x="2423" y="872115"/>
                  </a:lnTo>
                  <a:cubicBezTo>
                    <a:pt x="2485" y="871916"/>
                    <a:pt x="2485" y="871691"/>
                    <a:pt x="2423" y="871491"/>
                  </a:cubicBezTo>
                  <a:lnTo>
                    <a:pt x="2423" y="871491"/>
                  </a:lnTo>
                  <a:lnTo>
                    <a:pt x="79639" y="2712"/>
                  </a:lnTo>
                  <a:lnTo>
                    <a:pt x="79639" y="1713"/>
                  </a:lnTo>
                  <a:lnTo>
                    <a:pt x="79639" y="1713"/>
                  </a:lnTo>
                  <a:cubicBezTo>
                    <a:pt x="79690" y="1463"/>
                    <a:pt x="79690" y="1213"/>
                    <a:pt x="79639" y="963"/>
                  </a:cubicBezTo>
                  <a:cubicBezTo>
                    <a:pt x="79639" y="963"/>
                    <a:pt x="79639" y="338"/>
                    <a:pt x="78765" y="338"/>
                  </a:cubicBezTo>
                  <a:cubicBezTo>
                    <a:pt x="78215" y="-61"/>
                    <a:pt x="77490" y="-112"/>
                    <a:pt x="76891" y="2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10FD9431-0980-46DB-84ED-EC35446081D2}"/>
                </a:ext>
              </a:extLst>
            </p:cNvPr>
            <p:cNvSpPr/>
            <p:nvPr/>
          </p:nvSpPr>
          <p:spPr>
            <a:xfrm>
              <a:off x="11883146" y="3334052"/>
              <a:ext cx="185794" cy="104833"/>
            </a:xfrm>
            <a:custGeom>
              <a:avLst/>
              <a:gdLst>
                <a:gd name="connsiteX0" fmla="*/ 0 w 185794"/>
                <a:gd name="connsiteY0" fmla="*/ 101709 h 104833"/>
                <a:gd name="connsiteX1" fmla="*/ 0 w 185794"/>
                <a:gd name="connsiteY1" fmla="*/ 101709 h 104833"/>
                <a:gd name="connsiteX2" fmla="*/ 1000 w 185794"/>
                <a:gd name="connsiteY2" fmla="*/ 101709 h 104833"/>
                <a:gd name="connsiteX3" fmla="*/ 2499 w 185794"/>
                <a:gd name="connsiteY3" fmla="*/ 103834 h 104833"/>
                <a:gd name="connsiteX4" fmla="*/ 2499 w 185794"/>
                <a:gd name="connsiteY4" fmla="*/ 104833 h 104833"/>
                <a:gd name="connsiteX5" fmla="*/ 185795 w 185794"/>
                <a:gd name="connsiteY5" fmla="*/ 3873 h 104833"/>
                <a:gd name="connsiteX6" fmla="*/ 185795 w 185794"/>
                <a:gd name="connsiteY6" fmla="*/ 875 h 104833"/>
                <a:gd name="connsiteX7" fmla="*/ 184920 w 185794"/>
                <a:gd name="connsiteY7" fmla="*/ 0 h 104833"/>
                <a:gd name="connsiteX8" fmla="*/ 1000 w 185794"/>
                <a:gd name="connsiteY8" fmla="*/ 101335 h 10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94" h="104833">
                  <a:moveTo>
                    <a:pt x="0" y="101709"/>
                  </a:moveTo>
                  <a:lnTo>
                    <a:pt x="0" y="101709"/>
                  </a:lnTo>
                  <a:cubicBezTo>
                    <a:pt x="325" y="101609"/>
                    <a:pt x="675" y="101609"/>
                    <a:pt x="1000" y="101709"/>
                  </a:cubicBezTo>
                  <a:cubicBezTo>
                    <a:pt x="1949" y="101947"/>
                    <a:pt x="2587" y="102859"/>
                    <a:pt x="2499" y="103834"/>
                  </a:cubicBezTo>
                  <a:lnTo>
                    <a:pt x="2499" y="104833"/>
                  </a:lnTo>
                  <a:lnTo>
                    <a:pt x="185795" y="3873"/>
                  </a:lnTo>
                  <a:lnTo>
                    <a:pt x="185795" y="875"/>
                  </a:lnTo>
                  <a:lnTo>
                    <a:pt x="184920" y="0"/>
                  </a:lnTo>
                  <a:lnTo>
                    <a:pt x="1000" y="10133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C9B9CBC4-FCD4-4890-A666-87C57BB35D5B}"/>
                </a:ext>
              </a:extLst>
            </p:cNvPr>
            <p:cNvSpPr/>
            <p:nvPr/>
          </p:nvSpPr>
          <p:spPr>
            <a:xfrm>
              <a:off x="11816424" y="3704405"/>
              <a:ext cx="44230" cy="27738"/>
            </a:xfrm>
            <a:custGeom>
              <a:avLst/>
              <a:gdLst>
                <a:gd name="connsiteX0" fmla="*/ 0 w 44230"/>
                <a:gd name="connsiteY0" fmla="*/ 24615 h 27738"/>
                <a:gd name="connsiteX1" fmla="*/ 0 w 44230"/>
                <a:gd name="connsiteY1" fmla="*/ 24615 h 27738"/>
                <a:gd name="connsiteX2" fmla="*/ 875 w 44230"/>
                <a:gd name="connsiteY2" fmla="*/ 24615 h 27738"/>
                <a:gd name="connsiteX3" fmla="*/ 2374 w 44230"/>
                <a:gd name="connsiteY3" fmla="*/ 26577 h 27738"/>
                <a:gd name="connsiteX4" fmla="*/ 2374 w 44230"/>
                <a:gd name="connsiteY4" fmla="*/ 26614 h 27738"/>
                <a:gd name="connsiteX5" fmla="*/ 2374 w 44230"/>
                <a:gd name="connsiteY5" fmla="*/ 27739 h 27738"/>
                <a:gd name="connsiteX6" fmla="*/ 44231 w 44230"/>
                <a:gd name="connsiteY6" fmla="*/ 4373 h 27738"/>
                <a:gd name="connsiteX7" fmla="*/ 44231 w 44230"/>
                <a:gd name="connsiteY7" fmla="*/ 999 h 27738"/>
                <a:gd name="connsiteX8" fmla="*/ 44231 w 44230"/>
                <a:gd name="connsiteY8" fmla="*/ 0 h 27738"/>
                <a:gd name="connsiteX9" fmla="*/ 42981 w 44230"/>
                <a:gd name="connsiteY9" fmla="*/ 750 h 27738"/>
                <a:gd name="connsiteX10" fmla="*/ 875 w 44230"/>
                <a:gd name="connsiteY10" fmla="*/ 24240 h 2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230" h="27738">
                  <a:moveTo>
                    <a:pt x="0" y="24615"/>
                  </a:moveTo>
                  <a:lnTo>
                    <a:pt x="0" y="24615"/>
                  </a:lnTo>
                  <a:cubicBezTo>
                    <a:pt x="0" y="24615"/>
                    <a:pt x="0" y="24615"/>
                    <a:pt x="875" y="24615"/>
                  </a:cubicBezTo>
                  <a:cubicBezTo>
                    <a:pt x="1837" y="24740"/>
                    <a:pt x="2511" y="25627"/>
                    <a:pt x="2374" y="26577"/>
                  </a:cubicBezTo>
                  <a:cubicBezTo>
                    <a:pt x="2374" y="26589"/>
                    <a:pt x="2374" y="26602"/>
                    <a:pt x="2374" y="26614"/>
                  </a:cubicBezTo>
                  <a:lnTo>
                    <a:pt x="2374" y="27739"/>
                  </a:lnTo>
                  <a:lnTo>
                    <a:pt x="44231" y="4373"/>
                  </a:lnTo>
                  <a:lnTo>
                    <a:pt x="44231" y="999"/>
                  </a:lnTo>
                  <a:lnTo>
                    <a:pt x="44231" y="0"/>
                  </a:lnTo>
                  <a:lnTo>
                    <a:pt x="42981" y="750"/>
                  </a:lnTo>
                  <a:lnTo>
                    <a:pt x="875" y="242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E3BA0C9A-7369-4B90-9DD5-BB535C2E8FC6}"/>
                </a:ext>
              </a:extLst>
            </p:cNvPr>
            <p:cNvSpPr/>
            <p:nvPr/>
          </p:nvSpPr>
          <p:spPr>
            <a:xfrm>
              <a:off x="11860655" y="3436187"/>
              <a:ext cx="24622" cy="270092"/>
            </a:xfrm>
            <a:custGeom>
              <a:avLst/>
              <a:gdLst>
                <a:gd name="connsiteX0" fmla="*/ 0 w 24622"/>
                <a:gd name="connsiteY0" fmla="*/ 269717 h 270092"/>
                <a:gd name="connsiteX1" fmla="*/ 1624 w 24622"/>
                <a:gd name="connsiteY1" fmla="*/ 268093 h 270092"/>
                <a:gd name="connsiteX2" fmla="*/ 1749 w 24622"/>
                <a:gd name="connsiteY2" fmla="*/ 268093 h 270092"/>
                <a:gd name="connsiteX3" fmla="*/ 3161 w 24622"/>
                <a:gd name="connsiteY3" fmla="*/ 269905 h 270092"/>
                <a:gd name="connsiteX4" fmla="*/ 3124 w 24622"/>
                <a:gd name="connsiteY4" fmla="*/ 270092 h 270092"/>
                <a:gd name="connsiteX5" fmla="*/ 24614 w 24622"/>
                <a:gd name="connsiteY5" fmla="*/ 3199 h 270092"/>
                <a:gd name="connsiteX6" fmla="*/ 24614 w 24622"/>
                <a:gd name="connsiteY6" fmla="*/ 2199 h 270092"/>
                <a:gd name="connsiteX7" fmla="*/ 23115 w 24622"/>
                <a:gd name="connsiteY7" fmla="*/ 75 h 270092"/>
                <a:gd name="connsiteX8" fmla="*/ 22116 w 24622"/>
                <a:gd name="connsiteY8" fmla="*/ 75 h 270092"/>
                <a:gd name="connsiteX9" fmla="*/ 22116 w 24622"/>
                <a:gd name="connsiteY9" fmla="*/ 75 h 270092"/>
                <a:gd name="connsiteX10" fmla="*/ 22116 w 24622"/>
                <a:gd name="connsiteY10" fmla="*/ 700 h 270092"/>
                <a:gd name="connsiteX11" fmla="*/ 22116 w 24622"/>
                <a:gd name="connsiteY11" fmla="*/ 1949 h 270092"/>
                <a:gd name="connsiteX12" fmla="*/ 875 w 24622"/>
                <a:gd name="connsiteY12" fmla="*/ 265094 h 270092"/>
                <a:gd name="connsiteX13" fmla="*/ 875 w 24622"/>
                <a:gd name="connsiteY13" fmla="*/ 267843 h 27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22" h="270092">
                  <a:moveTo>
                    <a:pt x="0" y="269717"/>
                  </a:moveTo>
                  <a:cubicBezTo>
                    <a:pt x="0" y="268818"/>
                    <a:pt x="724" y="268093"/>
                    <a:pt x="1624" y="268093"/>
                  </a:cubicBezTo>
                  <a:cubicBezTo>
                    <a:pt x="1662" y="268093"/>
                    <a:pt x="1711" y="268093"/>
                    <a:pt x="1749" y="268093"/>
                  </a:cubicBezTo>
                  <a:cubicBezTo>
                    <a:pt x="2636" y="268206"/>
                    <a:pt x="3273" y="269018"/>
                    <a:pt x="3161" y="269905"/>
                  </a:cubicBezTo>
                  <a:cubicBezTo>
                    <a:pt x="3149" y="269967"/>
                    <a:pt x="3136" y="270030"/>
                    <a:pt x="3124" y="270092"/>
                  </a:cubicBezTo>
                  <a:lnTo>
                    <a:pt x="24614" y="3199"/>
                  </a:lnTo>
                  <a:lnTo>
                    <a:pt x="24614" y="2199"/>
                  </a:lnTo>
                  <a:cubicBezTo>
                    <a:pt x="24702" y="1224"/>
                    <a:pt x="24064" y="312"/>
                    <a:pt x="23115" y="75"/>
                  </a:cubicBezTo>
                  <a:cubicBezTo>
                    <a:pt x="22790" y="-25"/>
                    <a:pt x="22441" y="-25"/>
                    <a:pt x="22116" y="75"/>
                  </a:cubicBezTo>
                  <a:lnTo>
                    <a:pt x="22116" y="75"/>
                  </a:lnTo>
                  <a:cubicBezTo>
                    <a:pt x="22116" y="75"/>
                    <a:pt x="22116" y="75"/>
                    <a:pt x="22116" y="700"/>
                  </a:cubicBezTo>
                  <a:lnTo>
                    <a:pt x="22116" y="1949"/>
                  </a:lnTo>
                  <a:lnTo>
                    <a:pt x="875" y="265094"/>
                  </a:lnTo>
                  <a:lnTo>
                    <a:pt x="875" y="2678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8D9BF6F1-9BEC-49EA-A3FE-B010B7C7AAAA}"/>
                </a:ext>
              </a:extLst>
            </p:cNvPr>
            <p:cNvSpPr/>
            <p:nvPr/>
          </p:nvSpPr>
          <p:spPr>
            <a:xfrm>
              <a:off x="12098928" y="5537299"/>
              <a:ext cx="106079" cy="130572"/>
            </a:xfrm>
            <a:custGeom>
              <a:avLst/>
              <a:gdLst>
                <a:gd name="connsiteX0" fmla="*/ 0 w 106079"/>
                <a:gd name="connsiteY0" fmla="*/ 4748 h 130572"/>
                <a:gd name="connsiteX1" fmla="*/ 106079 w 106079"/>
                <a:gd name="connsiteY1" fmla="*/ 130573 h 130572"/>
                <a:gd name="connsiteX2" fmla="*/ 106079 w 106079"/>
                <a:gd name="connsiteY2" fmla="*/ 125200 h 130572"/>
                <a:gd name="connsiteX3" fmla="*/ 500 w 106079"/>
                <a:gd name="connsiteY3" fmla="*/ 0 h 130572"/>
                <a:gd name="connsiteX4" fmla="*/ 0 w 106079"/>
                <a:gd name="connsiteY4" fmla="*/ 4748 h 13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" h="130572">
                  <a:moveTo>
                    <a:pt x="0" y="4748"/>
                  </a:moveTo>
                  <a:lnTo>
                    <a:pt x="106079" y="130573"/>
                  </a:lnTo>
                  <a:lnTo>
                    <a:pt x="106079" y="125200"/>
                  </a:lnTo>
                  <a:lnTo>
                    <a:pt x="500" y="0"/>
                  </a:lnTo>
                  <a:lnTo>
                    <a:pt x="0" y="47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3AD8F98-CE0D-4969-B3FC-A0B61FE4D7F7}"/>
                </a:ext>
              </a:extLst>
            </p:cNvPr>
            <p:cNvSpPr/>
            <p:nvPr/>
          </p:nvSpPr>
          <p:spPr>
            <a:xfrm>
              <a:off x="11970608" y="3967425"/>
              <a:ext cx="70595" cy="602884"/>
            </a:xfrm>
            <a:custGeom>
              <a:avLst/>
              <a:gdLst>
                <a:gd name="connsiteX0" fmla="*/ 65472 w 70595"/>
                <a:gd name="connsiteY0" fmla="*/ 9496 h 602884"/>
                <a:gd name="connsiteX1" fmla="*/ 53977 w 70595"/>
                <a:gd name="connsiteY1" fmla="*/ 15994 h 602884"/>
                <a:gd name="connsiteX2" fmla="*/ 50978 w 70595"/>
                <a:gd name="connsiteY2" fmla="*/ 17743 h 602884"/>
                <a:gd name="connsiteX3" fmla="*/ 0 w 70595"/>
                <a:gd name="connsiteY3" fmla="*/ 584267 h 602884"/>
                <a:gd name="connsiteX4" fmla="*/ 13244 w 70595"/>
                <a:gd name="connsiteY4" fmla="*/ 599261 h 602884"/>
                <a:gd name="connsiteX5" fmla="*/ 16493 w 70595"/>
                <a:gd name="connsiteY5" fmla="*/ 602885 h 602884"/>
                <a:gd name="connsiteX6" fmla="*/ 70595 w 70595"/>
                <a:gd name="connsiteY6" fmla="*/ 875 h 602884"/>
                <a:gd name="connsiteX7" fmla="*/ 70595 w 70595"/>
                <a:gd name="connsiteY7" fmla="*/ 0 h 602884"/>
                <a:gd name="connsiteX8" fmla="*/ 65472 w 70595"/>
                <a:gd name="connsiteY8" fmla="*/ 9496 h 6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95" h="602884">
                  <a:moveTo>
                    <a:pt x="65472" y="9496"/>
                  </a:moveTo>
                  <a:lnTo>
                    <a:pt x="53977" y="15994"/>
                  </a:lnTo>
                  <a:lnTo>
                    <a:pt x="50978" y="17743"/>
                  </a:lnTo>
                  <a:lnTo>
                    <a:pt x="0" y="584267"/>
                  </a:lnTo>
                  <a:lnTo>
                    <a:pt x="13244" y="599261"/>
                  </a:lnTo>
                  <a:lnTo>
                    <a:pt x="16493" y="602885"/>
                  </a:lnTo>
                  <a:lnTo>
                    <a:pt x="70595" y="875"/>
                  </a:lnTo>
                  <a:cubicBezTo>
                    <a:pt x="70595" y="875"/>
                    <a:pt x="70595" y="875"/>
                    <a:pt x="70595" y="0"/>
                  </a:cubicBezTo>
                  <a:cubicBezTo>
                    <a:pt x="70619" y="3836"/>
                    <a:pt x="68683" y="7410"/>
                    <a:pt x="65472" y="9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25E613E0-E613-4D14-9697-4B0BF7F5EF52}"/>
                </a:ext>
              </a:extLst>
            </p:cNvPr>
            <p:cNvSpPr/>
            <p:nvPr/>
          </p:nvSpPr>
          <p:spPr>
            <a:xfrm>
              <a:off x="12033206" y="3955804"/>
              <a:ext cx="1624" cy="12495"/>
            </a:xfrm>
            <a:custGeom>
              <a:avLst/>
              <a:gdLst>
                <a:gd name="connsiteX0" fmla="*/ 0 w 1624"/>
                <a:gd name="connsiteY0" fmla="*/ 0 h 12495"/>
                <a:gd name="connsiteX1" fmla="*/ 0 w 1624"/>
                <a:gd name="connsiteY1" fmla="*/ 0 h 12495"/>
                <a:gd name="connsiteX2" fmla="*/ 1624 w 1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" h="12495">
                  <a:moveTo>
                    <a:pt x="0" y="0"/>
                  </a:moveTo>
                  <a:lnTo>
                    <a:pt x="0" y="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41952F98-73F3-416A-A596-42E56673781B}"/>
                </a:ext>
              </a:extLst>
            </p:cNvPr>
            <p:cNvSpPr/>
            <p:nvPr/>
          </p:nvSpPr>
          <p:spPr>
            <a:xfrm>
              <a:off x="11787062" y="3728895"/>
              <a:ext cx="31632" cy="366354"/>
            </a:xfrm>
            <a:custGeom>
              <a:avLst/>
              <a:gdLst>
                <a:gd name="connsiteX0" fmla="*/ 28488 w 31632"/>
                <a:gd name="connsiteY0" fmla="*/ 1999 h 366354"/>
                <a:gd name="connsiteX1" fmla="*/ 28488 w 31632"/>
                <a:gd name="connsiteY1" fmla="*/ 1999 h 366354"/>
                <a:gd name="connsiteX2" fmla="*/ 28488 w 31632"/>
                <a:gd name="connsiteY2" fmla="*/ 2999 h 366354"/>
                <a:gd name="connsiteX3" fmla="*/ 0 w 31632"/>
                <a:gd name="connsiteY3" fmla="*/ 366354 h 366354"/>
                <a:gd name="connsiteX4" fmla="*/ 3374 w 31632"/>
                <a:gd name="connsiteY4" fmla="*/ 364480 h 366354"/>
                <a:gd name="connsiteX5" fmla="*/ 31611 w 31632"/>
                <a:gd name="connsiteY5" fmla="*/ 3499 h 366354"/>
                <a:gd name="connsiteX6" fmla="*/ 31611 w 31632"/>
                <a:gd name="connsiteY6" fmla="*/ 1999 h 366354"/>
                <a:gd name="connsiteX7" fmla="*/ 30149 w 31632"/>
                <a:gd name="connsiteY7" fmla="*/ 0 h 366354"/>
                <a:gd name="connsiteX8" fmla="*/ 30112 w 31632"/>
                <a:gd name="connsiteY8" fmla="*/ 0 h 366354"/>
                <a:gd name="connsiteX9" fmla="*/ 29237 w 31632"/>
                <a:gd name="connsiteY9" fmla="*/ 0 h 366354"/>
                <a:gd name="connsiteX10" fmla="*/ 29237 w 31632"/>
                <a:gd name="connsiteY10" fmla="*/ 625 h 366354"/>
                <a:gd name="connsiteX11" fmla="*/ 28488 w 31632"/>
                <a:gd name="connsiteY11" fmla="*/ 1999 h 36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32" h="366354">
                  <a:moveTo>
                    <a:pt x="28488" y="1999"/>
                  </a:moveTo>
                  <a:lnTo>
                    <a:pt x="28488" y="1999"/>
                  </a:lnTo>
                  <a:lnTo>
                    <a:pt x="28488" y="2999"/>
                  </a:lnTo>
                  <a:lnTo>
                    <a:pt x="0" y="366354"/>
                  </a:lnTo>
                  <a:lnTo>
                    <a:pt x="3374" y="364480"/>
                  </a:lnTo>
                  <a:lnTo>
                    <a:pt x="31611" y="3499"/>
                  </a:lnTo>
                  <a:lnTo>
                    <a:pt x="31611" y="1999"/>
                  </a:lnTo>
                  <a:cubicBezTo>
                    <a:pt x="31761" y="1050"/>
                    <a:pt x="31099" y="150"/>
                    <a:pt x="30149" y="0"/>
                  </a:cubicBezTo>
                  <a:cubicBezTo>
                    <a:pt x="30137" y="0"/>
                    <a:pt x="30125" y="0"/>
                    <a:pt x="30112" y="0"/>
                  </a:cubicBezTo>
                  <a:cubicBezTo>
                    <a:pt x="30112" y="0"/>
                    <a:pt x="30112" y="0"/>
                    <a:pt x="29237" y="0"/>
                  </a:cubicBezTo>
                  <a:lnTo>
                    <a:pt x="29237" y="625"/>
                  </a:lnTo>
                  <a:cubicBezTo>
                    <a:pt x="29237" y="625"/>
                    <a:pt x="28613" y="1250"/>
                    <a:pt x="28488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970685D6-E31A-4634-92A9-AE94E39099F0}"/>
                </a:ext>
              </a:extLst>
            </p:cNvPr>
            <p:cNvSpPr/>
            <p:nvPr/>
          </p:nvSpPr>
          <p:spPr>
            <a:xfrm>
              <a:off x="11831293" y="3703399"/>
              <a:ext cx="32532" cy="366234"/>
            </a:xfrm>
            <a:custGeom>
              <a:avLst/>
              <a:gdLst>
                <a:gd name="connsiteX0" fmla="*/ 0 w 32532"/>
                <a:gd name="connsiteY0" fmla="*/ 366235 h 366234"/>
                <a:gd name="connsiteX1" fmla="*/ 3373 w 32532"/>
                <a:gd name="connsiteY1" fmla="*/ 364360 h 366234"/>
                <a:gd name="connsiteX2" fmla="*/ 32486 w 32532"/>
                <a:gd name="connsiteY2" fmla="*/ 2005 h 366234"/>
                <a:gd name="connsiteX3" fmla="*/ 31299 w 32532"/>
                <a:gd name="connsiteY3" fmla="*/ 43 h 366234"/>
                <a:gd name="connsiteX4" fmla="*/ 31112 w 32532"/>
                <a:gd name="connsiteY4" fmla="*/ 6 h 366234"/>
                <a:gd name="connsiteX5" fmla="*/ 29362 w 32532"/>
                <a:gd name="connsiteY5" fmla="*/ 1505 h 366234"/>
                <a:gd name="connsiteX6" fmla="*/ 29362 w 32532"/>
                <a:gd name="connsiteY6" fmla="*/ 1630 h 366234"/>
                <a:gd name="connsiteX7" fmla="*/ 29362 w 32532"/>
                <a:gd name="connsiteY7" fmla="*/ 5004 h 36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32" h="366234">
                  <a:moveTo>
                    <a:pt x="0" y="366235"/>
                  </a:moveTo>
                  <a:lnTo>
                    <a:pt x="3373" y="364360"/>
                  </a:lnTo>
                  <a:lnTo>
                    <a:pt x="32486" y="2005"/>
                  </a:lnTo>
                  <a:cubicBezTo>
                    <a:pt x="32698" y="1131"/>
                    <a:pt x="32161" y="256"/>
                    <a:pt x="31299" y="43"/>
                  </a:cubicBezTo>
                  <a:cubicBezTo>
                    <a:pt x="31236" y="31"/>
                    <a:pt x="31174" y="18"/>
                    <a:pt x="31112" y="6"/>
                  </a:cubicBezTo>
                  <a:cubicBezTo>
                    <a:pt x="30212" y="-69"/>
                    <a:pt x="29437" y="605"/>
                    <a:pt x="29362" y="1505"/>
                  </a:cubicBezTo>
                  <a:cubicBezTo>
                    <a:pt x="29362" y="1543"/>
                    <a:pt x="29362" y="1593"/>
                    <a:pt x="29362" y="1630"/>
                  </a:cubicBezTo>
                  <a:lnTo>
                    <a:pt x="29362" y="50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4CEE3BCC-EC36-4989-8863-1254ABE8268C}"/>
                </a:ext>
              </a:extLst>
            </p:cNvPr>
            <p:cNvSpPr/>
            <p:nvPr/>
          </p:nvSpPr>
          <p:spPr>
            <a:xfrm>
              <a:off x="11080492" y="5707356"/>
              <a:ext cx="41232" cy="777814"/>
            </a:xfrm>
            <a:custGeom>
              <a:avLst/>
              <a:gdLst>
                <a:gd name="connsiteX0" fmla="*/ 41232 w 41232"/>
                <a:gd name="connsiteY0" fmla="*/ 2124 h 777814"/>
                <a:gd name="connsiteX1" fmla="*/ 39483 w 41232"/>
                <a:gd name="connsiteY1" fmla="*/ 0 h 777814"/>
                <a:gd name="connsiteX2" fmla="*/ 38108 w 41232"/>
                <a:gd name="connsiteY2" fmla="*/ 875 h 777814"/>
                <a:gd name="connsiteX3" fmla="*/ 0 w 41232"/>
                <a:gd name="connsiteY3" fmla="*/ 777815 h 777814"/>
                <a:gd name="connsiteX4" fmla="*/ 3249 w 41232"/>
                <a:gd name="connsiteY4" fmla="*/ 777815 h 7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" h="777814">
                  <a:moveTo>
                    <a:pt x="41232" y="2124"/>
                  </a:moveTo>
                  <a:lnTo>
                    <a:pt x="39483" y="0"/>
                  </a:lnTo>
                  <a:lnTo>
                    <a:pt x="38108" y="875"/>
                  </a:lnTo>
                  <a:lnTo>
                    <a:pt x="0" y="777815"/>
                  </a:lnTo>
                  <a:cubicBezTo>
                    <a:pt x="1062" y="777503"/>
                    <a:pt x="2186" y="777503"/>
                    <a:pt x="3249" y="77781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22A1597-1D69-4996-AED4-7AD6C5999D98}"/>
                </a:ext>
              </a:extLst>
            </p:cNvPr>
            <p:cNvSpPr/>
            <p:nvPr/>
          </p:nvSpPr>
          <p:spPr>
            <a:xfrm>
              <a:off x="11085865" y="6502289"/>
              <a:ext cx="274381" cy="360569"/>
            </a:xfrm>
            <a:custGeom>
              <a:avLst/>
              <a:gdLst>
                <a:gd name="connsiteX0" fmla="*/ 274381 w 274381"/>
                <a:gd name="connsiteY0" fmla="*/ 358108 h 360569"/>
                <a:gd name="connsiteX1" fmla="*/ 274381 w 274381"/>
                <a:gd name="connsiteY1" fmla="*/ 358108 h 360569"/>
                <a:gd name="connsiteX2" fmla="*/ 271883 w 274381"/>
                <a:gd name="connsiteY2" fmla="*/ 354734 h 360569"/>
                <a:gd name="connsiteX3" fmla="*/ 2374 w 274381"/>
                <a:gd name="connsiteY3" fmla="*/ 0 h 360569"/>
                <a:gd name="connsiteX4" fmla="*/ 0 w 274381"/>
                <a:gd name="connsiteY4" fmla="*/ 2624 h 360569"/>
                <a:gd name="connsiteX5" fmla="*/ 271008 w 274381"/>
                <a:gd name="connsiteY5" fmla="*/ 359981 h 360569"/>
                <a:gd name="connsiteX6" fmla="*/ 271008 w 274381"/>
                <a:gd name="connsiteY6" fmla="*/ 359981 h 360569"/>
                <a:gd name="connsiteX7" fmla="*/ 272920 w 274381"/>
                <a:gd name="connsiteY7" fmla="*/ 360319 h 360569"/>
                <a:gd name="connsiteX8" fmla="*/ 273257 w 274381"/>
                <a:gd name="connsiteY8" fmla="*/ 359981 h 360569"/>
                <a:gd name="connsiteX9" fmla="*/ 273257 w 274381"/>
                <a:gd name="connsiteY9" fmla="*/ 358732 h 360569"/>
                <a:gd name="connsiteX10" fmla="*/ 273257 w 274381"/>
                <a:gd name="connsiteY10" fmla="*/ 358732 h 360569"/>
                <a:gd name="connsiteX11" fmla="*/ 274381 w 274381"/>
                <a:gd name="connsiteY11" fmla="*/ 358108 h 36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381" h="360569">
                  <a:moveTo>
                    <a:pt x="274381" y="358108"/>
                  </a:moveTo>
                  <a:lnTo>
                    <a:pt x="274381" y="358108"/>
                  </a:lnTo>
                  <a:lnTo>
                    <a:pt x="271883" y="354734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lnTo>
                    <a:pt x="271008" y="359981"/>
                  </a:lnTo>
                  <a:lnTo>
                    <a:pt x="271008" y="359981"/>
                  </a:lnTo>
                  <a:cubicBezTo>
                    <a:pt x="271445" y="360606"/>
                    <a:pt x="272307" y="360756"/>
                    <a:pt x="272920" y="360319"/>
                  </a:cubicBezTo>
                  <a:cubicBezTo>
                    <a:pt x="273057" y="360219"/>
                    <a:pt x="273170" y="360107"/>
                    <a:pt x="273257" y="359981"/>
                  </a:cubicBezTo>
                  <a:cubicBezTo>
                    <a:pt x="273369" y="359570"/>
                    <a:pt x="273369" y="359145"/>
                    <a:pt x="273257" y="358732"/>
                  </a:cubicBezTo>
                  <a:cubicBezTo>
                    <a:pt x="273257" y="358732"/>
                    <a:pt x="273257" y="358732"/>
                    <a:pt x="273257" y="358732"/>
                  </a:cubicBezTo>
                  <a:cubicBezTo>
                    <a:pt x="273644" y="358557"/>
                    <a:pt x="274019" y="358345"/>
                    <a:pt x="274381" y="3581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44BB90B7-40ED-44A6-A7A1-00909BA42FA4}"/>
                </a:ext>
              </a:extLst>
            </p:cNvPr>
            <p:cNvSpPr/>
            <p:nvPr/>
          </p:nvSpPr>
          <p:spPr>
            <a:xfrm>
              <a:off x="11120350" y="5703608"/>
              <a:ext cx="291873" cy="370227"/>
            </a:xfrm>
            <a:custGeom>
              <a:avLst/>
              <a:gdLst>
                <a:gd name="connsiteX0" fmla="*/ 291874 w 291873"/>
                <a:gd name="connsiteY0" fmla="*/ 368353 h 370227"/>
                <a:gd name="connsiteX1" fmla="*/ 290999 w 291873"/>
                <a:gd name="connsiteY1" fmla="*/ 367353 h 370227"/>
                <a:gd name="connsiteX2" fmla="*/ 1124 w 291873"/>
                <a:gd name="connsiteY2" fmla="*/ 0 h 370227"/>
                <a:gd name="connsiteX3" fmla="*/ 1124 w 291873"/>
                <a:gd name="connsiteY3" fmla="*/ 0 h 370227"/>
                <a:gd name="connsiteX4" fmla="*/ 1124 w 291873"/>
                <a:gd name="connsiteY4" fmla="*/ 0 h 370227"/>
                <a:gd name="connsiteX5" fmla="*/ 1124 w 291873"/>
                <a:gd name="connsiteY5" fmla="*/ 0 h 370227"/>
                <a:gd name="connsiteX6" fmla="*/ 1124 w 291873"/>
                <a:gd name="connsiteY6" fmla="*/ 1499 h 370227"/>
                <a:gd name="connsiteX7" fmla="*/ 1124 w 291873"/>
                <a:gd name="connsiteY7" fmla="*/ 2249 h 370227"/>
                <a:gd name="connsiteX8" fmla="*/ 1124 w 291873"/>
                <a:gd name="connsiteY8" fmla="*/ 2249 h 370227"/>
                <a:gd name="connsiteX9" fmla="*/ 1124 w 291873"/>
                <a:gd name="connsiteY9" fmla="*/ 2249 h 370227"/>
                <a:gd name="connsiteX10" fmla="*/ 0 w 291873"/>
                <a:gd name="connsiteY10" fmla="*/ 2999 h 370227"/>
                <a:gd name="connsiteX11" fmla="*/ 1749 w 291873"/>
                <a:gd name="connsiteY11" fmla="*/ 5123 h 370227"/>
                <a:gd name="connsiteX12" fmla="*/ 289125 w 291873"/>
                <a:gd name="connsiteY12" fmla="*/ 369602 h 370227"/>
                <a:gd name="connsiteX13" fmla="*/ 289125 w 291873"/>
                <a:gd name="connsiteY13" fmla="*/ 370227 h 370227"/>
                <a:gd name="connsiteX14" fmla="*/ 289125 w 291873"/>
                <a:gd name="connsiteY14" fmla="*/ 370227 h 370227"/>
                <a:gd name="connsiteX15" fmla="*/ 289125 w 291873"/>
                <a:gd name="connsiteY15" fmla="*/ 370227 h 370227"/>
                <a:gd name="connsiteX16" fmla="*/ 289750 w 291873"/>
                <a:gd name="connsiteY16" fmla="*/ 370227 h 370227"/>
                <a:gd name="connsiteX17" fmla="*/ 290499 w 291873"/>
                <a:gd name="connsiteY17" fmla="*/ 370227 h 370227"/>
                <a:gd name="connsiteX18" fmla="*/ 291874 w 291873"/>
                <a:gd name="connsiteY18" fmla="*/ 368353 h 37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1873" h="370227">
                  <a:moveTo>
                    <a:pt x="291874" y="368353"/>
                  </a:moveTo>
                  <a:lnTo>
                    <a:pt x="290999" y="367353"/>
                  </a:lnTo>
                  <a:lnTo>
                    <a:pt x="1124" y="0"/>
                  </a:lnTo>
                  <a:lnTo>
                    <a:pt x="1124" y="0"/>
                  </a:lnTo>
                  <a:cubicBezTo>
                    <a:pt x="1124" y="0"/>
                    <a:pt x="1124" y="0"/>
                    <a:pt x="1124" y="0"/>
                  </a:cubicBezTo>
                  <a:cubicBezTo>
                    <a:pt x="1124" y="0"/>
                    <a:pt x="1124" y="0"/>
                    <a:pt x="1124" y="0"/>
                  </a:cubicBezTo>
                  <a:lnTo>
                    <a:pt x="1124" y="1499"/>
                  </a:lnTo>
                  <a:cubicBezTo>
                    <a:pt x="1174" y="1749"/>
                    <a:pt x="1174" y="1999"/>
                    <a:pt x="1124" y="2249"/>
                  </a:cubicBezTo>
                  <a:lnTo>
                    <a:pt x="1124" y="2249"/>
                  </a:lnTo>
                  <a:lnTo>
                    <a:pt x="1124" y="2249"/>
                  </a:lnTo>
                  <a:lnTo>
                    <a:pt x="0" y="2999"/>
                  </a:lnTo>
                  <a:lnTo>
                    <a:pt x="1749" y="5123"/>
                  </a:lnTo>
                  <a:lnTo>
                    <a:pt x="289125" y="369602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750" y="370227"/>
                  </a:lnTo>
                  <a:cubicBezTo>
                    <a:pt x="289750" y="370227"/>
                    <a:pt x="289750" y="370227"/>
                    <a:pt x="290499" y="370227"/>
                  </a:cubicBezTo>
                  <a:cubicBezTo>
                    <a:pt x="291274" y="369903"/>
                    <a:pt x="291799" y="369190"/>
                    <a:pt x="291874" y="3683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DB71F52C-4118-450E-BD6E-F856CA920445}"/>
                </a:ext>
              </a:extLst>
            </p:cNvPr>
            <p:cNvSpPr/>
            <p:nvPr/>
          </p:nvSpPr>
          <p:spPr>
            <a:xfrm>
              <a:off x="11273909" y="4124237"/>
              <a:ext cx="23365" cy="21366"/>
            </a:xfrm>
            <a:custGeom>
              <a:avLst/>
              <a:gdLst>
                <a:gd name="connsiteX0" fmla="*/ 10246 w 23365"/>
                <a:gd name="connsiteY0" fmla="*/ 6497 h 21366"/>
                <a:gd name="connsiteX1" fmla="*/ 10246 w 23365"/>
                <a:gd name="connsiteY1" fmla="*/ 0 h 21366"/>
                <a:gd name="connsiteX2" fmla="*/ 0 w 23365"/>
                <a:gd name="connsiteY2" fmla="*/ 5748 h 21366"/>
                <a:gd name="connsiteX3" fmla="*/ 2249 w 23365"/>
                <a:gd name="connsiteY3" fmla="*/ 8371 h 21366"/>
                <a:gd name="connsiteX4" fmla="*/ 2249 w 23365"/>
                <a:gd name="connsiteY4" fmla="*/ 8371 h 21366"/>
                <a:gd name="connsiteX5" fmla="*/ 3749 w 23365"/>
                <a:gd name="connsiteY5" fmla="*/ 9621 h 21366"/>
                <a:gd name="connsiteX6" fmla="*/ 4873 w 23365"/>
                <a:gd name="connsiteY6" fmla="*/ 10496 h 21366"/>
                <a:gd name="connsiteX7" fmla="*/ 14244 w 23365"/>
                <a:gd name="connsiteY7" fmla="*/ 21366 h 21366"/>
                <a:gd name="connsiteX8" fmla="*/ 16243 w 23365"/>
                <a:gd name="connsiteY8" fmla="*/ 20242 h 21366"/>
                <a:gd name="connsiteX9" fmla="*/ 19492 w 23365"/>
                <a:gd name="connsiteY9" fmla="*/ 18492 h 21366"/>
                <a:gd name="connsiteX10" fmla="*/ 22365 w 23365"/>
                <a:gd name="connsiteY10" fmla="*/ 16868 h 21366"/>
                <a:gd name="connsiteX11" fmla="*/ 23365 w 23365"/>
                <a:gd name="connsiteY11" fmla="*/ 15994 h 21366"/>
                <a:gd name="connsiteX12" fmla="*/ 17992 w 23365"/>
                <a:gd name="connsiteY12" fmla="*/ 17868 h 21366"/>
                <a:gd name="connsiteX13" fmla="*/ 10246 w 23365"/>
                <a:gd name="connsiteY13" fmla="*/ 6497 h 2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65" h="21366">
                  <a:moveTo>
                    <a:pt x="10246" y="6497"/>
                  </a:moveTo>
                  <a:lnTo>
                    <a:pt x="10246" y="0"/>
                  </a:lnTo>
                  <a:lnTo>
                    <a:pt x="0" y="5748"/>
                  </a:lnTo>
                  <a:lnTo>
                    <a:pt x="2249" y="8371"/>
                  </a:lnTo>
                  <a:lnTo>
                    <a:pt x="2249" y="8371"/>
                  </a:lnTo>
                  <a:lnTo>
                    <a:pt x="3749" y="9621"/>
                  </a:lnTo>
                  <a:lnTo>
                    <a:pt x="4873" y="10496"/>
                  </a:lnTo>
                  <a:lnTo>
                    <a:pt x="14244" y="21366"/>
                  </a:lnTo>
                  <a:lnTo>
                    <a:pt x="16243" y="20242"/>
                  </a:lnTo>
                  <a:lnTo>
                    <a:pt x="19492" y="18492"/>
                  </a:lnTo>
                  <a:lnTo>
                    <a:pt x="22365" y="16868"/>
                  </a:lnTo>
                  <a:lnTo>
                    <a:pt x="23365" y="15994"/>
                  </a:lnTo>
                  <a:cubicBezTo>
                    <a:pt x="21866" y="17268"/>
                    <a:pt x="19954" y="17930"/>
                    <a:pt x="17992" y="17868"/>
                  </a:cubicBezTo>
                  <a:cubicBezTo>
                    <a:pt x="12870" y="16631"/>
                    <a:pt x="9521" y="11720"/>
                    <a:pt x="10246" y="649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726F112F-FF7E-43DC-A0A7-7B5AED016586}"/>
                </a:ext>
              </a:extLst>
            </p:cNvPr>
            <p:cNvSpPr/>
            <p:nvPr/>
          </p:nvSpPr>
          <p:spPr>
            <a:xfrm>
              <a:off x="11298398" y="4137107"/>
              <a:ext cx="110911" cy="129036"/>
            </a:xfrm>
            <a:custGeom>
              <a:avLst/>
              <a:gdLst>
                <a:gd name="connsiteX0" fmla="*/ 110702 w 110911"/>
                <a:gd name="connsiteY0" fmla="*/ 125825 h 129036"/>
                <a:gd name="connsiteX1" fmla="*/ 110702 w 110911"/>
                <a:gd name="connsiteY1" fmla="*/ 125825 h 129036"/>
                <a:gd name="connsiteX2" fmla="*/ 108328 w 110911"/>
                <a:gd name="connsiteY2" fmla="*/ 122951 h 129036"/>
                <a:gd name="connsiteX3" fmla="*/ 2249 w 110911"/>
                <a:gd name="connsiteY3" fmla="*/ 0 h 129036"/>
                <a:gd name="connsiteX4" fmla="*/ 0 w 110911"/>
                <a:gd name="connsiteY4" fmla="*/ 2874 h 129036"/>
                <a:gd name="connsiteX5" fmla="*/ 107953 w 110911"/>
                <a:gd name="connsiteY5" fmla="*/ 127824 h 129036"/>
                <a:gd name="connsiteX6" fmla="*/ 108578 w 110911"/>
                <a:gd name="connsiteY6" fmla="*/ 128449 h 129036"/>
                <a:gd name="connsiteX7" fmla="*/ 110490 w 110911"/>
                <a:gd name="connsiteY7" fmla="*/ 128786 h 129036"/>
                <a:gd name="connsiteX8" fmla="*/ 110827 w 110911"/>
                <a:gd name="connsiteY8" fmla="*/ 128449 h 129036"/>
                <a:gd name="connsiteX9" fmla="*/ 110827 w 110911"/>
                <a:gd name="connsiteY9" fmla="*/ 127199 h 129036"/>
                <a:gd name="connsiteX10" fmla="*/ 110827 w 110911"/>
                <a:gd name="connsiteY10" fmla="*/ 126450 h 129036"/>
                <a:gd name="connsiteX11" fmla="*/ 110702 w 110911"/>
                <a:gd name="connsiteY11" fmla="*/ 125825 h 12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911" h="129036">
                  <a:moveTo>
                    <a:pt x="110702" y="125825"/>
                  </a:moveTo>
                  <a:lnTo>
                    <a:pt x="110702" y="125825"/>
                  </a:lnTo>
                  <a:lnTo>
                    <a:pt x="108328" y="122951"/>
                  </a:lnTo>
                  <a:lnTo>
                    <a:pt x="2249" y="0"/>
                  </a:lnTo>
                  <a:cubicBezTo>
                    <a:pt x="1674" y="1087"/>
                    <a:pt x="912" y="2049"/>
                    <a:pt x="0" y="2874"/>
                  </a:cubicBezTo>
                  <a:lnTo>
                    <a:pt x="107953" y="127824"/>
                  </a:lnTo>
                  <a:lnTo>
                    <a:pt x="108578" y="128449"/>
                  </a:lnTo>
                  <a:cubicBezTo>
                    <a:pt x="109015" y="129073"/>
                    <a:pt x="109878" y="129223"/>
                    <a:pt x="110490" y="128786"/>
                  </a:cubicBezTo>
                  <a:cubicBezTo>
                    <a:pt x="110627" y="128686"/>
                    <a:pt x="110740" y="128573"/>
                    <a:pt x="110827" y="128449"/>
                  </a:cubicBezTo>
                  <a:cubicBezTo>
                    <a:pt x="110940" y="128036"/>
                    <a:pt x="110940" y="127611"/>
                    <a:pt x="110827" y="127199"/>
                  </a:cubicBezTo>
                  <a:cubicBezTo>
                    <a:pt x="110827" y="127199"/>
                    <a:pt x="110827" y="127199"/>
                    <a:pt x="110827" y="126450"/>
                  </a:cubicBezTo>
                  <a:cubicBezTo>
                    <a:pt x="110827" y="125700"/>
                    <a:pt x="110827" y="125950"/>
                    <a:pt x="110702" y="1258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D4297BE-70D5-4244-BB4E-5DDA626388FB}"/>
                </a:ext>
              </a:extLst>
            </p:cNvPr>
            <p:cNvSpPr/>
            <p:nvPr/>
          </p:nvSpPr>
          <p:spPr>
            <a:xfrm>
              <a:off x="11284808" y="3921318"/>
              <a:ext cx="27584" cy="220791"/>
            </a:xfrm>
            <a:custGeom>
              <a:avLst/>
              <a:gdLst>
                <a:gd name="connsiteX0" fmla="*/ 16964 w 27584"/>
                <a:gd name="connsiteY0" fmla="*/ 212040 h 220791"/>
                <a:gd name="connsiteX1" fmla="*/ 16964 w 27584"/>
                <a:gd name="connsiteY1" fmla="*/ 210666 h 220791"/>
                <a:gd name="connsiteX2" fmla="*/ 27585 w 27584"/>
                <a:gd name="connsiteY2" fmla="*/ 14245 h 220791"/>
                <a:gd name="connsiteX3" fmla="*/ 27585 w 27584"/>
                <a:gd name="connsiteY3" fmla="*/ 9247 h 220791"/>
                <a:gd name="connsiteX4" fmla="*/ 27585 w 27584"/>
                <a:gd name="connsiteY4" fmla="*/ 9247 h 220791"/>
                <a:gd name="connsiteX5" fmla="*/ 22712 w 27584"/>
                <a:gd name="connsiteY5" fmla="*/ 11870 h 220791"/>
                <a:gd name="connsiteX6" fmla="*/ 11454 w 27584"/>
                <a:gd name="connsiteY6" fmla="*/ 8209 h 220791"/>
                <a:gd name="connsiteX7" fmla="*/ 10842 w 27584"/>
                <a:gd name="connsiteY7" fmla="*/ 6622 h 220791"/>
                <a:gd name="connsiteX8" fmla="*/ 10842 w 27584"/>
                <a:gd name="connsiteY8" fmla="*/ 0 h 220791"/>
                <a:gd name="connsiteX9" fmla="*/ 10842 w 27584"/>
                <a:gd name="connsiteY9" fmla="*/ 1375 h 220791"/>
                <a:gd name="connsiteX10" fmla="*/ 96 w 27584"/>
                <a:gd name="connsiteY10" fmla="*/ 202794 h 220791"/>
                <a:gd name="connsiteX11" fmla="*/ 96 w 27584"/>
                <a:gd name="connsiteY11" fmla="*/ 209292 h 220791"/>
                <a:gd name="connsiteX12" fmla="*/ 8468 w 27584"/>
                <a:gd name="connsiteY12" fmla="*/ 220787 h 220791"/>
                <a:gd name="connsiteX13" fmla="*/ 13841 w 27584"/>
                <a:gd name="connsiteY13" fmla="*/ 218913 h 220791"/>
                <a:gd name="connsiteX14" fmla="*/ 13841 w 27584"/>
                <a:gd name="connsiteY14" fmla="*/ 218913 h 220791"/>
                <a:gd name="connsiteX15" fmla="*/ 16090 w 27584"/>
                <a:gd name="connsiteY15" fmla="*/ 216039 h 220791"/>
                <a:gd name="connsiteX16" fmla="*/ 16839 w 27584"/>
                <a:gd name="connsiteY16" fmla="*/ 214540 h 220791"/>
                <a:gd name="connsiteX17" fmla="*/ 16964 w 27584"/>
                <a:gd name="connsiteY17" fmla="*/ 212040 h 22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584" h="220791">
                  <a:moveTo>
                    <a:pt x="16964" y="212040"/>
                  </a:moveTo>
                  <a:cubicBezTo>
                    <a:pt x="16964" y="212040"/>
                    <a:pt x="16964" y="211166"/>
                    <a:pt x="16964" y="210666"/>
                  </a:cubicBezTo>
                  <a:lnTo>
                    <a:pt x="27585" y="14245"/>
                  </a:lnTo>
                  <a:lnTo>
                    <a:pt x="27585" y="9247"/>
                  </a:lnTo>
                  <a:lnTo>
                    <a:pt x="27585" y="9247"/>
                  </a:lnTo>
                  <a:lnTo>
                    <a:pt x="22712" y="11870"/>
                  </a:lnTo>
                  <a:cubicBezTo>
                    <a:pt x="18589" y="13970"/>
                    <a:pt x="13553" y="12333"/>
                    <a:pt x="11454" y="8209"/>
                  </a:cubicBezTo>
                  <a:cubicBezTo>
                    <a:pt x="11192" y="7697"/>
                    <a:pt x="10992" y="7172"/>
                    <a:pt x="10842" y="6622"/>
                  </a:cubicBezTo>
                  <a:cubicBezTo>
                    <a:pt x="10242" y="4461"/>
                    <a:pt x="10242" y="2162"/>
                    <a:pt x="10842" y="0"/>
                  </a:cubicBezTo>
                  <a:cubicBezTo>
                    <a:pt x="10792" y="463"/>
                    <a:pt x="10792" y="912"/>
                    <a:pt x="10842" y="1375"/>
                  </a:cubicBezTo>
                  <a:lnTo>
                    <a:pt x="96" y="202794"/>
                  </a:lnTo>
                  <a:lnTo>
                    <a:pt x="96" y="209292"/>
                  </a:lnTo>
                  <a:cubicBezTo>
                    <a:pt x="-653" y="214752"/>
                    <a:pt x="3045" y="219825"/>
                    <a:pt x="8468" y="220787"/>
                  </a:cubicBezTo>
                  <a:cubicBezTo>
                    <a:pt x="10429" y="220850"/>
                    <a:pt x="12341" y="220187"/>
                    <a:pt x="13841" y="218913"/>
                  </a:cubicBezTo>
                  <a:lnTo>
                    <a:pt x="13841" y="218913"/>
                  </a:lnTo>
                  <a:cubicBezTo>
                    <a:pt x="14753" y="218088"/>
                    <a:pt x="15515" y="217126"/>
                    <a:pt x="16090" y="216039"/>
                  </a:cubicBezTo>
                  <a:lnTo>
                    <a:pt x="16839" y="214540"/>
                  </a:lnTo>
                  <a:cubicBezTo>
                    <a:pt x="16952" y="213715"/>
                    <a:pt x="16989" y="212878"/>
                    <a:pt x="16964" y="2120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61CDD721-4DF1-4912-80C1-FA5D326D88FD}"/>
                </a:ext>
              </a:extLst>
            </p:cNvPr>
            <p:cNvSpPr/>
            <p:nvPr/>
          </p:nvSpPr>
          <p:spPr>
            <a:xfrm>
              <a:off x="10970915" y="4491591"/>
              <a:ext cx="417569" cy="244152"/>
            </a:xfrm>
            <a:custGeom>
              <a:avLst/>
              <a:gdLst>
                <a:gd name="connsiteX0" fmla="*/ 417570 w 417569"/>
                <a:gd name="connsiteY0" fmla="*/ 0 h 244152"/>
                <a:gd name="connsiteX1" fmla="*/ 250 w 417569"/>
                <a:gd name="connsiteY1" fmla="*/ 239779 h 244152"/>
                <a:gd name="connsiteX2" fmla="*/ 125 w 417569"/>
                <a:gd name="connsiteY2" fmla="*/ 242903 h 244152"/>
                <a:gd name="connsiteX3" fmla="*/ 125 w 417569"/>
                <a:gd name="connsiteY3" fmla="*/ 242903 h 244152"/>
                <a:gd name="connsiteX4" fmla="*/ 125 w 417569"/>
                <a:gd name="connsiteY4" fmla="*/ 243028 h 244152"/>
                <a:gd name="connsiteX5" fmla="*/ 0 w 417569"/>
                <a:gd name="connsiteY5" fmla="*/ 244153 h 244152"/>
                <a:gd name="connsiteX6" fmla="*/ 417195 w 417569"/>
                <a:gd name="connsiteY6" fmla="*/ 4498 h 244152"/>
                <a:gd name="connsiteX7" fmla="*/ 417570 w 417569"/>
                <a:gd name="connsiteY7" fmla="*/ 0 h 2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569" h="244152">
                  <a:moveTo>
                    <a:pt x="417570" y="0"/>
                  </a:moveTo>
                  <a:lnTo>
                    <a:pt x="250" y="239779"/>
                  </a:lnTo>
                  <a:lnTo>
                    <a:pt x="125" y="242903"/>
                  </a:lnTo>
                  <a:lnTo>
                    <a:pt x="125" y="242903"/>
                  </a:lnTo>
                  <a:lnTo>
                    <a:pt x="125" y="243028"/>
                  </a:lnTo>
                  <a:lnTo>
                    <a:pt x="0" y="244153"/>
                  </a:lnTo>
                  <a:lnTo>
                    <a:pt x="417195" y="4498"/>
                  </a:lnTo>
                  <a:lnTo>
                    <a:pt x="41757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B77B9378-FFF2-4E3E-912C-E2272D22A15E}"/>
                </a:ext>
              </a:extLst>
            </p:cNvPr>
            <p:cNvSpPr/>
            <p:nvPr/>
          </p:nvSpPr>
          <p:spPr>
            <a:xfrm>
              <a:off x="10282462" y="2700430"/>
              <a:ext cx="162560" cy="187925"/>
            </a:xfrm>
            <a:custGeom>
              <a:avLst/>
              <a:gdLst>
                <a:gd name="connsiteX0" fmla="*/ 999 w 162560"/>
                <a:gd name="connsiteY0" fmla="*/ 2874 h 187925"/>
                <a:gd name="connsiteX1" fmla="*/ 999 w 162560"/>
                <a:gd name="connsiteY1" fmla="*/ 2874 h 187925"/>
                <a:gd name="connsiteX2" fmla="*/ 0 w 162560"/>
                <a:gd name="connsiteY2" fmla="*/ 2874 h 187925"/>
                <a:gd name="connsiteX3" fmla="*/ 162430 w 162560"/>
                <a:gd name="connsiteY3" fmla="*/ 187925 h 187925"/>
                <a:gd name="connsiteX4" fmla="*/ 162430 w 162560"/>
                <a:gd name="connsiteY4" fmla="*/ 187925 h 187925"/>
                <a:gd name="connsiteX5" fmla="*/ 162430 w 162560"/>
                <a:gd name="connsiteY5" fmla="*/ 187925 h 187925"/>
                <a:gd name="connsiteX6" fmla="*/ 162430 w 162560"/>
                <a:gd name="connsiteY6" fmla="*/ 187925 h 187925"/>
                <a:gd name="connsiteX7" fmla="*/ 162430 w 162560"/>
                <a:gd name="connsiteY7" fmla="*/ 187925 h 187925"/>
                <a:gd name="connsiteX8" fmla="*/ 162430 w 162560"/>
                <a:gd name="connsiteY8" fmla="*/ 187925 h 187925"/>
                <a:gd name="connsiteX9" fmla="*/ 162430 w 162560"/>
                <a:gd name="connsiteY9" fmla="*/ 187300 h 187925"/>
                <a:gd name="connsiteX10" fmla="*/ 162430 w 162560"/>
                <a:gd name="connsiteY10" fmla="*/ 186551 h 187925"/>
                <a:gd name="connsiteX11" fmla="*/ 162430 w 162560"/>
                <a:gd name="connsiteY11" fmla="*/ 186551 h 187925"/>
                <a:gd name="connsiteX12" fmla="*/ 162430 w 162560"/>
                <a:gd name="connsiteY12" fmla="*/ 185176 h 187925"/>
                <a:gd name="connsiteX13" fmla="*/ 159806 w 162560"/>
                <a:gd name="connsiteY13" fmla="*/ 182177 h 187925"/>
                <a:gd name="connsiteX14" fmla="*/ 125 w 162560"/>
                <a:gd name="connsiteY14" fmla="*/ 0 h 187925"/>
                <a:gd name="connsiteX15" fmla="*/ 125 w 162560"/>
                <a:gd name="connsiteY15" fmla="*/ 750 h 187925"/>
                <a:gd name="connsiteX16" fmla="*/ 125 w 162560"/>
                <a:gd name="connsiteY16" fmla="*/ 750 h 187925"/>
                <a:gd name="connsiteX17" fmla="*/ 125 w 162560"/>
                <a:gd name="connsiteY17" fmla="*/ 1374 h 1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560" h="187925">
                  <a:moveTo>
                    <a:pt x="999" y="2874"/>
                  </a:moveTo>
                  <a:lnTo>
                    <a:pt x="999" y="2874"/>
                  </a:lnTo>
                  <a:lnTo>
                    <a:pt x="0" y="2874"/>
                  </a:lnTo>
                  <a:lnTo>
                    <a:pt x="162430" y="187925"/>
                  </a:lnTo>
                  <a:lnTo>
                    <a:pt x="162430" y="187925"/>
                  </a:lnTo>
                  <a:lnTo>
                    <a:pt x="162430" y="187925"/>
                  </a:lnTo>
                  <a:cubicBezTo>
                    <a:pt x="162430" y="187925"/>
                    <a:pt x="162430" y="187925"/>
                    <a:pt x="162430" y="187925"/>
                  </a:cubicBezTo>
                  <a:lnTo>
                    <a:pt x="162430" y="187925"/>
                  </a:lnTo>
                  <a:lnTo>
                    <a:pt x="162430" y="187925"/>
                  </a:lnTo>
                  <a:cubicBezTo>
                    <a:pt x="162505" y="187725"/>
                    <a:pt x="162505" y="187500"/>
                    <a:pt x="162430" y="187300"/>
                  </a:cubicBezTo>
                  <a:cubicBezTo>
                    <a:pt x="162480" y="187050"/>
                    <a:pt x="162480" y="186800"/>
                    <a:pt x="162430" y="186551"/>
                  </a:cubicBezTo>
                  <a:lnTo>
                    <a:pt x="162430" y="186551"/>
                  </a:lnTo>
                  <a:cubicBezTo>
                    <a:pt x="162604" y="186113"/>
                    <a:pt x="162604" y="185613"/>
                    <a:pt x="162430" y="185176"/>
                  </a:cubicBezTo>
                  <a:lnTo>
                    <a:pt x="159806" y="182177"/>
                  </a:lnTo>
                  <a:lnTo>
                    <a:pt x="125" y="0"/>
                  </a:lnTo>
                  <a:lnTo>
                    <a:pt x="125" y="750"/>
                  </a:lnTo>
                  <a:cubicBezTo>
                    <a:pt x="125" y="750"/>
                    <a:pt x="125" y="750"/>
                    <a:pt x="125" y="750"/>
                  </a:cubicBezTo>
                  <a:cubicBezTo>
                    <a:pt x="187" y="950"/>
                    <a:pt x="187" y="1174"/>
                    <a:pt x="125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A60AB5E5-1EBB-4F38-BD1C-48FFB8C82432}"/>
                </a:ext>
              </a:extLst>
            </p:cNvPr>
            <p:cNvSpPr/>
            <p:nvPr/>
          </p:nvSpPr>
          <p:spPr>
            <a:xfrm>
              <a:off x="9376479" y="3172617"/>
              <a:ext cx="540891" cy="676854"/>
            </a:xfrm>
            <a:custGeom>
              <a:avLst/>
              <a:gdLst>
                <a:gd name="connsiteX0" fmla="*/ 539142 w 540891"/>
                <a:gd name="connsiteY0" fmla="*/ 676230 h 676854"/>
                <a:gd name="connsiteX1" fmla="*/ 539142 w 540891"/>
                <a:gd name="connsiteY1" fmla="*/ 676855 h 676854"/>
                <a:gd name="connsiteX2" fmla="*/ 539142 w 540891"/>
                <a:gd name="connsiteY2" fmla="*/ 676855 h 676854"/>
                <a:gd name="connsiteX3" fmla="*/ 539142 w 540891"/>
                <a:gd name="connsiteY3" fmla="*/ 676105 h 676854"/>
                <a:gd name="connsiteX4" fmla="*/ 539892 w 540891"/>
                <a:gd name="connsiteY4" fmla="*/ 673606 h 676854"/>
                <a:gd name="connsiteX5" fmla="*/ 540891 w 540891"/>
                <a:gd name="connsiteY5" fmla="*/ 673606 h 676854"/>
                <a:gd name="connsiteX6" fmla="*/ 0 w 540891"/>
                <a:gd name="connsiteY6" fmla="*/ 0 h 676854"/>
                <a:gd name="connsiteX7" fmla="*/ 0 w 540891"/>
                <a:gd name="connsiteY7" fmla="*/ 5872 h 6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891" h="676854">
                  <a:moveTo>
                    <a:pt x="539142" y="676230"/>
                  </a:moveTo>
                  <a:lnTo>
                    <a:pt x="539142" y="676855"/>
                  </a:lnTo>
                  <a:lnTo>
                    <a:pt x="539142" y="676855"/>
                  </a:lnTo>
                  <a:cubicBezTo>
                    <a:pt x="539142" y="676855"/>
                    <a:pt x="539142" y="676855"/>
                    <a:pt x="539142" y="676105"/>
                  </a:cubicBezTo>
                  <a:cubicBezTo>
                    <a:pt x="538742" y="675206"/>
                    <a:pt x="539055" y="674144"/>
                    <a:pt x="539892" y="673606"/>
                  </a:cubicBezTo>
                  <a:lnTo>
                    <a:pt x="540891" y="673606"/>
                  </a:lnTo>
                  <a:lnTo>
                    <a:pt x="0" y="0"/>
                  </a:lnTo>
                  <a:lnTo>
                    <a:pt x="0" y="58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B731DECC-B07D-41C1-B4F6-98F2BFA9134A}"/>
                </a:ext>
              </a:extLst>
            </p:cNvPr>
            <p:cNvSpPr/>
            <p:nvPr/>
          </p:nvSpPr>
          <p:spPr>
            <a:xfrm>
              <a:off x="9915351" y="3276700"/>
              <a:ext cx="1072930" cy="572896"/>
            </a:xfrm>
            <a:custGeom>
              <a:avLst/>
              <a:gdLst>
                <a:gd name="connsiteX0" fmla="*/ 394 w 1072930"/>
                <a:gd name="connsiteY0" fmla="*/ 572147 h 572896"/>
                <a:gd name="connsiteX1" fmla="*/ 394 w 1072930"/>
                <a:gd name="connsiteY1" fmla="*/ 572897 h 572896"/>
                <a:gd name="connsiteX2" fmla="*/ 394 w 1072930"/>
                <a:gd name="connsiteY2" fmla="*/ 572897 h 572896"/>
                <a:gd name="connsiteX3" fmla="*/ 1394 w 1072930"/>
                <a:gd name="connsiteY3" fmla="*/ 572897 h 572896"/>
                <a:gd name="connsiteX4" fmla="*/ 2268 w 1072930"/>
                <a:gd name="connsiteY4" fmla="*/ 572897 h 572896"/>
                <a:gd name="connsiteX5" fmla="*/ 1072931 w 1072930"/>
                <a:gd name="connsiteY5" fmla="*/ 3499 h 572896"/>
                <a:gd name="connsiteX6" fmla="*/ 1071557 w 1072930"/>
                <a:gd name="connsiteY6" fmla="*/ 0 h 572896"/>
                <a:gd name="connsiteX7" fmla="*/ 2143 w 1072930"/>
                <a:gd name="connsiteY7" fmla="*/ 569148 h 572896"/>
                <a:gd name="connsiteX8" fmla="*/ 1144 w 1072930"/>
                <a:gd name="connsiteY8" fmla="*/ 569148 h 572896"/>
                <a:gd name="connsiteX9" fmla="*/ 195 w 1072930"/>
                <a:gd name="connsiteY9" fmla="*/ 571810 h 572896"/>
                <a:gd name="connsiteX10" fmla="*/ 394 w 1072930"/>
                <a:gd name="connsiteY10" fmla="*/ 572147 h 5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2930" h="572896">
                  <a:moveTo>
                    <a:pt x="394" y="572147"/>
                  </a:moveTo>
                  <a:cubicBezTo>
                    <a:pt x="394" y="572147"/>
                    <a:pt x="394" y="572147"/>
                    <a:pt x="394" y="572897"/>
                  </a:cubicBezTo>
                  <a:lnTo>
                    <a:pt x="394" y="572897"/>
                  </a:lnTo>
                  <a:lnTo>
                    <a:pt x="1394" y="572897"/>
                  </a:lnTo>
                  <a:lnTo>
                    <a:pt x="2268" y="572897"/>
                  </a:lnTo>
                  <a:lnTo>
                    <a:pt x="1072931" y="3499"/>
                  </a:lnTo>
                  <a:cubicBezTo>
                    <a:pt x="1072256" y="2437"/>
                    <a:pt x="1071781" y="1250"/>
                    <a:pt x="1071557" y="0"/>
                  </a:cubicBezTo>
                  <a:lnTo>
                    <a:pt x="2143" y="569148"/>
                  </a:lnTo>
                  <a:lnTo>
                    <a:pt x="1144" y="569148"/>
                  </a:lnTo>
                  <a:cubicBezTo>
                    <a:pt x="145" y="569623"/>
                    <a:pt x="-281" y="570810"/>
                    <a:pt x="195" y="571810"/>
                  </a:cubicBezTo>
                  <a:cubicBezTo>
                    <a:pt x="244" y="571935"/>
                    <a:pt x="319" y="572047"/>
                    <a:pt x="394" y="5721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BA66ACB3-0316-4BFC-ABA2-69851CC7D343}"/>
                </a:ext>
              </a:extLst>
            </p:cNvPr>
            <p:cNvSpPr/>
            <p:nvPr/>
          </p:nvSpPr>
          <p:spPr>
            <a:xfrm>
              <a:off x="10990156" y="3284572"/>
              <a:ext cx="5872" cy="92338"/>
            </a:xfrm>
            <a:custGeom>
              <a:avLst/>
              <a:gdLst>
                <a:gd name="connsiteX0" fmla="*/ 3374 w 5872"/>
                <a:gd name="connsiteY0" fmla="*/ 0 h 92338"/>
                <a:gd name="connsiteX1" fmla="*/ 0 w 5872"/>
                <a:gd name="connsiteY1" fmla="*/ 92338 h 92338"/>
                <a:gd name="connsiteX2" fmla="*/ 1250 w 5872"/>
                <a:gd name="connsiteY2" fmla="*/ 92338 h 92338"/>
                <a:gd name="connsiteX3" fmla="*/ 1250 w 5872"/>
                <a:gd name="connsiteY3" fmla="*/ 92338 h 92338"/>
                <a:gd name="connsiteX4" fmla="*/ 2499 w 5872"/>
                <a:gd name="connsiteY4" fmla="*/ 92338 h 92338"/>
                <a:gd name="connsiteX5" fmla="*/ 2499 w 5872"/>
                <a:gd name="connsiteY5" fmla="*/ 92338 h 92338"/>
                <a:gd name="connsiteX6" fmla="*/ 5872 w 5872"/>
                <a:gd name="connsiteY6" fmla="*/ 0 h 92338"/>
                <a:gd name="connsiteX7" fmla="*/ 4373 w 5872"/>
                <a:gd name="connsiteY7" fmla="*/ 0 h 92338"/>
                <a:gd name="connsiteX8" fmla="*/ 3374 w 5872"/>
                <a:gd name="connsiteY8" fmla="*/ 0 h 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2" h="92338">
                  <a:moveTo>
                    <a:pt x="3374" y="0"/>
                  </a:moveTo>
                  <a:lnTo>
                    <a:pt x="0" y="92338"/>
                  </a:lnTo>
                  <a:lnTo>
                    <a:pt x="1250" y="92338"/>
                  </a:lnTo>
                  <a:lnTo>
                    <a:pt x="1250" y="92338"/>
                  </a:lnTo>
                  <a:cubicBezTo>
                    <a:pt x="1662" y="92263"/>
                    <a:pt x="2087" y="92263"/>
                    <a:pt x="2499" y="92338"/>
                  </a:cubicBezTo>
                  <a:lnTo>
                    <a:pt x="2499" y="92338"/>
                  </a:lnTo>
                  <a:lnTo>
                    <a:pt x="5872" y="0"/>
                  </a:lnTo>
                  <a:lnTo>
                    <a:pt x="4373" y="0"/>
                  </a:lnTo>
                  <a:cubicBezTo>
                    <a:pt x="4036" y="50"/>
                    <a:pt x="3711" y="50"/>
                    <a:pt x="337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1E22D5FE-9350-4BA2-9617-46E56A4B96C1}"/>
                </a:ext>
              </a:extLst>
            </p:cNvPr>
            <p:cNvSpPr/>
            <p:nvPr/>
          </p:nvSpPr>
          <p:spPr>
            <a:xfrm>
              <a:off x="9347741" y="2697931"/>
              <a:ext cx="21490" cy="452194"/>
            </a:xfrm>
            <a:custGeom>
              <a:avLst/>
              <a:gdLst>
                <a:gd name="connsiteX0" fmla="*/ 0 w 21490"/>
                <a:gd name="connsiteY0" fmla="*/ 0 h 452194"/>
                <a:gd name="connsiteX1" fmla="*/ 0 w 21490"/>
                <a:gd name="connsiteY1" fmla="*/ 0 h 452194"/>
                <a:gd name="connsiteX2" fmla="*/ 0 w 21490"/>
                <a:gd name="connsiteY2" fmla="*/ 0 h 452194"/>
                <a:gd name="connsiteX3" fmla="*/ 18117 w 21490"/>
                <a:gd name="connsiteY3" fmla="*/ 448071 h 452194"/>
                <a:gd name="connsiteX4" fmla="*/ 21491 w 21490"/>
                <a:gd name="connsiteY4" fmla="*/ 452195 h 452194"/>
                <a:gd name="connsiteX5" fmla="*/ 3248 w 21490"/>
                <a:gd name="connsiteY5" fmla="*/ 375 h 452194"/>
                <a:gd name="connsiteX6" fmla="*/ 2249 w 21490"/>
                <a:gd name="connsiteY6" fmla="*/ 375 h 452194"/>
                <a:gd name="connsiteX7" fmla="*/ 2249 w 21490"/>
                <a:gd name="connsiteY7" fmla="*/ 375 h 452194"/>
                <a:gd name="connsiteX8" fmla="*/ 1624 w 21490"/>
                <a:gd name="connsiteY8" fmla="*/ 375 h 45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0" h="4521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117" y="448071"/>
                  </a:lnTo>
                  <a:lnTo>
                    <a:pt x="21491" y="452195"/>
                  </a:lnTo>
                  <a:lnTo>
                    <a:pt x="3248" y="375"/>
                  </a:lnTo>
                  <a:lnTo>
                    <a:pt x="2249" y="375"/>
                  </a:lnTo>
                  <a:cubicBezTo>
                    <a:pt x="2249" y="375"/>
                    <a:pt x="2249" y="375"/>
                    <a:pt x="2249" y="375"/>
                  </a:cubicBezTo>
                  <a:lnTo>
                    <a:pt x="1624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E20746C3-B423-489B-A122-14CBEB9BB2AF}"/>
                </a:ext>
              </a:extLst>
            </p:cNvPr>
            <p:cNvSpPr/>
            <p:nvPr/>
          </p:nvSpPr>
          <p:spPr>
            <a:xfrm>
              <a:off x="10280963" y="2237490"/>
              <a:ext cx="4554" cy="465189"/>
            </a:xfrm>
            <a:custGeom>
              <a:avLst/>
              <a:gdLst>
                <a:gd name="connsiteX0" fmla="*/ 3748 w 4554"/>
                <a:gd name="connsiteY0" fmla="*/ 1000 h 465189"/>
                <a:gd name="connsiteX1" fmla="*/ 1499 w 4554"/>
                <a:gd name="connsiteY1" fmla="*/ 1999 h 465189"/>
                <a:gd name="connsiteX2" fmla="*/ 0 w 4554"/>
                <a:gd name="connsiteY2" fmla="*/ 463065 h 465189"/>
                <a:gd name="connsiteX3" fmla="*/ 999 w 4554"/>
                <a:gd name="connsiteY3" fmla="*/ 463065 h 465189"/>
                <a:gd name="connsiteX4" fmla="*/ 3011 w 4554"/>
                <a:gd name="connsiteY4" fmla="*/ 463740 h 465189"/>
                <a:gd name="connsiteX5" fmla="*/ 3124 w 4554"/>
                <a:gd name="connsiteY5" fmla="*/ 464065 h 465189"/>
                <a:gd name="connsiteX6" fmla="*/ 3124 w 4554"/>
                <a:gd name="connsiteY6" fmla="*/ 465190 h 465189"/>
                <a:gd name="connsiteX7" fmla="*/ 3124 w 4554"/>
                <a:gd name="connsiteY7" fmla="*/ 465190 h 465189"/>
                <a:gd name="connsiteX8" fmla="*/ 3124 w 4554"/>
                <a:gd name="connsiteY8" fmla="*/ 464440 h 465189"/>
                <a:gd name="connsiteX9" fmla="*/ 4498 w 4554"/>
                <a:gd name="connsiteY9" fmla="*/ 4373 h 465189"/>
                <a:gd name="connsiteX10" fmla="*/ 4498 w 4554"/>
                <a:gd name="connsiteY10" fmla="*/ 0 h 465189"/>
                <a:gd name="connsiteX11" fmla="*/ 4498 w 4554"/>
                <a:gd name="connsiteY11" fmla="*/ 0 h 465189"/>
                <a:gd name="connsiteX12" fmla="*/ 4498 w 4554"/>
                <a:gd name="connsiteY12" fmla="*/ 625 h 465189"/>
                <a:gd name="connsiteX13" fmla="*/ 4498 w 4554"/>
                <a:gd name="connsiteY13" fmla="*/ 625 h 465189"/>
                <a:gd name="connsiteX14" fmla="*/ 4498 w 4554"/>
                <a:gd name="connsiteY14" fmla="*/ 625 h 465189"/>
                <a:gd name="connsiteX15" fmla="*/ 4498 w 4554"/>
                <a:gd name="connsiteY15" fmla="*/ 625 h 4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4" h="465189">
                  <a:moveTo>
                    <a:pt x="3748" y="1000"/>
                  </a:moveTo>
                  <a:lnTo>
                    <a:pt x="1499" y="1999"/>
                  </a:lnTo>
                  <a:lnTo>
                    <a:pt x="0" y="463065"/>
                  </a:lnTo>
                  <a:lnTo>
                    <a:pt x="999" y="463065"/>
                  </a:lnTo>
                  <a:cubicBezTo>
                    <a:pt x="1736" y="462703"/>
                    <a:pt x="2636" y="463003"/>
                    <a:pt x="3011" y="463740"/>
                  </a:cubicBezTo>
                  <a:cubicBezTo>
                    <a:pt x="3061" y="463853"/>
                    <a:pt x="3098" y="463952"/>
                    <a:pt x="3124" y="464065"/>
                  </a:cubicBezTo>
                  <a:cubicBezTo>
                    <a:pt x="3186" y="464440"/>
                    <a:pt x="3186" y="464815"/>
                    <a:pt x="3124" y="465190"/>
                  </a:cubicBezTo>
                  <a:cubicBezTo>
                    <a:pt x="3124" y="465190"/>
                    <a:pt x="3124" y="465190"/>
                    <a:pt x="3124" y="465190"/>
                  </a:cubicBezTo>
                  <a:lnTo>
                    <a:pt x="3124" y="464440"/>
                  </a:lnTo>
                  <a:lnTo>
                    <a:pt x="4498" y="4373"/>
                  </a:lnTo>
                  <a:lnTo>
                    <a:pt x="4498" y="0"/>
                  </a:lnTo>
                  <a:cubicBezTo>
                    <a:pt x="4498" y="0"/>
                    <a:pt x="4498" y="0"/>
                    <a:pt x="4498" y="0"/>
                  </a:cubicBezTo>
                  <a:cubicBezTo>
                    <a:pt x="4573" y="200"/>
                    <a:pt x="4573" y="425"/>
                    <a:pt x="4498" y="625"/>
                  </a:cubicBezTo>
                  <a:cubicBezTo>
                    <a:pt x="4498" y="625"/>
                    <a:pt x="4498" y="625"/>
                    <a:pt x="4498" y="625"/>
                  </a:cubicBezTo>
                  <a:lnTo>
                    <a:pt x="4498" y="625"/>
                  </a:lnTo>
                  <a:lnTo>
                    <a:pt x="4498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30756459-255B-4746-BB66-F38AB55ED8FF}"/>
                </a:ext>
              </a:extLst>
            </p:cNvPr>
            <p:cNvSpPr/>
            <p:nvPr/>
          </p:nvSpPr>
          <p:spPr>
            <a:xfrm>
              <a:off x="7327114" y="2597346"/>
              <a:ext cx="195216" cy="1445923"/>
            </a:xfrm>
            <a:custGeom>
              <a:avLst/>
              <a:gdLst>
                <a:gd name="connsiteX0" fmla="*/ 193791 w 195216"/>
                <a:gd name="connsiteY0" fmla="*/ 1445924 h 1445923"/>
                <a:gd name="connsiteX1" fmla="*/ 195166 w 195216"/>
                <a:gd name="connsiteY1" fmla="*/ 1443674 h 1445923"/>
                <a:gd name="connsiteX2" fmla="*/ 195166 w 195216"/>
                <a:gd name="connsiteY2" fmla="*/ 1443674 h 1445923"/>
                <a:gd name="connsiteX3" fmla="*/ 195166 w 195216"/>
                <a:gd name="connsiteY3" fmla="*/ 1441800 h 1445923"/>
                <a:gd name="connsiteX4" fmla="*/ 1749 w 195216"/>
                <a:gd name="connsiteY4" fmla="*/ 0 h 1445923"/>
                <a:gd name="connsiteX5" fmla="*/ 625 w 195216"/>
                <a:gd name="connsiteY5" fmla="*/ 625 h 1445923"/>
                <a:gd name="connsiteX6" fmla="*/ 625 w 195216"/>
                <a:gd name="connsiteY6" fmla="*/ 625 h 1445923"/>
                <a:gd name="connsiteX7" fmla="*/ 0 w 195216"/>
                <a:gd name="connsiteY7" fmla="*/ 625 h 1445923"/>
                <a:gd name="connsiteX8" fmla="*/ 0 w 195216"/>
                <a:gd name="connsiteY8" fmla="*/ 625 h 1445923"/>
                <a:gd name="connsiteX9" fmla="*/ 0 w 195216"/>
                <a:gd name="connsiteY9" fmla="*/ 625 h 1445923"/>
                <a:gd name="connsiteX10" fmla="*/ 0 w 195216"/>
                <a:gd name="connsiteY10" fmla="*/ 625 h 1445923"/>
                <a:gd name="connsiteX11" fmla="*/ 193541 w 195216"/>
                <a:gd name="connsiteY11" fmla="*/ 1445299 h 1445923"/>
                <a:gd name="connsiteX12" fmla="*/ 193541 w 195216"/>
                <a:gd name="connsiteY12" fmla="*/ 1445299 h 1445923"/>
                <a:gd name="connsiteX13" fmla="*/ 193791 w 195216"/>
                <a:gd name="connsiteY13" fmla="*/ 1445924 h 14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216" h="1445923">
                  <a:moveTo>
                    <a:pt x="193791" y="1445924"/>
                  </a:moveTo>
                  <a:cubicBezTo>
                    <a:pt x="194791" y="1445674"/>
                    <a:pt x="195403" y="1444674"/>
                    <a:pt x="195166" y="1443674"/>
                  </a:cubicBezTo>
                  <a:lnTo>
                    <a:pt x="195166" y="1443674"/>
                  </a:lnTo>
                  <a:lnTo>
                    <a:pt x="195166" y="1441800"/>
                  </a:lnTo>
                  <a:lnTo>
                    <a:pt x="1749" y="0"/>
                  </a:lnTo>
                  <a:lnTo>
                    <a:pt x="625" y="625"/>
                  </a:lnTo>
                  <a:lnTo>
                    <a:pt x="625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193541" y="1445299"/>
                  </a:lnTo>
                  <a:cubicBezTo>
                    <a:pt x="193541" y="1445299"/>
                    <a:pt x="193541" y="1445299"/>
                    <a:pt x="193541" y="1445299"/>
                  </a:cubicBezTo>
                  <a:cubicBezTo>
                    <a:pt x="193579" y="1445524"/>
                    <a:pt x="193666" y="1445736"/>
                    <a:pt x="193791" y="14459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2168E9EC-0551-47D7-92FF-E1FCBA39E17E}"/>
                </a:ext>
              </a:extLst>
            </p:cNvPr>
            <p:cNvSpPr/>
            <p:nvPr/>
          </p:nvSpPr>
          <p:spPr>
            <a:xfrm>
              <a:off x="7129825" y="2114789"/>
              <a:ext cx="442183" cy="216913"/>
            </a:xfrm>
            <a:custGeom>
              <a:avLst/>
              <a:gdLst>
                <a:gd name="connsiteX0" fmla="*/ 12745 w 442183"/>
                <a:gd name="connsiteY0" fmla="*/ 208167 h 216913"/>
                <a:gd name="connsiteX1" fmla="*/ 13994 w 442183"/>
                <a:gd name="connsiteY1" fmla="*/ 216914 h 216913"/>
                <a:gd name="connsiteX2" fmla="*/ 442184 w 442183"/>
                <a:gd name="connsiteY2" fmla="*/ 22991 h 216913"/>
                <a:gd name="connsiteX3" fmla="*/ 438061 w 442183"/>
                <a:gd name="connsiteY3" fmla="*/ 17493 h 216913"/>
                <a:gd name="connsiteX4" fmla="*/ 438685 w 442183"/>
                <a:gd name="connsiteY4" fmla="*/ 2124 h 216913"/>
                <a:gd name="connsiteX5" fmla="*/ 441684 w 442183"/>
                <a:gd name="connsiteY5" fmla="*/ 0 h 216913"/>
                <a:gd name="connsiteX6" fmla="*/ 441684 w 442183"/>
                <a:gd name="connsiteY6" fmla="*/ 0 h 216913"/>
                <a:gd name="connsiteX7" fmla="*/ 875 w 442183"/>
                <a:gd name="connsiteY7" fmla="*/ 199920 h 216913"/>
                <a:gd name="connsiteX8" fmla="*/ 0 w 442183"/>
                <a:gd name="connsiteY8" fmla="*/ 199920 h 216913"/>
                <a:gd name="connsiteX9" fmla="*/ 2499 w 442183"/>
                <a:gd name="connsiteY9" fmla="*/ 198796 h 216913"/>
                <a:gd name="connsiteX10" fmla="*/ 12694 w 442183"/>
                <a:gd name="connsiteY10" fmla="*/ 206992 h 216913"/>
                <a:gd name="connsiteX11" fmla="*/ 12745 w 442183"/>
                <a:gd name="connsiteY11" fmla="*/ 208167 h 21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83" h="216913">
                  <a:moveTo>
                    <a:pt x="12745" y="208167"/>
                  </a:moveTo>
                  <a:lnTo>
                    <a:pt x="13994" y="216914"/>
                  </a:lnTo>
                  <a:lnTo>
                    <a:pt x="442184" y="22991"/>
                  </a:lnTo>
                  <a:lnTo>
                    <a:pt x="438061" y="17493"/>
                  </a:lnTo>
                  <a:cubicBezTo>
                    <a:pt x="434712" y="12832"/>
                    <a:pt x="434975" y="6497"/>
                    <a:pt x="438685" y="2124"/>
                  </a:cubicBezTo>
                  <a:cubicBezTo>
                    <a:pt x="439535" y="1224"/>
                    <a:pt x="440560" y="512"/>
                    <a:pt x="441684" y="0"/>
                  </a:cubicBezTo>
                  <a:lnTo>
                    <a:pt x="441684" y="0"/>
                  </a:lnTo>
                  <a:lnTo>
                    <a:pt x="875" y="199920"/>
                  </a:lnTo>
                  <a:cubicBezTo>
                    <a:pt x="875" y="199920"/>
                    <a:pt x="875" y="199920"/>
                    <a:pt x="0" y="199920"/>
                  </a:cubicBezTo>
                  <a:cubicBezTo>
                    <a:pt x="750" y="199370"/>
                    <a:pt x="1599" y="198983"/>
                    <a:pt x="2499" y="198796"/>
                  </a:cubicBezTo>
                  <a:cubicBezTo>
                    <a:pt x="7572" y="198246"/>
                    <a:pt x="12145" y="201907"/>
                    <a:pt x="12694" y="206992"/>
                  </a:cubicBezTo>
                  <a:cubicBezTo>
                    <a:pt x="12732" y="207380"/>
                    <a:pt x="12757" y="207767"/>
                    <a:pt x="12745" y="2081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966F82A0-98C8-4E83-91DF-30A27456EC9B}"/>
                </a:ext>
              </a:extLst>
            </p:cNvPr>
            <p:cNvSpPr/>
            <p:nvPr/>
          </p:nvSpPr>
          <p:spPr>
            <a:xfrm>
              <a:off x="7565551" y="2114617"/>
              <a:ext cx="214145" cy="278060"/>
            </a:xfrm>
            <a:custGeom>
              <a:avLst/>
              <a:gdLst>
                <a:gd name="connsiteX0" fmla="*/ 2334 w 214145"/>
                <a:gd name="connsiteY0" fmla="*/ 17665 h 278060"/>
                <a:gd name="connsiteX1" fmla="*/ 6457 w 214145"/>
                <a:gd name="connsiteY1" fmla="*/ 23163 h 278060"/>
                <a:gd name="connsiteX2" fmla="*/ 196875 w 214145"/>
                <a:gd name="connsiteY2" fmla="*/ 278061 h 278060"/>
                <a:gd name="connsiteX3" fmla="*/ 198124 w 214145"/>
                <a:gd name="connsiteY3" fmla="*/ 277436 h 278060"/>
                <a:gd name="connsiteX4" fmla="*/ 198124 w 214145"/>
                <a:gd name="connsiteY4" fmla="*/ 277436 h 278060"/>
                <a:gd name="connsiteX5" fmla="*/ 205746 w 214145"/>
                <a:gd name="connsiteY5" fmla="*/ 264941 h 278060"/>
                <a:gd name="connsiteX6" fmla="*/ 214117 w 214145"/>
                <a:gd name="connsiteY6" fmla="*/ 269314 h 278060"/>
                <a:gd name="connsiteX7" fmla="*/ 214117 w 214145"/>
                <a:gd name="connsiteY7" fmla="*/ 268440 h 278060"/>
                <a:gd name="connsiteX8" fmla="*/ 15703 w 214145"/>
                <a:gd name="connsiteY8" fmla="*/ 3171 h 278060"/>
                <a:gd name="connsiteX9" fmla="*/ 15703 w 214145"/>
                <a:gd name="connsiteY9" fmla="*/ 3171 h 278060"/>
                <a:gd name="connsiteX10" fmla="*/ 13579 w 214145"/>
                <a:gd name="connsiteY10" fmla="*/ 1296 h 278060"/>
                <a:gd name="connsiteX11" fmla="*/ 12829 w 214145"/>
                <a:gd name="connsiteY11" fmla="*/ 672 h 278060"/>
                <a:gd name="connsiteX12" fmla="*/ 10705 w 214145"/>
                <a:gd name="connsiteY12" fmla="*/ 47 h 278060"/>
                <a:gd name="connsiteX13" fmla="*/ 9581 w 214145"/>
                <a:gd name="connsiteY13" fmla="*/ 47 h 278060"/>
                <a:gd name="connsiteX14" fmla="*/ 8082 w 214145"/>
                <a:gd name="connsiteY14" fmla="*/ 47 h 278060"/>
                <a:gd name="connsiteX15" fmla="*/ 6082 w 214145"/>
                <a:gd name="connsiteY15" fmla="*/ 47 h 278060"/>
                <a:gd name="connsiteX16" fmla="*/ 3084 w 214145"/>
                <a:gd name="connsiteY16" fmla="*/ 2171 h 278060"/>
                <a:gd name="connsiteX17" fmla="*/ 2334 w 214145"/>
                <a:gd name="connsiteY17" fmla="*/ 17665 h 27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145" h="278060">
                  <a:moveTo>
                    <a:pt x="2334" y="17665"/>
                  </a:moveTo>
                  <a:lnTo>
                    <a:pt x="6457" y="23163"/>
                  </a:lnTo>
                  <a:lnTo>
                    <a:pt x="196875" y="278061"/>
                  </a:lnTo>
                  <a:lnTo>
                    <a:pt x="198124" y="277436"/>
                  </a:lnTo>
                  <a:lnTo>
                    <a:pt x="198124" y="277436"/>
                  </a:lnTo>
                  <a:cubicBezTo>
                    <a:pt x="197000" y="271914"/>
                    <a:pt x="200323" y="266466"/>
                    <a:pt x="205746" y="264941"/>
                  </a:cubicBezTo>
                  <a:cubicBezTo>
                    <a:pt x="209170" y="264566"/>
                    <a:pt x="212468" y="266303"/>
                    <a:pt x="214117" y="269314"/>
                  </a:cubicBezTo>
                  <a:cubicBezTo>
                    <a:pt x="214155" y="269027"/>
                    <a:pt x="214155" y="268727"/>
                    <a:pt x="214117" y="268440"/>
                  </a:cubicBezTo>
                  <a:lnTo>
                    <a:pt x="15703" y="3171"/>
                  </a:lnTo>
                  <a:lnTo>
                    <a:pt x="15703" y="3171"/>
                  </a:lnTo>
                  <a:cubicBezTo>
                    <a:pt x="15091" y="2446"/>
                    <a:pt x="14379" y="1821"/>
                    <a:pt x="13579" y="1296"/>
                  </a:cubicBezTo>
                  <a:cubicBezTo>
                    <a:pt x="13579" y="1296"/>
                    <a:pt x="13579" y="1296"/>
                    <a:pt x="12829" y="672"/>
                  </a:cubicBezTo>
                  <a:cubicBezTo>
                    <a:pt x="12167" y="334"/>
                    <a:pt x="11443" y="122"/>
                    <a:pt x="10705" y="47"/>
                  </a:cubicBezTo>
                  <a:lnTo>
                    <a:pt x="9581" y="47"/>
                  </a:lnTo>
                  <a:lnTo>
                    <a:pt x="8082" y="47"/>
                  </a:lnTo>
                  <a:cubicBezTo>
                    <a:pt x="7419" y="-16"/>
                    <a:pt x="6745" y="-16"/>
                    <a:pt x="6082" y="47"/>
                  </a:cubicBezTo>
                  <a:cubicBezTo>
                    <a:pt x="4958" y="547"/>
                    <a:pt x="3933" y="1271"/>
                    <a:pt x="3084" y="2171"/>
                  </a:cubicBezTo>
                  <a:cubicBezTo>
                    <a:pt x="-727" y="6532"/>
                    <a:pt x="-1040" y="12954"/>
                    <a:pt x="2334" y="1766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2DF04B81-A238-4A97-AD9E-27E27F3DDA83}"/>
                </a:ext>
              </a:extLst>
            </p:cNvPr>
            <p:cNvSpPr/>
            <p:nvPr/>
          </p:nvSpPr>
          <p:spPr>
            <a:xfrm>
              <a:off x="7327364" y="2392053"/>
              <a:ext cx="437311" cy="205627"/>
            </a:xfrm>
            <a:custGeom>
              <a:avLst/>
              <a:gdLst>
                <a:gd name="connsiteX0" fmla="*/ 1000 w 437311"/>
                <a:gd name="connsiteY0" fmla="*/ 202794 h 205627"/>
                <a:gd name="connsiteX1" fmla="*/ 1000 w 437311"/>
                <a:gd name="connsiteY1" fmla="*/ 205543 h 205627"/>
                <a:gd name="connsiteX2" fmla="*/ 250 w 437311"/>
                <a:gd name="connsiteY2" fmla="*/ 205543 h 205627"/>
                <a:gd name="connsiteX3" fmla="*/ 250 w 437311"/>
                <a:gd name="connsiteY3" fmla="*/ 205543 h 205627"/>
                <a:gd name="connsiteX4" fmla="*/ 1374 w 437311"/>
                <a:gd name="connsiteY4" fmla="*/ 204918 h 205627"/>
                <a:gd name="connsiteX5" fmla="*/ 437311 w 437311"/>
                <a:gd name="connsiteY5" fmla="*/ 3998 h 205627"/>
                <a:gd name="connsiteX6" fmla="*/ 437311 w 437311"/>
                <a:gd name="connsiteY6" fmla="*/ 0 h 205627"/>
                <a:gd name="connsiteX7" fmla="*/ 436062 w 437311"/>
                <a:gd name="connsiteY7" fmla="*/ 625 h 205627"/>
                <a:gd name="connsiteX8" fmla="*/ 0 w 437311"/>
                <a:gd name="connsiteY8" fmla="*/ 201794 h 20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311" h="205627">
                  <a:moveTo>
                    <a:pt x="1000" y="202794"/>
                  </a:moveTo>
                  <a:cubicBezTo>
                    <a:pt x="1624" y="203606"/>
                    <a:pt x="1624" y="204731"/>
                    <a:pt x="1000" y="205543"/>
                  </a:cubicBezTo>
                  <a:cubicBezTo>
                    <a:pt x="762" y="205655"/>
                    <a:pt x="487" y="205655"/>
                    <a:pt x="250" y="205543"/>
                  </a:cubicBezTo>
                  <a:lnTo>
                    <a:pt x="250" y="205543"/>
                  </a:lnTo>
                  <a:lnTo>
                    <a:pt x="1374" y="204918"/>
                  </a:lnTo>
                  <a:lnTo>
                    <a:pt x="437311" y="3998"/>
                  </a:lnTo>
                  <a:lnTo>
                    <a:pt x="437311" y="0"/>
                  </a:lnTo>
                  <a:lnTo>
                    <a:pt x="436062" y="625"/>
                  </a:lnTo>
                  <a:lnTo>
                    <a:pt x="0" y="2017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3F96E01B-A99F-4DF5-85F4-A5B48495F6E8}"/>
                </a:ext>
              </a:extLst>
            </p:cNvPr>
            <p:cNvSpPr/>
            <p:nvPr/>
          </p:nvSpPr>
          <p:spPr>
            <a:xfrm>
              <a:off x="7144318" y="2336950"/>
              <a:ext cx="183389" cy="260480"/>
            </a:xfrm>
            <a:custGeom>
              <a:avLst/>
              <a:gdLst>
                <a:gd name="connsiteX0" fmla="*/ 181547 w 183389"/>
                <a:gd name="connsiteY0" fmla="*/ 260396 h 260480"/>
                <a:gd name="connsiteX1" fmla="*/ 181547 w 183389"/>
                <a:gd name="connsiteY1" fmla="*/ 260396 h 260480"/>
                <a:gd name="connsiteX2" fmla="*/ 181547 w 183389"/>
                <a:gd name="connsiteY2" fmla="*/ 260396 h 260480"/>
                <a:gd name="connsiteX3" fmla="*/ 182171 w 183389"/>
                <a:gd name="connsiteY3" fmla="*/ 260396 h 260480"/>
                <a:gd name="connsiteX4" fmla="*/ 182921 w 183389"/>
                <a:gd name="connsiteY4" fmla="*/ 260396 h 260480"/>
                <a:gd name="connsiteX5" fmla="*/ 182921 w 183389"/>
                <a:gd name="connsiteY5" fmla="*/ 257647 h 260480"/>
                <a:gd name="connsiteX6" fmla="*/ 183046 w 183389"/>
                <a:gd name="connsiteY6" fmla="*/ 256898 h 260480"/>
                <a:gd name="connsiteX7" fmla="*/ 0 w 183389"/>
                <a:gd name="connsiteY7" fmla="*/ 0 h 260480"/>
                <a:gd name="connsiteX8" fmla="*/ 999 w 183389"/>
                <a:gd name="connsiteY8" fmla="*/ 7372 h 260480"/>
                <a:gd name="connsiteX9" fmla="*/ 181047 w 183389"/>
                <a:gd name="connsiteY9" fmla="*/ 260021 h 2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389" h="260480">
                  <a:moveTo>
                    <a:pt x="181547" y="260396"/>
                  </a:moveTo>
                  <a:lnTo>
                    <a:pt x="181547" y="260396"/>
                  </a:lnTo>
                  <a:lnTo>
                    <a:pt x="181547" y="260396"/>
                  </a:lnTo>
                  <a:lnTo>
                    <a:pt x="182171" y="260396"/>
                  </a:lnTo>
                  <a:cubicBezTo>
                    <a:pt x="182409" y="260509"/>
                    <a:pt x="182683" y="260509"/>
                    <a:pt x="182921" y="260396"/>
                  </a:cubicBezTo>
                  <a:cubicBezTo>
                    <a:pt x="183546" y="259584"/>
                    <a:pt x="183546" y="258459"/>
                    <a:pt x="182921" y="257647"/>
                  </a:cubicBezTo>
                  <a:lnTo>
                    <a:pt x="183046" y="256898"/>
                  </a:lnTo>
                  <a:lnTo>
                    <a:pt x="0" y="0"/>
                  </a:lnTo>
                  <a:lnTo>
                    <a:pt x="999" y="7372"/>
                  </a:lnTo>
                  <a:lnTo>
                    <a:pt x="181047" y="2600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58CD2102-CEC5-48F5-B8B1-DAE9B8FCA281}"/>
                </a:ext>
              </a:extLst>
            </p:cNvPr>
            <p:cNvSpPr/>
            <p:nvPr/>
          </p:nvSpPr>
          <p:spPr>
            <a:xfrm>
              <a:off x="11599018" y="2780648"/>
              <a:ext cx="605988" cy="327994"/>
            </a:xfrm>
            <a:custGeom>
              <a:avLst/>
              <a:gdLst>
                <a:gd name="connsiteX0" fmla="*/ 750 w 605988"/>
                <a:gd name="connsiteY0" fmla="*/ 325995 h 327994"/>
                <a:gd name="connsiteX1" fmla="*/ 2624 w 605988"/>
                <a:gd name="connsiteY1" fmla="*/ 327994 h 327994"/>
                <a:gd name="connsiteX2" fmla="*/ 605988 w 605988"/>
                <a:gd name="connsiteY2" fmla="*/ 4123 h 327994"/>
                <a:gd name="connsiteX3" fmla="*/ 605988 w 605988"/>
                <a:gd name="connsiteY3" fmla="*/ 0 h 327994"/>
                <a:gd name="connsiteX4" fmla="*/ 0 w 605988"/>
                <a:gd name="connsiteY4" fmla="*/ 325245 h 327994"/>
                <a:gd name="connsiteX5" fmla="*/ 750 w 605988"/>
                <a:gd name="connsiteY5" fmla="*/ 325995 h 32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988" h="327994">
                  <a:moveTo>
                    <a:pt x="750" y="325995"/>
                  </a:moveTo>
                  <a:lnTo>
                    <a:pt x="2624" y="327994"/>
                  </a:lnTo>
                  <a:lnTo>
                    <a:pt x="605988" y="4123"/>
                  </a:lnTo>
                  <a:lnTo>
                    <a:pt x="605988" y="0"/>
                  </a:lnTo>
                  <a:lnTo>
                    <a:pt x="0" y="325245"/>
                  </a:lnTo>
                  <a:lnTo>
                    <a:pt x="750" y="3259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91DA1E35-FC13-4657-B71C-5DF06C4BD2D8}"/>
                </a:ext>
              </a:extLst>
            </p:cNvPr>
            <p:cNvSpPr/>
            <p:nvPr/>
          </p:nvSpPr>
          <p:spPr>
            <a:xfrm>
              <a:off x="12062568" y="3538721"/>
              <a:ext cx="78965" cy="67972"/>
            </a:xfrm>
            <a:custGeom>
              <a:avLst/>
              <a:gdLst>
                <a:gd name="connsiteX0" fmla="*/ 625 w 78965"/>
                <a:gd name="connsiteY0" fmla="*/ 61975 h 67972"/>
                <a:gd name="connsiteX1" fmla="*/ 0 w 78965"/>
                <a:gd name="connsiteY1" fmla="*/ 67973 h 67972"/>
                <a:gd name="connsiteX2" fmla="*/ 76592 w 78965"/>
                <a:gd name="connsiteY2" fmla="*/ 25240 h 67972"/>
                <a:gd name="connsiteX3" fmla="*/ 78341 w 78965"/>
                <a:gd name="connsiteY3" fmla="*/ 5998 h 67972"/>
                <a:gd name="connsiteX4" fmla="*/ 78966 w 78965"/>
                <a:gd name="connsiteY4" fmla="*/ 0 h 67972"/>
                <a:gd name="connsiteX5" fmla="*/ 2249 w 78965"/>
                <a:gd name="connsiteY5" fmla="*/ 42858 h 67972"/>
                <a:gd name="connsiteX6" fmla="*/ 625 w 78965"/>
                <a:gd name="connsiteY6" fmla="*/ 61975 h 6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65" h="67972">
                  <a:moveTo>
                    <a:pt x="625" y="61975"/>
                  </a:moveTo>
                  <a:lnTo>
                    <a:pt x="0" y="67973"/>
                  </a:lnTo>
                  <a:lnTo>
                    <a:pt x="76592" y="25240"/>
                  </a:lnTo>
                  <a:lnTo>
                    <a:pt x="78341" y="5998"/>
                  </a:lnTo>
                  <a:lnTo>
                    <a:pt x="78966" y="0"/>
                  </a:lnTo>
                  <a:lnTo>
                    <a:pt x="2249" y="42858"/>
                  </a:lnTo>
                  <a:lnTo>
                    <a:pt x="625" y="619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C9225007-C3BA-4B70-8E92-F4430616173A}"/>
                </a:ext>
              </a:extLst>
            </p:cNvPr>
            <p:cNvSpPr/>
            <p:nvPr/>
          </p:nvSpPr>
          <p:spPr>
            <a:xfrm>
              <a:off x="11596769" y="3108892"/>
              <a:ext cx="3248" cy="8246"/>
            </a:xfrm>
            <a:custGeom>
              <a:avLst/>
              <a:gdLst>
                <a:gd name="connsiteX0" fmla="*/ 2999 w 3248"/>
                <a:gd name="connsiteY0" fmla="*/ 8247 h 8246"/>
                <a:gd name="connsiteX1" fmla="*/ 3248 w 3248"/>
                <a:gd name="connsiteY1" fmla="*/ 3249 h 8246"/>
                <a:gd name="connsiteX2" fmla="*/ 874 w 3248"/>
                <a:gd name="connsiteY2" fmla="*/ 625 h 8246"/>
                <a:gd name="connsiteX3" fmla="*/ 375 w 3248"/>
                <a:gd name="connsiteY3" fmla="*/ 0 h 8246"/>
                <a:gd name="connsiteX4" fmla="*/ 0 w 3248"/>
                <a:gd name="connsiteY4" fmla="*/ 5123 h 8246"/>
                <a:gd name="connsiteX5" fmla="*/ 2999 w 3248"/>
                <a:gd name="connsiteY5" fmla="*/ 8247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8" h="8246">
                  <a:moveTo>
                    <a:pt x="2999" y="8247"/>
                  </a:moveTo>
                  <a:lnTo>
                    <a:pt x="3248" y="3249"/>
                  </a:lnTo>
                  <a:lnTo>
                    <a:pt x="874" y="625"/>
                  </a:lnTo>
                  <a:lnTo>
                    <a:pt x="375" y="0"/>
                  </a:lnTo>
                  <a:lnTo>
                    <a:pt x="0" y="5123"/>
                  </a:lnTo>
                  <a:lnTo>
                    <a:pt x="2999" y="82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9A0B2D06-C446-418D-B338-E14CE79C2718}"/>
                </a:ext>
              </a:extLst>
            </p:cNvPr>
            <p:cNvSpPr/>
            <p:nvPr/>
          </p:nvSpPr>
          <p:spPr>
            <a:xfrm>
              <a:off x="11523676" y="2661570"/>
              <a:ext cx="681330" cy="366104"/>
            </a:xfrm>
            <a:custGeom>
              <a:avLst/>
              <a:gdLst>
                <a:gd name="connsiteX0" fmla="*/ 750 w 681330"/>
                <a:gd name="connsiteY0" fmla="*/ 364105 h 366104"/>
                <a:gd name="connsiteX1" fmla="*/ 2624 w 681330"/>
                <a:gd name="connsiteY1" fmla="*/ 366104 h 366104"/>
                <a:gd name="connsiteX2" fmla="*/ 681331 w 681330"/>
                <a:gd name="connsiteY2" fmla="*/ 4123 h 366104"/>
                <a:gd name="connsiteX3" fmla="*/ 681331 w 681330"/>
                <a:gd name="connsiteY3" fmla="*/ 0 h 366104"/>
                <a:gd name="connsiteX4" fmla="*/ 0 w 681330"/>
                <a:gd name="connsiteY4" fmla="*/ 363230 h 366104"/>
                <a:gd name="connsiteX5" fmla="*/ 750 w 681330"/>
                <a:gd name="connsiteY5" fmla="*/ 364105 h 3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30" h="366104">
                  <a:moveTo>
                    <a:pt x="750" y="364105"/>
                  </a:moveTo>
                  <a:lnTo>
                    <a:pt x="2624" y="366104"/>
                  </a:lnTo>
                  <a:lnTo>
                    <a:pt x="681331" y="4123"/>
                  </a:lnTo>
                  <a:lnTo>
                    <a:pt x="681331" y="0"/>
                  </a:lnTo>
                  <a:lnTo>
                    <a:pt x="0" y="363230"/>
                  </a:lnTo>
                  <a:lnTo>
                    <a:pt x="750" y="3641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C745F661-0D60-46CD-9D57-5C2926BD54CD}"/>
                </a:ext>
              </a:extLst>
            </p:cNvPr>
            <p:cNvSpPr/>
            <p:nvPr/>
          </p:nvSpPr>
          <p:spPr>
            <a:xfrm>
              <a:off x="11521427" y="3027924"/>
              <a:ext cx="3373" cy="8121"/>
            </a:xfrm>
            <a:custGeom>
              <a:avLst/>
              <a:gdLst>
                <a:gd name="connsiteX0" fmla="*/ 2999 w 3373"/>
                <a:gd name="connsiteY0" fmla="*/ 8122 h 8121"/>
                <a:gd name="connsiteX1" fmla="*/ 3373 w 3373"/>
                <a:gd name="connsiteY1" fmla="*/ 3124 h 8121"/>
                <a:gd name="connsiteX2" fmla="*/ 874 w 3373"/>
                <a:gd name="connsiteY2" fmla="*/ 625 h 8121"/>
                <a:gd name="connsiteX3" fmla="*/ 250 w 3373"/>
                <a:gd name="connsiteY3" fmla="*/ 0 h 8121"/>
                <a:gd name="connsiteX4" fmla="*/ 0 w 3373"/>
                <a:gd name="connsiteY4" fmla="*/ 4873 h 8121"/>
                <a:gd name="connsiteX5" fmla="*/ 2999 w 3373"/>
                <a:gd name="connsiteY5" fmla="*/ 8122 h 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" h="8121">
                  <a:moveTo>
                    <a:pt x="2999" y="8122"/>
                  </a:moveTo>
                  <a:lnTo>
                    <a:pt x="3373" y="3124"/>
                  </a:lnTo>
                  <a:lnTo>
                    <a:pt x="874" y="625"/>
                  </a:lnTo>
                  <a:lnTo>
                    <a:pt x="250" y="0"/>
                  </a:lnTo>
                  <a:lnTo>
                    <a:pt x="0" y="4873"/>
                  </a:lnTo>
                  <a:lnTo>
                    <a:pt x="2999" y="81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D4FE0FC9-816E-4E6D-B8A7-A714A070F51D}"/>
                </a:ext>
              </a:extLst>
            </p:cNvPr>
            <p:cNvSpPr/>
            <p:nvPr/>
          </p:nvSpPr>
          <p:spPr>
            <a:xfrm>
              <a:off x="11598269" y="3105893"/>
              <a:ext cx="73093" cy="78718"/>
            </a:xfrm>
            <a:custGeom>
              <a:avLst/>
              <a:gdLst>
                <a:gd name="connsiteX0" fmla="*/ 2249 w 73093"/>
                <a:gd name="connsiteY0" fmla="*/ 3499 h 78718"/>
                <a:gd name="connsiteX1" fmla="*/ 337 w 73093"/>
                <a:gd name="connsiteY1" fmla="*/ 3836 h 78718"/>
                <a:gd name="connsiteX2" fmla="*/ 0 w 73093"/>
                <a:gd name="connsiteY2" fmla="*/ 3499 h 78718"/>
                <a:gd name="connsiteX3" fmla="*/ 2374 w 73093"/>
                <a:gd name="connsiteY3" fmla="*/ 6123 h 78718"/>
                <a:gd name="connsiteX4" fmla="*/ 69845 w 73093"/>
                <a:gd name="connsiteY4" fmla="*/ 78719 h 78718"/>
                <a:gd name="connsiteX5" fmla="*/ 73093 w 73093"/>
                <a:gd name="connsiteY5" fmla="*/ 76969 h 78718"/>
                <a:gd name="connsiteX6" fmla="*/ 3998 w 73093"/>
                <a:gd name="connsiteY6" fmla="*/ 1999 h 78718"/>
                <a:gd name="connsiteX7" fmla="*/ 2124 w 73093"/>
                <a:gd name="connsiteY7" fmla="*/ 0 h 78718"/>
                <a:gd name="connsiteX8" fmla="*/ 2774 w 73093"/>
                <a:gd name="connsiteY8" fmla="*/ 2936 h 78718"/>
                <a:gd name="connsiteX9" fmla="*/ 2249 w 73093"/>
                <a:gd name="connsiteY9" fmla="*/ 3499 h 7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093" h="78718">
                  <a:moveTo>
                    <a:pt x="2249" y="3499"/>
                  </a:moveTo>
                  <a:cubicBezTo>
                    <a:pt x="1812" y="4123"/>
                    <a:pt x="949" y="4273"/>
                    <a:pt x="337" y="3836"/>
                  </a:cubicBezTo>
                  <a:cubicBezTo>
                    <a:pt x="200" y="3736"/>
                    <a:pt x="87" y="3624"/>
                    <a:pt x="0" y="3499"/>
                  </a:cubicBezTo>
                  <a:lnTo>
                    <a:pt x="2374" y="6123"/>
                  </a:lnTo>
                  <a:lnTo>
                    <a:pt x="69845" y="78719"/>
                  </a:lnTo>
                  <a:lnTo>
                    <a:pt x="73093" y="76969"/>
                  </a:lnTo>
                  <a:lnTo>
                    <a:pt x="3998" y="1999"/>
                  </a:lnTo>
                  <a:lnTo>
                    <a:pt x="2124" y="0"/>
                  </a:lnTo>
                  <a:cubicBezTo>
                    <a:pt x="3111" y="625"/>
                    <a:pt x="3411" y="1937"/>
                    <a:pt x="2774" y="2936"/>
                  </a:cubicBezTo>
                  <a:cubicBezTo>
                    <a:pt x="2636" y="3149"/>
                    <a:pt x="2461" y="3349"/>
                    <a:pt x="2249" y="3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C47215B8-235E-4026-880D-A233B94A1306}"/>
                </a:ext>
              </a:extLst>
            </p:cNvPr>
            <p:cNvSpPr/>
            <p:nvPr/>
          </p:nvSpPr>
          <p:spPr>
            <a:xfrm>
              <a:off x="10946800" y="2404423"/>
              <a:ext cx="577625" cy="623501"/>
            </a:xfrm>
            <a:custGeom>
              <a:avLst/>
              <a:gdLst>
                <a:gd name="connsiteX0" fmla="*/ 0 w 577625"/>
                <a:gd name="connsiteY0" fmla="*/ 5123 h 623501"/>
                <a:gd name="connsiteX1" fmla="*/ 574752 w 577625"/>
                <a:gd name="connsiteY1" fmla="*/ 623502 h 623501"/>
                <a:gd name="connsiteX2" fmla="*/ 575377 w 577625"/>
                <a:gd name="connsiteY2" fmla="*/ 623502 h 623501"/>
                <a:gd name="connsiteX3" fmla="*/ 575377 w 577625"/>
                <a:gd name="connsiteY3" fmla="*/ 620753 h 623501"/>
                <a:gd name="connsiteX4" fmla="*/ 577288 w 577625"/>
                <a:gd name="connsiteY4" fmla="*/ 620415 h 623501"/>
                <a:gd name="connsiteX5" fmla="*/ 577626 w 577625"/>
                <a:gd name="connsiteY5" fmla="*/ 620753 h 623501"/>
                <a:gd name="connsiteX6" fmla="*/ 576876 w 577625"/>
                <a:gd name="connsiteY6" fmla="*/ 619878 h 623501"/>
                <a:gd name="connsiteX7" fmla="*/ 500 w 577625"/>
                <a:gd name="connsiteY7" fmla="*/ 0 h 623501"/>
                <a:gd name="connsiteX8" fmla="*/ 500 w 577625"/>
                <a:gd name="connsiteY8" fmla="*/ 0 h 62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625" h="623501">
                  <a:moveTo>
                    <a:pt x="0" y="5123"/>
                  </a:moveTo>
                  <a:lnTo>
                    <a:pt x="574752" y="623502"/>
                  </a:lnTo>
                  <a:lnTo>
                    <a:pt x="575377" y="623502"/>
                  </a:lnTo>
                  <a:cubicBezTo>
                    <a:pt x="574752" y="622689"/>
                    <a:pt x="574752" y="621565"/>
                    <a:pt x="575377" y="620753"/>
                  </a:cubicBezTo>
                  <a:cubicBezTo>
                    <a:pt x="575814" y="620128"/>
                    <a:pt x="576676" y="619978"/>
                    <a:pt x="577288" y="620415"/>
                  </a:cubicBezTo>
                  <a:cubicBezTo>
                    <a:pt x="577426" y="620515"/>
                    <a:pt x="577538" y="620628"/>
                    <a:pt x="577626" y="620753"/>
                  </a:cubicBezTo>
                  <a:lnTo>
                    <a:pt x="576876" y="619878"/>
                  </a:lnTo>
                  <a:lnTo>
                    <a:pt x="500" y="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78607558-3FCF-4F12-81C7-01AC59FF0C46}"/>
                </a:ext>
              </a:extLst>
            </p:cNvPr>
            <p:cNvSpPr/>
            <p:nvPr/>
          </p:nvSpPr>
          <p:spPr>
            <a:xfrm>
              <a:off x="12109673" y="2208376"/>
              <a:ext cx="95333" cy="120577"/>
            </a:xfrm>
            <a:custGeom>
              <a:avLst/>
              <a:gdLst>
                <a:gd name="connsiteX0" fmla="*/ 1624 w 95333"/>
                <a:gd name="connsiteY0" fmla="*/ 5873 h 120577"/>
                <a:gd name="connsiteX1" fmla="*/ 0 w 95333"/>
                <a:gd name="connsiteY1" fmla="*/ 25865 h 120577"/>
                <a:gd name="connsiteX2" fmla="*/ 95334 w 95333"/>
                <a:gd name="connsiteY2" fmla="*/ 120577 h 120577"/>
                <a:gd name="connsiteX3" fmla="*/ 95334 w 95333"/>
                <a:gd name="connsiteY3" fmla="*/ 92463 h 120577"/>
                <a:gd name="connsiteX4" fmla="*/ 2124 w 95333"/>
                <a:gd name="connsiteY4" fmla="*/ 0 h 120577"/>
                <a:gd name="connsiteX5" fmla="*/ 1624 w 95333"/>
                <a:gd name="connsiteY5" fmla="*/ 5873 h 1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33" h="120577">
                  <a:moveTo>
                    <a:pt x="1624" y="5873"/>
                  </a:moveTo>
                  <a:lnTo>
                    <a:pt x="0" y="25865"/>
                  </a:lnTo>
                  <a:lnTo>
                    <a:pt x="95334" y="120577"/>
                  </a:lnTo>
                  <a:lnTo>
                    <a:pt x="95334" y="92463"/>
                  </a:lnTo>
                  <a:lnTo>
                    <a:pt x="2124" y="0"/>
                  </a:lnTo>
                  <a:lnTo>
                    <a:pt x="1624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56CCBE89-83BC-4563-83FC-96D0B4E70549}"/>
                </a:ext>
              </a:extLst>
            </p:cNvPr>
            <p:cNvSpPr/>
            <p:nvPr/>
          </p:nvSpPr>
          <p:spPr>
            <a:xfrm>
              <a:off x="11521708" y="3025482"/>
              <a:ext cx="78066" cy="84623"/>
            </a:xfrm>
            <a:custGeom>
              <a:avLst/>
              <a:gdLst>
                <a:gd name="connsiteX0" fmla="*/ 469 w 78066"/>
                <a:gd name="connsiteY0" fmla="*/ 319 h 84623"/>
                <a:gd name="connsiteX1" fmla="*/ 469 w 78066"/>
                <a:gd name="connsiteY1" fmla="*/ 3067 h 84623"/>
                <a:gd name="connsiteX2" fmla="*/ 2843 w 78066"/>
                <a:gd name="connsiteY2" fmla="*/ 5567 h 84623"/>
                <a:gd name="connsiteX3" fmla="*/ 75311 w 78066"/>
                <a:gd name="connsiteY3" fmla="*/ 83411 h 84623"/>
                <a:gd name="connsiteX4" fmla="*/ 75311 w 78066"/>
                <a:gd name="connsiteY4" fmla="*/ 84035 h 84623"/>
                <a:gd name="connsiteX5" fmla="*/ 77223 w 78066"/>
                <a:gd name="connsiteY5" fmla="*/ 84373 h 84623"/>
                <a:gd name="connsiteX6" fmla="*/ 77560 w 78066"/>
                <a:gd name="connsiteY6" fmla="*/ 84035 h 84623"/>
                <a:gd name="connsiteX7" fmla="*/ 77560 w 78066"/>
                <a:gd name="connsiteY7" fmla="*/ 81286 h 84623"/>
                <a:gd name="connsiteX8" fmla="*/ 76811 w 78066"/>
                <a:gd name="connsiteY8" fmla="*/ 80537 h 84623"/>
                <a:gd name="connsiteX9" fmla="*/ 4092 w 78066"/>
                <a:gd name="connsiteY9" fmla="*/ 2318 h 84623"/>
                <a:gd name="connsiteX10" fmla="*/ 2218 w 78066"/>
                <a:gd name="connsiteY10" fmla="*/ 319 h 84623"/>
                <a:gd name="connsiteX11" fmla="*/ 469 w 78066"/>
                <a:gd name="connsiteY11" fmla="*/ 319 h 8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066" h="84623">
                  <a:moveTo>
                    <a:pt x="469" y="319"/>
                  </a:moveTo>
                  <a:cubicBezTo>
                    <a:pt x="-156" y="1131"/>
                    <a:pt x="-156" y="2255"/>
                    <a:pt x="469" y="3067"/>
                  </a:cubicBezTo>
                  <a:lnTo>
                    <a:pt x="2843" y="5567"/>
                  </a:lnTo>
                  <a:lnTo>
                    <a:pt x="75311" y="83411"/>
                  </a:lnTo>
                  <a:lnTo>
                    <a:pt x="75311" y="84035"/>
                  </a:lnTo>
                  <a:cubicBezTo>
                    <a:pt x="75749" y="84660"/>
                    <a:pt x="76611" y="84810"/>
                    <a:pt x="77223" y="84373"/>
                  </a:cubicBezTo>
                  <a:cubicBezTo>
                    <a:pt x="77360" y="84273"/>
                    <a:pt x="77473" y="84160"/>
                    <a:pt x="77560" y="84035"/>
                  </a:cubicBezTo>
                  <a:cubicBezTo>
                    <a:pt x="78235" y="83248"/>
                    <a:pt x="78235" y="82074"/>
                    <a:pt x="77560" y="81286"/>
                  </a:cubicBezTo>
                  <a:lnTo>
                    <a:pt x="76811" y="80537"/>
                  </a:lnTo>
                  <a:lnTo>
                    <a:pt x="4092" y="2318"/>
                  </a:lnTo>
                  <a:lnTo>
                    <a:pt x="2218" y="319"/>
                  </a:lnTo>
                  <a:cubicBezTo>
                    <a:pt x="1706" y="-106"/>
                    <a:pt x="981" y="-106"/>
                    <a:pt x="469" y="3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F8390982-A4FB-4016-8C63-252F336989FE}"/>
                </a:ext>
              </a:extLst>
            </p:cNvPr>
            <p:cNvSpPr/>
            <p:nvPr/>
          </p:nvSpPr>
          <p:spPr>
            <a:xfrm>
              <a:off x="8604312" y="6606246"/>
              <a:ext cx="439508" cy="264271"/>
            </a:xfrm>
            <a:custGeom>
              <a:avLst/>
              <a:gdLst>
                <a:gd name="connsiteX0" fmla="*/ 439435 w 439508"/>
                <a:gd name="connsiteY0" fmla="*/ 1002 h 264271"/>
                <a:gd name="connsiteX1" fmla="*/ 437311 w 439508"/>
                <a:gd name="connsiteY1" fmla="*/ 127 h 264271"/>
                <a:gd name="connsiteX2" fmla="*/ 437311 w 439508"/>
                <a:gd name="connsiteY2" fmla="*/ 127 h 264271"/>
                <a:gd name="connsiteX3" fmla="*/ 0 w 439508"/>
                <a:gd name="connsiteY3" fmla="*/ 260273 h 264271"/>
                <a:gd name="connsiteX4" fmla="*/ 0 w 439508"/>
                <a:gd name="connsiteY4" fmla="*/ 264272 h 264271"/>
                <a:gd name="connsiteX5" fmla="*/ 437936 w 439508"/>
                <a:gd name="connsiteY5" fmla="*/ 3376 h 264271"/>
                <a:gd name="connsiteX6" fmla="*/ 437936 w 439508"/>
                <a:gd name="connsiteY6" fmla="*/ 3376 h 264271"/>
                <a:gd name="connsiteX7" fmla="*/ 439485 w 439508"/>
                <a:gd name="connsiteY7" fmla="*/ 1226 h 264271"/>
                <a:gd name="connsiteX8" fmla="*/ 439435 w 439508"/>
                <a:gd name="connsiteY8" fmla="*/ 100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508" h="264271">
                  <a:moveTo>
                    <a:pt x="439435" y="1002"/>
                  </a:moveTo>
                  <a:cubicBezTo>
                    <a:pt x="439085" y="177"/>
                    <a:pt x="438136" y="-223"/>
                    <a:pt x="437311" y="127"/>
                  </a:cubicBezTo>
                  <a:lnTo>
                    <a:pt x="437311" y="127"/>
                  </a:lnTo>
                  <a:lnTo>
                    <a:pt x="0" y="260273"/>
                  </a:lnTo>
                  <a:lnTo>
                    <a:pt x="0" y="264272"/>
                  </a:lnTo>
                  <a:lnTo>
                    <a:pt x="437936" y="3376"/>
                  </a:lnTo>
                  <a:lnTo>
                    <a:pt x="437936" y="3376"/>
                  </a:lnTo>
                  <a:cubicBezTo>
                    <a:pt x="438960" y="3213"/>
                    <a:pt x="439647" y="2251"/>
                    <a:pt x="439485" y="1226"/>
                  </a:cubicBezTo>
                  <a:cubicBezTo>
                    <a:pt x="439472" y="1152"/>
                    <a:pt x="439460" y="1076"/>
                    <a:pt x="439435" y="100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B67A06F9-B844-4D7B-B78F-AA56B58869D2}"/>
                </a:ext>
              </a:extLst>
            </p:cNvPr>
            <p:cNvSpPr/>
            <p:nvPr/>
          </p:nvSpPr>
          <p:spPr>
            <a:xfrm>
              <a:off x="9546031" y="5476073"/>
              <a:ext cx="1394272" cy="832917"/>
            </a:xfrm>
            <a:custGeom>
              <a:avLst/>
              <a:gdLst>
                <a:gd name="connsiteX0" fmla="*/ 1393023 w 1394272"/>
                <a:gd name="connsiteY0" fmla="*/ 0 h 832917"/>
                <a:gd name="connsiteX1" fmla="*/ 1391899 w 1394272"/>
                <a:gd name="connsiteY1" fmla="*/ 625 h 832917"/>
                <a:gd name="connsiteX2" fmla="*/ 0 w 1394272"/>
                <a:gd name="connsiteY2" fmla="*/ 829919 h 832917"/>
                <a:gd name="connsiteX3" fmla="*/ 1999 w 1394272"/>
                <a:gd name="connsiteY3" fmla="*/ 832918 h 832917"/>
                <a:gd name="connsiteX4" fmla="*/ 1394273 w 1394272"/>
                <a:gd name="connsiteY4" fmla="*/ 4123 h 832917"/>
                <a:gd name="connsiteX5" fmla="*/ 1393398 w 1394272"/>
                <a:gd name="connsiteY5" fmla="*/ 3124 h 832917"/>
                <a:gd name="connsiteX6" fmla="*/ 1393398 w 1394272"/>
                <a:gd name="connsiteY6" fmla="*/ 3124 h 832917"/>
                <a:gd name="connsiteX7" fmla="*/ 1393398 w 1394272"/>
                <a:gd name="connsiteY7" fmla="*/ 2499 h 832917"/>
                <a:gd name="connsiteX8" fmla="*/ 1393398 w 1394272"/>
                <a:gd name="connsiteY8" fmla="*/ 1749 h 832917"/>
                <a:gd name="connsiteX9" fmla="*/ 1393398 w 1394272"/>
                <a:gd name="connsiteY9" fmla="*/ 1749 h 8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272" h="832917">
                  <a:moveTo>
                    <a:pt x="1393023" y="0"/>
                  </a:moveTo>
                  <a:lnTo>
                    <a:pt x="1391899" y="625"/>
                  </a:lnTo>
                  <a:lnTo>
                    <a:pt x="0" y="829919"/>
                  </a:lnTo>
                  <a:lnTo>
                    <a:pt x="1999" y="832918"/>
                  </a:lnTo>
                  <a:lnTo>
                    <a:pt x="1394273" y="4123"/>
                  </a:lnTo>
                  <a:lnTo>
                    <a:pt x="1393398" y="3124"/>
                  </a:lnTo>
                  <a:lnTo>
                    <a:pt x="1393398" y="3124"/>
                  </a:lnTo>
                  <a:cubicBezTo>
                    <a:pt x="1393398" y="3124"/>
                    <a:pt x="1393398" y="3124"/>
                    <a:pt x="1393398" y="2499"/>
                  </a:cubicBezTo>
                  <a:cubicBezTo>
                    <a:pt x="1393348" y="2249"/>
                    <a:pt x="1393348" y="1999"/>
                    <a:pt x="1393398" y="1749"/>
                  </a:cubicBezTo>
                  <a:lnTo>
                    <a:pt x="1393398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85C75C65-826E-4607-84C4-7531E5C945FF}"/>
                </a:ext>
              </a:extLst>
            </p:cNvPr>
            <p:cNvSpPr/>
            <p:nvPr/>
          </p:nvSpPr>
          <p:spPr>
            <a:xfrm>
              <a:off x="10940921" y="4734619"/>
              <a:ext cx="29993" cy="742454"/>
            </a:xfrm>
            <a:custGeom>
              <a:avLst/>
              <a:gdLst>
                <a:gd name="connsiteX0" fmla="*/ 29993 w 29993"/>
                <a:gd name="connsiteY0" fmla="*/ 1125 h 742454"/>
                <a:gd name="connsiteX1" fmla="*/ 29993 w 29993"/>
                <a:gd name="connsiteY1" fmla="*/ 0 h 742454"/>
                <a:gd name="connsiteX2" fmla="*/ 29993 w 29993"/>
                <a:gd name="connsiteY2" fmla="*/ 750 h 742454"/>
                <a:gd name="connsiteX3" fmla="*/ 29993 w 29993"/>
                <a:gd name="connsiteY3" fmla="*/ 750 h 742454"/>
                <a:gd name="connsiteX4" fmla="*/ 29993 w 29993"/>
                <a:gd name="connsiteY4" fmla="*/ 750 h 742454"/>
                <a:gd name="connsiteX5" fmla="*/ 29369 w 29993"/>
                <a:gd name="connsiteY5" fmla="*/ 750 h 742454"/>
                <a:gd name="connsiteX6" fmla="*/ 29369 w 29993"/>
                <a:gd name="connsiteY6" fmla="*/ 750 h 742454"/>
                <a:gd name="connsiteX7" fmla="*/ 29369 w 29993"/>
                <a:gd name="connsiteY7" fmla="*/ 750 h 742454"/>
                <a:gd name="connsiteX8" fmla="*/ 28744 w 29993"/>
                <a:gd name="connsiteY8" fmla="*/ 750 h 742454"/>
                <a:gd name="connsiteX9" fmla="*/ 28744 w 29993"/>
                <a:gd name="connsiteY9" fmla="*/ 750 h 742454"/>
                <a:gd name="connsiteX10" fmla="*/ 28744 w 29993"/>
                <a:gd name="connsiteY10" fmla="*/ 750 h 742454"/>
                <a:gd name="connsiteX11" fmla="*/ 131 w 29993"/>
                <a:gd name="connsiteY11" fmla="*/ 737956 h 742454"/>
                <a:gd name="connsiteX12" fmla="*/ 131 w 29993"/>
                <a:gd name="connsiteY12" fmla="*/ 742454 h 742454"/>
                <a:gd name="connsiteX13" fmla="*/ 131 w 29993"/>
                <a:gd name="connsiteY13" fmla="*/ 742454 h 742454"/>
                <a:gd name="connsiteX14" fmla="*/ 131 w 29993"/>
                <a:gd name="connsiteY14" fmla="*/ 741080 h 742454"/>
                <a:gd name="connsiteX15" fmla="*/ 2243 w 29993"/>
                <a:gd name="connsiteY15" fmla="*/ 740942 h 742454"/>
                <a:gd name="connsiteX16" fmla="*/ 2380 w 29993"/>
                <a:gd name="connsiteY16" fmla="*/ 741080 h 742454"/>
                <a:gd name="connsiteX17" fmla="*/ 2380 w 29993"/>
                <a:gd name="connsiteY17" fmla="*/ 741080 h 742454"/>
                <a:gd name="connsiteX18" fmla="*/ 2380 w 29993"/>
                <a:gd name="connsiteY18" fmla="*/ 738581 h 7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93" h="742454">
                  <a:moveTo>
                    <a:pt x="29993" y="1125"/>
                  </a:moveTo>
                  <a:lnTo>
                    <a:pt x="29993" y="0"/>
                  </a:lnTo>
                  <a:cubicBezTo>
                    <a:pt x="29993" y="0"/>
                    <a:pt x="29993" y="0"/>
                    <a:pt x="29993" y="750"/>
                  </a:cubicBezTo>
                  <a:cubicBezTo>
                    <a:pt x="29993" y="1500"/>
                    <a:pt x="29993" y="750"/>
                    <a:pt x="29993" y="750"/>
                  </a:cubicBezTo>
                  <a:lnTo>
                    <a:pt x="29993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131" y="737956"/>
                  </a:lnTo>
                  <a:lnTo>
                    <a:pt x="131" y="742454"/>
                  </a:lnTo>
                  <a:lnTo>
                    <a:pt x="131" y="742454"/>
                  </a:lnTo>
                  <a:cubicBezTo>
                    <a:pt x="-44" y="742017"/>
                    <a:pt x="-44" y="741517"/>
                    <a:pt x="131" y="741080"/>
                  </a:cubicBezTo>
                  <a:cubicBezTo>
                    <a:pt x="681" y="740455"/>
                    <a:pt x="1631" y="740405"/>
                    <a:pt x="2243" y="740942"/>
                  </a:cubicBezTo>
                  <a:cubicBezTo>
                    <a:pt x="2293" y="740992"/>
                    <a:pt x="2343" y="741030"/>
                    <a:pt x="2380" y="741080"/>
                  </a:cubicBezTo>
                  <a:lnTo>
                    <a:pt x="2380" y="741080"/>
                  </a:lnTo>
                  <a:lnTo>
                    <a:pt x="2380" y="73858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DA8267FA-7091-4905-9F08-5959174574E9}"/>
                </a:ext>
              </a:extLst>
            </p:cNvPr>
            <p:cNvSpPr/>
            <p:nvPr/>
          </p:nvSpPr>
          <p:spPr>
            <a:xfrm>
              <a:off x="11388606" y="4361018"/>
              <a:ext cx="25617" cy="127949"/>
            </a:xfrm>
            <a:custGeom>
              <a:avLst/>
              <a:gdLst>
                <a:gd name="connsiteX0" fmla="*/ 10499 w 25617"/>
                <a:gd name="connsiteY0" fmla="*/ 7122 h 127949"/>
                <a:gd name="connsiteX1" fmla="*/ 9249 w 25617"/>
                <a:gd name="connsiteY1" fmla="*/ 5623 h 127949"/>
                <a:gd name="connsiteX2" fmla="*/ 7250 w 25617"/>
                <a:gd name="connsiteY2" fmla="*/ 6747 h 127949"/>
                <a:gd name="connsiteX3" fmla="*/ 3 w 25617"/>
                <a:gd name="connsiteY3" fmla="*/ 126325 h 127949"/>
                <a:gd name="connsiteX4" fmla="*/ 9499 w 25617"/>
                <a:gd name="connsiteY4" fmla="*/ 116329 h 127949"/>
                <a:gd name="connsiteX5" fmla="*/ 9624 w 25617"/>
                <a:gd name="connsiteY5" fmla="*/ 116329 h 127949"/>
                <a:gd name="connsiteX6" fmla="*/ 17996 w 25617"/>
                <a:gd name="connsiteY6" fmla="*/ 127949 h 127949"/>
                <a:gd name="connsiteX7" fmla="*/ 25617 w 25617"/>
                <a:gd name="connsiteY7" fmla="*/ 0 h 127949"/>
                <a:gd name="connsiteX8" fmla="*/ 25617 w 25617"/>
                <a:gd name="connsiteY8" fmla="*/ 0 h 127949"/>
                <a:gd name="connsiteX9" fmla="*/ 23118 w 25617"/>
                <a:gd name="connsiteY9" fmla="*/ 7247 h 127949"/>
                <a:gd name="connsiteX10" fmla="*/ 12085 w 25617"/>
                <a:gd name="connsiteY10" fmla="*/ 8747 h 127949"/>
                <a:gd name="connsiteX11" fmla="*/ 10499 w 25617"/>
                <a:gd name="connsiteY11" fmla="*/ 7122 h 12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617" h="127949">
                  <a:moveTo>
                    <a:pt x="10499" y="7122"/>
                  </a:moveTo>
                  <a:lnTo>
                    <a:pt x="9249" y="5623"/>
                  </a:lnTo>
                  <a:lnTo>
                    <a:pt x="7250" y="6747"/>
                  </a:lnTo>
                  <a:lnTo>
                    <a:pt x="3" y="126325"/>
                  </a:lnTo>
                  <a:cubicBezTo>
                    <a:pt x="-134" y="120939"/>
                    <a:pt x="4114" y="116466"/>
                    <a:pt x="9499" y="116329"/>
                  </a:cubicBezTo>
                  <a:cubicBezTo>
                    <a:pt x="9537" y="116329"/>
                    <a:pt x="9587" y="116329"/>
                    <a:pt x="9624" y="116329"/>
                  </a:cubicBezTo>
                  <a:cubicBezTo>
                    <a:pt x="15072" y="117341"/>
                    <a:pt x="18757" y="122464"/>
                    <a:pt x="17996" y="127949"/>
                  </a:cubicBezTo>
                  <a:lnTo>
                    <a:pt x="25617" y="0"/>
                  </a:lnTo>
                  <a:lnTo>
                    <a:pt x="25617" y="0"/>
                  </a:lnTo>
                  <a:cubicBezTo>
                    <a:pt x="25567" y="2612"/>
                    <a:pt x="24692" y="5148"/>
                    <a:pt x="23118" y="7247"/>
                  </a:cubicBezTo>
                  <a:cubicBezTo>
                    <a:pt x="20482" y="10708"/>
                    <a:pt x="15546" y="11371"/>
                    <a:pt x="12085" y="8747"/>
                  </a:cubicBezTo>
                  <a:cubicBezTo>
                    <a:pt x="11486" y="8284"/>
                    <a:pt x="10948" y="7735"/>
                    <a:pt x="10499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504FFA4A-F6BD-44AC-A6C3-91CD0FD0C7CF}"/>
                </a:ext>
              </a:extLst>
            </p:cNvPr>
            <p:cNvSpPr/>
            <p:nvPr/>
          </p:nvSpPr>
          <p:spPr>
            <a:xfrm>
              <a:off x="10831275" y="4196084"/>
              <a:ext cx="443133" cy="260006"/>
            </a:xfrm>
            <a:custGeom>
              <a:avLst/>
              <a:gdLst>
                <a:gd name="connsiteX0" fmla="*/ 429764 w 443133"/>
                <a:gd name="connsiteY0" fmla="*/ 6372 h 260006"/>
                <a:gd name="connsiteX1" fmla="*/ 429764 w 443133"/>
                <a:gd name="connsiteY1" fmla="*/ 0 h 260006"/>
                <a:gd name="connsiteX2" fmla="*/ 4948 w 443133"/>
                <a:gd name="connsiteY2" fmla="*/ 239154 h 260006"/>
                <a:gd name="connsiteX3" fmla="*/ 3948 w 443133"/>
                <a:gd name="connsiteY3" fmla="*/ 240029 h 260006"/>
                <a:gd name="connsiteX4" fmla="*/ 2324 w 443133"/>
                <a:gd name="connsiteY4" fmla="*/ 241403 h 260006"/>
                <a:gd name="connsiteX5" fmla="*/ 1325 w 443133"/>
                <a:gd name="connsiteY5" fmla="*/ 243153 h 260006"/>
                <a:gd name="connsiteX6" fmla="*/ 450 w 443133"/>
                <a:gd name="connsiteY6" fmla="*/ 244902 h 260006"/>
                <a:gd name="connsiteX7" fmla="*/ 450 w 443133"/>
                <a:gd name="connsiteY7" fmla="*/ 247026 h 260006"/>
                <a:gd name="connsiteX8" fmla="*/ 450 w 443133"/>
                <a:gd name="connsiteY8" fmla="*/ 253649 h 260006"/>
                <a:gd name="connsiteX9" fmla="*/ 10596 w 443133"/>
                <a:gd name="connsiteY9" fmla="*/ 259759 h 260006"/>
                <a:gd name="connsiteX10" fmla="*/ 12944 w 443133"/>
                <a:gd name="connsiteY10" fmla="*/ 258772 h 260006"/>
                <a:gd name="connsiteX11" fmla="*/ 14319 w 443133"/>
                <a:gd name="connsiteY11" fmla="*/ 258022 h 260006"/>
                <a:gd name="connsiteX12" fmla="*/ 17318 w 443133"/>
                <a:gd name="connsiteY12" fmla="*/ 256273 h 260006"/>
                <a:gd name="connsiteX13" fmla="*/ 17318 w 443133"/>
                <a:gd name="connsiteY13" fmla="*/ 256273 h 260006"/>
                <a:gd name="connsiteX14" fmla="*/ 442134 w 443133"/>
                <a:gd name="connsiteY14" fmla="*/ 17118 h 260006"/>
                <a:gd name="connsiteX15" fmla="*/ 443133 w 443133"/>
                <a:gd name="connsiteY15" fmla="*/ 16243 h 260006"/>
                <a:gd name="connsiteX16" fmla="*/ 437761 w 443133"/>
                <a:gd name="connsiteY16" fmla="*/ 18118 h 260006"/>
                <a:gd name="connsiteX17" fmla="*/ 429764 w 443133"/>
                <a:gd name="connsiteY17" fmla="*/ 6372 h 2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3133" h="260006">
                  <a:moveTo>
                    <a:pt x="429764" y="6372"/>
                  </a:moveTo>
                  <a:lnTo>
                    <a:pt x="429764" y="0"/>
                  </a:lnTo>
                  <a:lnTo>
                    <a:pt x="4948" y="239154"/>
                  </a:lnTo>
                  <a:lnTo>
                    <a:pt x="3948" y="240029"/>
                  </a:lnTo>
                  <a:lnTo>
                    <a:pt x="2324" y="241403"/>
                  </a:lnTo>
                  <a:cubicBezTo>
                    <a:pt x="2324" y="241403"/>
                    <a:pt x="1699" y="242528"/>
                    <a:pt x="1325" y="243153"/>
                  </a:cubicBezTo>
                  <a:cubicBezTo>
                    <a:pt x="950" y="243778"/>
                    <a:pt x="700" y="244277"/>
                    <a:pt x="450" y="244902"/>
                  </a:cubicBezTo>
                  <a:cubicBezTo>
                    <a:pt x="375" y="245614"/>
                    <a:pt x="375" y="246314"/>
                    <a:pt x="450" y="247026"/>
                  </a:cubicBezTo>
                  <a:cubicBezTo>
                    <a:pt x="-150" y="249188"/>
                    <a:pt x="-150" y="251487"/>
                    <a:pt x="450" y="253649"/>
                  </a:cubicBezTo>
                  <a:cubicBezTo>
                    <a:pt x="1562" y="258135"/>
                    <a:pt x="6110" y="260871"/>
                    <a:pt x="10596" y="259759"/>
                  </a:cubicBezTo>
                  <a:cubicBezTo>
                    <a:pt x="11420" y="259547"/>
                    <a:pt x="12220" y="259222"/>
                    <a:pt x="12944" y="258772"/>
                  </a:cubicBezTo>
                  <a:lnTo>
                    <a:pt x="14319" y="258022"/>
                  </a:lnTo>
                  <a:lnTo>
                    <a:pt x="17318" y="256273"/>
                  </a:lnTo>
                  <a:lnTo>
                    <a:pt x="17318" y="256273"/>
                  </a:lnTo>
                  <a:lnTo>
                    <a:pt x="442134" y="17118"/>
                  </a:lnTo>
                  <a:lnTo>
                    <a:pt x="443133" y="16243"/>
                  </a:lnTo>
                  <a:cubicBezTo>
                    <a:pt x="441634" y="17518"/>
                    <a:pt x="439723" y="18180"/>
                    <a:pt x="437761" y="18118"/>
                  </a:cubicBezTo>
                  <a:cubicBezTo>
                    <a:pt x="432376" y="16993"/>
                    <a:pt x="428840" y="11795"/>
                    <a:pt x="429764" y="63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A07BD2F5-BF4C-4F90-AE86-55DFE96FBE75}"/>
                </a:ext>
              </a:extLst>
            </p:cNvPr>
            <p:cNvSpPr/>
            <p:nvPr/>
          </p:nvSpPr>
          <p:spPr>
            <a:xfrm>
              <a:off x="10974663" y="4364141"/>
              <a:ext cx="423192" cy="243403"/>
            </a:xfrm>
            <a:custGeom>
              <a:avLst/>
              <a:gdLst>
                <a:gd name="connsiteX0" fmla="*/ 1124 w 423192"/>
                <a:gd name="connsiteY0" fmla="*/ 241404 h 243403"/>
                <a:gd name="connsiteX1" fmla="*/ 1124 w 423192"/>
                <a:gd name="connsiteY1" fmla="*/ 241404 h 243403"/>
                <a:gd name="connsiteX2" fmla="*/ 1124 w 423192"/>
                <a:gd name="connsiteY2" fmla="*/ 242279 h 243403"/>
                <a:gd name="connsiteX3" fmla="*/ 1124 w 423192"/>
                <a:gd name="connsiteY3" fmla="*/ 242279 h 243403"/>
                <a:gd name="connsiteX4" fmla="*/ 1124 w 423192"/>
                <a:gd name="connsiteY4" fmla="*/ 243403 h 243403"/>
                <a:gd name="connsiteX5" fmla="*/ 421193 w 423192"/>
                <a:gd name="connsiteY5" fmla="*/ 3998 h 243403"/>
                <a:gd name="connsiteX6" fmla="*/ 423192 w 423192"/>
                <a:gd name="connsiteY6" fmla="*/ 2874 h 243403"/>
                <a:gd name="connsiteX7" fmla="*/ 421443 w 423192"/>
                <a:gd name="connsiteY7" fmla="*/ 875 h 243403"/>
                <a:gd name="connsiteX8" fmla="*/ 420693 w 423192"/>
                <a:gd name="connsiteY8" fmla="*/ 0 h 243403"/>
                <a:gd name="connsiteX9" fmla="*/ 0 w 423192"/>
                <a:gd name="connsiteY9" fmla="*/ 240154 h 24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192" h="243403">
                  <a:moveTo>
                    <a:pt x="1124" y="241404"/>
                  </a:moveTo>
                  <a:lnTo>
                    <a:pt x="1124" y="241404"/>
                  </a:lnTo>
                  <a:cubicBezTo>
                    <a:pt x="1162" y="241691"/>
                    <a:pt x="1162" y="241991"/>
                    <a:pt x="1124" y="242279"/>
                  </a:cubicBezTo>
                  <a:lnTo>
                    <a:pt x="1124" y="242279"/>
                  </a:lnTo>
                  <a:lnTo>
                    <a:pt x="1124" y="243403"/>
                  </a:lnTo>
                  <a:lnTo>
                    <a:pt x="421193" y="3998"/>
                  </a:lnTo>
                  <a:lnTo>
                    <a:pt x="423192" y="2874"/>
                  </a:lnTo>
                  <a:lnTo>
                    <a:pt x="421443" y="875"/>
                  </a:lnTo>
                  <a:lnTo>
                    <a:pt x="420693" y="0"/>
                  </a:lnTo>
                  <a:lnTo>
                    <a:pt x="0" y="24015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92EE96-AD64-4944-95E0-2BFE781F6FD7}"/>
                </a:ext>
              </a:extLst>
            </p:cNvPr>
            <p:cNvSpPr/>
            <p:nvPr/>
          </p:nvSpPr>
          <p:spPr>
            <a:xfrm>
              <a:off x="8128893" y="6192413"/>
              <a:ext cx="13244" cy="25115"/>
            </a:xfrm>
            <a:custGeom>
              <a:avLst/>
              <a:gdLst>
                <a:gd name="connsiteX0" fmla="*/ 13244 w 13244"/>
                <a:gd name="connsiteY0" fmla="*/ 18992 h 25115"/>
                <a:gd name="connsiteX1" fmla="*/ 750 w 13244"/>
                <a:gd name="connsiteY1" fmla="*/ 0 h 25115"/>
                <a:gd name="connsiteX2" fmla="*/ 0 w 13244"/>
                <a:gd name="connsiteY2" fmla="*/ 0 h 25115"/>
                <a:gd name="connsiteX3" fmla="*/ 0 w 13244"/>
                <a:gd name="connsiteY3" fmla="*/ 1250 h 25115"/>
                <a:gd name="connsiteX4" fmla="*/ 2749 w 13244"/>
                <a:gd name="connsiteY4" fmla="*/ 25115 h 25115"/>
                <a:gd name="connsiteX5" fmla="*/ 3873 w 13244"/>
                <a:gd name="connsiteY5" fmla="*/ 23991 h 25115"/>
                <a:gd name="connsiteX6" fmla="*/ 5373 w 13244"/>
                <a:gd name="connsiteY6" fmla="*/ 22616 h 25115"/>
                <a:gd name="connsiteX7" fmla="*/ 5373 w 13244"/>
                <a:gd name="connsiteY7" fmla="*/ 22616 h 2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44" h="25115">
                  <a:moveTo>
                    <a:pt x="13244" y="18992"/>
                  </a:moveTo>
                  <a:lnTo>
                    <a:pt x="750" y="0"/>
                  </a:lnTo>
                  <a:lnTo>
                    <a:pt x="0" y="0"/>
                  </a:lnTo>
                  <a:cubicBezTo>
                    <a:pt x="38" y="412"/>
                    <a:pt x="38" y="837"/>
                    <a:pt x="0" y="1250"/>
                  </a:cubicBezTo>
                  <a:lnTo>
                    <a:pt x="2749" y="25115"/>
                  </a:lnTo>
                  <a:lnTo>
                    <a:pt x="3873" y="23991"/>
                  </a:lnTo>
                  <a:cubicBezTo>
                    <a:pt x="4311" y="23466"/>
                    <a:pt x="4811" y="23003"/>
                    <a:pt x="5373" y="22616"/>
                  </a:cubicBezTo>
                  <a:lnTo>
                    <a:pt x="5373" y="226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D012D716-8EBA-40E5-B315-6FE45034A428}"/>
                </a:ext>
              </a:extLst>
            </p:cNvPr>
            <p:cNvSpPr/>
            <p:nvPr/>
          </p:nvSpPr>
          <p:spPr>
            <a:xfrm>
              <a:off x="8127019" y="6188039"/>
              <a:ext cx="874" cy="1249"/>
            </a:xfrm>
            <a:custGeom>
              <a:avLst/>
              <a:gdLst>
                <a:gd name="connsiteX0" fmla="*/ 0 w 874"/>
                <a:gd name="connsiteY0" fmla="*/ 0 h 1249"/>
                <a:gd name="connsiteX1" fmla="*/ 875 w 874"/>
                <a:gd name="connsiteY1" fmla="*/ 1250 h 1249"/>
                <a:gd name="connsiteX2" fmla="*/ 875 w 874"/>
                <a:gd name="connsiteY2" fmla="*/ 1250 h 1249"/>
                <a:gd name="connsiteX3" fmla="*/ 875 w 874"/>
                <a:gd name="connsiteY3" fmla="*/ 125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249">
                  <a:moveTo>
                    <a:pt x="0" y="0"/>
                  </a:moveTo>
                  <a:lnTo>
                    <a:pt x="875" y="1250"/>
                  </a:lnTo>
                  <a:lnTo>
                    <a:pt x="875" y="1250"/>
                  </a:lnTo>
                  <a:lnTo>
                    <a:pt x="875" y="12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706C8A1E-650C-4F95-8740-81089161A67C}"/>
                </a:ext>
              </a:extLst>
            </p:cNvPr>
            <p:cNvSpPr/>
            <p:nvPr/>
          </p:nvSpPr>
          <p:spPr>
            <a:xfrm>
              <a:off x="10970790" y="4734619"/>
              <a:ext cx="12494" cy="750"/>
            </a:xfrm>
            <a:custGeom>
              <a:avLst/>
              <a:gdLst>
                <a:gd name="connsiteX0" fmla="*/ 0 w 12494"/>
                <a:gd name="connsiteY0" fmla="*/ 750 h 750"/>
                <a:gd name="connsiteX1" fmla="*/ 0 w 12494"/>
                <a:gd name="connsiteY1" fmla="*/ 0 h 750"/>
                <a:gd name="connsiteX2" fmla="*/ 0 w 12494"/>
                <a:gd name="connsiteY2" fmla="*/ 0 h 750"/>
                <a:gd name="connsiteX3" fmla="*/ 0 w 12494"/>
                <a:gd name="connsiteY3" fmla="*/ 75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50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7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8CA19D02-0644-44EF-97D6-23ED219139E2}"/>
                </a:ext>
              </a:extLst>
            </p:cNvPr>
            <p:cNvSpPr/>
            <p:nvPr/>
          </p:nvSpPr>
          <p:spPr>
            <a:xfrm>
              <a:off x="10969291" y="473636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05928EC7-A2D0-4A19-80BA-AAD8E513640F}"/>
                </a:ext>
              </a:extLst>
            </p:cNvPr>
            <p:cNvSpPr/>
            <p:nvPr/>
          </p:nvSpPr>
          <p:spPr>
            <a:xfrm>
              <a:off x="10968791" y="4606795"/>
              <a:ext cx="7246" cy="127823"/>
            </a:xfrm>
            <a:custGeom>
              <a:avLst/>
              <a:gdLst>
                <a:gd name="connsiteX0" fmla="*/ 6997 w 7246"/>
                <a:gd name="connsiteY0" fmla="*/ 0 h 127823"/>
                <a:gd name="connsiteX1" fmla="*/ 6997 w 7246"/>
                <a:gd name="connsiteY1" fmla="*/ 0 h 127823"/>
                <a:gd name="connsiteX2" fmla="*/ 6997 w 7246"/>
                <a:gd name="connsiteY2" fmla="*/ 1374 h 127823"/>
                <a:gd name="connsiteX3" fmla="*/ 5085 w 7246"/>
                <a:gd name="connsiteY3" fmla="*/ 1712 h 127823"/>
                <a:gd name="connsiteX4" fmla="*/ 4748 w 7246"/>
                <a:gd name="connsiteY4" fmla="*/ 1374 h 127823"/>
                <a:gd name="connsiteX5" fmla="*/ 4748 w 7246"/>
                <a:gd name="connsiteY5" fmla="*/ 750 h 127823"/>
                <a:gd name="connsiteX6" fmla="*/ 0 w 7246"/>
                <a:gd name="connsiteY6" fmla="*/ 123326 h 127823"/>
                <a:gd name="connsiteX7" fmla="*/ 2499 w 7246"/>
                <a:gd name="connsiteY7" fmla="*/ 126450 h 127823"/>
                <a:gd name="connsiteX8" fmla="*/ 2499 w 7246"/>
                <a:gd name="connsiteY8" fmla="*/ 127824 h 127823"/>
                <a:gd name="connsiteX9" fmla="*/ 2499 w 7246"/>
                <a:gd name="connsiteY9" fmla="*/ 124700 h 127823"/>
                <a:gd name="connsiteX10" fmla="*/ 7247 w 7246"/>
                <a:gd name="connsiteY10" fmla="*/ 1250 h 12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6" h="127823">
                  <a:moveTo>
                    <a:pt x="6997" y="0"/>
                  </a:moveTo>
                  <a:lnTo>
                    <a:pt x="6997" y="0"/>
                  </a:lnTo>
                  <a:cubicBezTo>
                    <a:pt x="7122" y="450"/>
                    <a:pt x="7122" y="925"/>
                    <a:pt x="6997" y="1374"/>
                  </a:cubicBezTo>
                  <a:cubicBezTo>
                    <a:pt x="6560" y="1999"/>
                    <a:pt x="5697" y="2149"/>
                    <a:pt x="5085" y="1712"/>
                  </a:cubicBezTo>
                  <a:cubicBezTo>
                    <a:pt x="4948" y="1612"/>
                    <a:pt x="4835" y="1499"/>
                    <a:pt x="4748" y="1374"/>
                  </a:cubicBezTo>
                  <a:lnTo>
                    <a:pt x="4748" y="750"/>
                  </a:lnTo>
                  <a:lnTo>
                    <a:pt x="0" y="123326"/>
                  </a:lnTo>
                  <a:lnTo>
                    <a:pt x="2499" y="126450"/>
                  </a:lnTo>
                  <a:cubicBezTo>
                    <a:pt x="2624" y="126899"/>
                    <a:pt x="2624" y="127374"/>
                    <a:pt x="2499" y="127824"/>
                  </a:cubicBezTo>
                  <a:lnTo>
                    <a:pt x="2499" y="124700"/>
                  </a:lnTo>
                  <a:lnTo>
                    <a:pt x="7247" y="12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FFB07248-9EC1-4558-B467-4FBDB013FF00}"/>
                </a:ext>
              </a:extLst>
            </p:cNvPr>
            <p:cNvSpPr/>
            <p:nvPr/>
          </p:nvSpPr>
          <p:spPr>
            <a:xfrm>
              <a:off x="8436135" y="6012110"/>
              <a:ext cx="32236" cy="24739"/>
            </a:xfrm>
            <a:custGeom>
              <a:avLst/>
              <a:gdLst>
                <a:gd name="connsiteX0" fmla="*/ 12495 w 32236"/>
                <a:gd name="connsiteY0" fmla="*/ 8497 h 24739"/>
                <a:gd name="connsiteX1" fmla="*/ 1187 w 32236"/>
                <a:gd name="connsiteY1" fmla="*/ 8234 h 24739"/>
                <a:gd name="connsiteX2" fmla="*/ 0 w 32236"/>
                <a:gd name="connsiteY2" fmla="*/ 6622 h 24739"/>
                <a:gd name="connsiteX3" fmla="*/ 11745 w 32236"/>
                <a:gd name="connsiteY3" fmla="*/ 24740 h 24739"/>
                <a:gd name="connsiteX4" fmla="*/ 21990 w 32236"/>
                <a:gd name="connsiteY4" fmla="*/ 18992 h 24739"/>
                <a:gd name="connsiteX5" fmla="*/ 23490 w 32236"/>
                <a:gd name="connsiteY5" fmla="*/ 18992 h 24739"/>
                <a:gd name="connsiteX6" fmla="*/ 24739 w 32236"/>
                <a:gd name="connsiteY6" fmla="*/ 18992 h 24739"/>
                <a:gd name="connsiteX7" fmla="*/ 24739 w 32236"/>
                <a:gd name="connsiteY7" fmla="*/ 18992 h 24739"/>
                <a:gd name="connsiteX8" fmla="*/ 26738 w 32236"/>
                <a:gd name="connsiteY8" fmla="*/ 18992 h 24739"/>
                <a:gd name="connsiteX9" fmla="*/ 28113 w 32236"/>
                <a:gd name="connsiteY9" fmla="*/ 18992 h 24739"/>
                <a:gd name="connsiteX10" fmla="*/ 29737 w 32236"/>
                <a:gd name="connsiteY10" fmla="*/ 20117 h 24739"/>
                <a:gd name="connsiteX11" fmla="*/ 31111 w 32236"/>
                <a:gd name="connsiteY11" fmla="*/ 20992 h 24739"/>
                <a:gd name="connsiteX12" fmla="*/ 32236 w 32236"/>
                <a:gd name="connsiteY12" fmla="*/ 22616 h 24739"/>
                <a:gd name="connsiteX13" fmla="*/ 32236 w 32236"/>
                <a:gd name="connsiteY13" fmla="*/ 23366 h 24739"/>
                <a:gd name="connsiteX14" fmla="*/ 32236 w 32236"/>
                <a:gd name="connsiteY14" fmla="*/ 22616 h 24739"/>
                <a:gd name="connsiteX15" fmla="*/ 17492 w 32236"/>
                <a:gd name="connsiteY15" fmla="*/ 0 h 24739"/>
                <a:gd name="connsiteX16" fmla="*/ 15368 w 32236"/>
                <a:gd name="connsiteY16" fmla="*/ 1250 h 24739"/>
                <a:gd name="connsiteX17" fmla="*/ 12495 w 32236"/>
                <a:gd name="connsiteY17" fmla="*/ 8497 h 2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236" h="24739">
                  <a:moveTo>
                    <a:pt x="12495" y="8497"/>
                  </a:moveTo>
                  <a:cubicBezTo>
                    <a:pt x="9296" y="11545"/>
                    <a:pt x="4236" y="11420"/>
                    <a:pt x="1187" y="8234"/>
                  </a:cubicBezTo>
                  <a:cubicBezTo>
                    <a:pt x="725" y="7747"/>
                    <a:pt x="325" y="7210"/>
                    <a:pt x="0" y="6622"/>
                  </a:cubicBezTo>
                  <a:lnTo>
                    <a:pt x="11745" y="24740"/>
                  </a:lnTo>
                  <a:lnTo>
                    <a:pt x="21990" y="18992"/>
                  </a:lnTo>
                  <a:lnTo>
                    <a:pt x="23490" y="18992"/>
                  </a:lnTo>
                  <a:lnTo>
                    <a:pt x="24739" y="18992"/>
                  </a:lnTo>
                  <a:lnTo>
                    <a:pt x="24739" y="18992"/>
                  </a:lnTo>
                  <a:cubicBezTo>
                    <a:pt x="25401" y="18867"/>
                    <a:pt x="26076" y="18867"/>
                    <a:pt x="26738" y="18992"/>
                  </a:cubicBezTo>
                  <a:lnTo>
                    <a:pt x="28113" y="18992"/>
                  </a:lnTo>
                  <a:cubicBezTo>
                    <a:pt x="28700" y="19292"/>
                    <a:pt x="29250" y="19667"/>
                    <a:pt x="29737" y="20117"/>
                  </a:cubicBezTo>
                  <a:cubicBezTo>
                    <a:pt x="30237" y="20329"/>
                    <a:pt x="30699" y="20629"/>
                    <a:pt x="31111" y="20992"/>
                  </a:cubicBezTo>
                  <a:cubicBezTo>
                    <a:pt x="31561" y="21479"/>
                    <a:pt x="31936" y="22029"/>
                    <a:pt x="32236" y="22616"/>
                  </a:cubicBezTo>
                  <a:cubicBezTo>
                    <a:pt x="32236" y="22616"/>
                    <a:pt x="32236" y="22616"/>
                    <a:pt x="32236" y="23366"/>
                  </a:cubicBezTo>
                  <a:lnTo>
                    <a:pt x="32236" y="22616"/>
                  </a:lnTo>
                  <a:lnTo>
                    <a:pt x="17492" y="0"/>
                  </a:lnTo>
                  <a:lnTo>
                    <a:pt x="15368" y="1250"/>
                  </a:lnTo>
                  <a:cubicBezTo>
                    <a:pt x="15206" y="3911"/>
                    <a:pt x="14206" y="6447"/>
                    <a:pt x="12495" y="849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3E21E2EB-A72E-489B-BE80-C6341A7314DB}"/>
                </a:ext>
              </a:extLst>
            </p:cNvPr>
            <p:cNvSpPr/>
            <p:nvPr/>
          </p:nvSpPr>
          <p:spPr>
            <a:xfrm>
              <a:off x="8470495" y="6037224"/>
              <a:ext cx="56" cy="1749"/>
            </a:xfrm>
            <a:custGeom>
              <a:avLst/>
              <a:gdLst>
                <a:gd name="connsiteX0" fmla="*/ 0 w 56"/>
                <a:gd name="connsiteY0" fmla="*/ 1749 h 1749"/>
                <a:gd name="connsiteX1" fmla="*/ 0 w 56"/>
                <a:gd name="connsiteY1" fmla="*/ 0 h 1749"/>
                <a:gd name="connsiteX2" fmla="*/ 0 w 56"/>
                <a:gd name="connsiteY2" fmla="*/ 875 h 1749"/>
                <a:gd name="connsiteX3" fmla="*/ 0 w 56"/>
                <a:gd name="connsiteY3" fmla="*/ 1749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749">
                  <a:moveTo>
                    <a:pt x="0" y="1749"/>
                  </a:moveTo>
                  <a:lnTo>
                    <a:pt x="0" y="0"/>
                  </a:lnTo>
                  <a:cubicBezTo>
                    <a:pt x="62" y="288"/>
                    <a:pt x="62" y="588"/>
                    <a:pt x="0" y="875"/>
                  </a:cubicBezTo>
                  <a:cubicBezTo>
                    <a:pt x="75" y="1162"/>
                    <a:pt x="75" y="1462"/>
                    <a:pt x="0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768B1846-B89F-40B5-9981-F19878361E66}"/>
                </a:ext>
              </a:extLst>
            </p:cNvPr>
            <p:cNvSpPr/>
            <p:nvPr/>
          </p:nvSpPr>
          <p:spPr>
            <a:xfrm>
              <a:off x="10950424" y="4708754"/>
              <a:ext cx="21240" cy="26489"/>
            </a:xfrm>
            <a:custGeom>
              <a:avLst/>
              <a:gdLst>
                <a:gd name="connsiteX0" fmla="*/ 20616 w 21240"/>
                <a:gd name="connsiteY0" fmla="*/ 25740 h 26489"/>
                <a:gd name="connsiteX1" fmla="*/ 20616 w 21240"/>
                <a:gd name="connsiteY1" fmla="*/ 24365 h 26489"/>
                <a:gd name="connsiteX2" fmla="*/ 18117 w 21240"/>
                <a:gd name="connsiteY2" fmla="*/ 21241 h 26489"/>
                <a:gd name="connsiteX3" fmla="*/ 625 w 21240"/>
                <a:gd name="connsiteY3" fmla="*/ 0 h 26489"/>
                <a:gd name="connsiteX4" fmla="*/ 625 w 21240"/>
                <a:gd name="connsiteY4" fmla="*/ 750 h 26489"/>
                <a:gd name="connsiteX5" fmla="*/ 625 w 21240"/>
                <a:gd name="connsiteY5" fmla="*/ 750 h 26489"/>
                <a:gd name="connsiteX6" fmla="*/ 625 w 21240"/>
                <a:gd name="connsiteY6" fmla="*/ 1499 h 26489"/>
                <a:gd name="connsiteX7" fmla="*/ 625 w 21240"/>
                <a:gd name="connsiteY7" fmla="*/ 2124 h 26489"/>
                <a:gd name="connsiteX8" fmla="*/ 625 w 21240"/>
                <a:gd name="connsiteY8" fmla="*/ 2124 h 26489"/>
                <a:gd name="connsiteX9" fmla="*/ 0 w 21240"/>
                <a:gd name="connsiteY9" fmla="*/ 2124 h 26489"/>
                <a:gd name="connsiteX10" fmla="*/ 0 w 21240"/>
                <a:gd name="connsiteY10" fmla="*/ 2124 h 26489"/>
                <a:gd name="connsiteX11" fmla="*/ 0 w 21240"/>
                <a:gd name="connsiteY11" fmla="*/ 2124 h 26489"/>
                <a:gd name="connsiteX12" fmla="*/ 0 w 21240"/>
                <a:gd name="connsiteY12" fmla="*/ 2124 h 26489"/>
                <a:gd name="connsiteX13" fmla="*/ 19991 w 21240"/>
                <a:gd name="connsiteY13" fmla="*/ 26489 h 26489"/>
                <a:gd name="connsiteX14" fmla="*/ 19991 w 21240"/>
                <a:gd name="connsiteY14" fmla="*/ 26489 h 26489"/>
                <a:gd name="connsiteX15" fmla="*/ 19991 w 21240"/>
                <a:gd name="connsiteY15" fmla="*/ 26489 h 26489"/>
                <a:gd name="connsiteX16" fmla="*/ 20616 w 21240"/>
                <a:gd name="connsiteY16" fmla="*/ 26489 h 26489"/>
                <a:gd name="connsiteX17" fmla="*/ 20616 w 21240"/>
                <a:gd name="connsiteY17" fmla="*/ 26489 h 26489"/>
                <a:gd name="connsiteX18" fmla="*/ 20616 w 21240"/>
                <a:gd name="connsiteY18" fmla="*/ 26489 h 26489"/>
                <a:gd name="connsiteX19" fmla="*/ 21241 w 21240"/>
                <a:gd name="connsiteY19" fmla="*/ 26489 h 26489"/>
                <a:gd name="connsiteX20" fmla="*/ 21241 w 21240"/>
                <a:gd name="connsiteY20" fmla="*/ 26489 h 26489"/>
                <a:gd name="connsiteX21" fmla="*/ 21241 w 21240"/>
                <a:gd name="connsiteY21" fmla="*/ 26489 h 26489"/>
                <a:gd name="connsiteX22" fmla="*/ 21241 w 21240"/>
                <a:gd name="connsiteY22" fmla="*/ 25615 h 2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240" h="26489">
                  <a:moveTo>
                    <a:pt x="20616" y="25740"/>
                  </a:moveTo>
                  <a:cubicBezTo>
                    <a:pt x="20741" y="25290"/>
                    <a:pt x="20741" y="24815"/>
                    <a:pt x="20616" y="24365"/>
                  </a:cubicBezTo>
                  <a:lnTo>
                    <a:pt x="18117" y="21241"/>
                  </a:lnTo>
                  <a:lnTo>
                    <a:pt x="625" y="0"/>
                  </a:lnTo>
                  <a:lnTo>
                    <a:pt x="625" y="750"/>
                  </a:lnTo>
                  <a:lnTo>
                    <a:pt x="625" y="750"/>
                  </a:lnTo>
                  <a:cubicBezTo>
                    <a:pt x="700" y="999"/>
                    <a:pt x="700" y="1249"/>
                    <a:pt x="625" y="1499"/>
                  </a:cubicBezTo>
                  <a:cubicBezTo>
                    <a:pt x="675" y="1699"/>
                    <a:pt x="675" y="1924"/>
                    <a:pt x="625" y="2124"/>
                  </a:cubicBezTo>
                  <a:lnTo>
                    <a:pt x="625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1241" y="26489"/>
                  </a:lnTo>
                  <a:lnTo>
                    <a:pt x="21241" y="26489"/>
                  </a:lnTo>
                  <a:cubicBezTo>
                    <a:pt x="21241" y="26489"/>
                    <a:pt x="21241" y="26489"/>
                    <a:pt x="21241" y="26489"/>
                  </a:cubicBezTo>
                  <a:cubicBezTo>
                    <a:pt x="21241" y="26489"/>
                    <a:pt x="21241" y="26489"/>
                    <a:pt x="21241" y="2561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2D933670-3468-4AA6-A245-FB9F10803232}"/>
                </a:ext>
              </a:extLst>
            </p:cNvPr>
            <p:cNvSpPr/>
            <p:nvPr/>
          </p:nvSpPr>
          <p:spPr>
            <a:xfrm>
              <a:off x="11121725" y="5704107"/>
              <a:ext cx="55" cy="812"/>
            </a:xfrm>
            <a:custGeom>
              <a:avLst/>
              <a:gdLst>
                <a:gd name="connsiteX0" fmla="*/ 0 w 55"/>
                <a:gd name="connsiteY0" fmla="*/ 0 h 812"/>
                <a:gd name="connsiteX1" fmla="*/ 0 w 55"/>
                <a:gd name="connsiteY1" fmla="*/ 0 h 812"/>
                <a:gd name="connsiteX2" fmla="*/ 0 w 55"/>
                <a:gd name="connsiteY2" fmla="*/ 625 h 812"/>
                <a:gd name="connsiteX3" fmla="*/ 0 w 55"/>
                <a:gd name="connsiteY3" fmla="*/ 0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8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625"/>
                  </a:cubicBezTo>
                  <a:cubicBezTo>
                    <a:pt x="0" y="1249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9DDCD250-62D9-40D2-879F-6D9F993DDA3B}"/>
                </a:ext>
              </a:extLst>
            </p:cNvPr>
            <p:cNvSpPr/>
            <p:nvPr/>
          </p:nvSpPr>
          <p:spPr>
            <a:xfrm>
              <a:off x="9698590" y="5704732"/>
              <a:ext cx="1422510" cy="863280"/>
            </a:xfrm>
            <a:custGeom>
              <a:avLst/>
              <a:gdLst>
                <a:gd name="connsiteX0" fmla="*/ 1422510 w 1422510"/>
                <a:gd name="connsiteY0" fmla="*/ 1874 h 863280"/>
                <a:gd name="connsiteX1" fmla="*/ 1422510 w 1422510"/>
                <a:gd name="connsiteY1" fmla="*/ 1874 h 863280"/>
                <a:gd name="connsiteX2" fmla="*/ 1420574 w 1422510"/>
                <a:gd name="connsiteY2" fmla="*/ 1937 h 863280"/>
                <a:gd name="connsiteX3" fmla="*/ 1420511 w 1422510"/>
                <a:gd name="connsiteY3" fmla="*/ 1874 h 863280"/>
                <a:gd name="connsiteX4" fmla="*/ 1419012 w 1422510"/>
                <a:gd name="connsiteY4" fmla="*/ 0 h 863280"/>
                <a:gd name="connsiteX5" fmla="*/ 0 w 1422510"/>
                <a:gd name="connsiteY5" fmla="*/ 859032 h 863280"/>
                <a:gd name="connsiteX6" fmla="*/ 0 w 1422510"/>
                <a:gd name="connsiteY6" fmla="*/ 863281 h 863280"/>
                <a:gd name="connsiteX7" fmla="*/ 1419887 w 1422510"/>
                <a:gd name="connsiteY7" fmla="*/ 3499 h 863280"/>
                <a:gd name="connsiteX8" fmla="*/ 1421261 w 1422510"/>
                <a:gd name="connsiteY8" fmla="*/ 2624 h 8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2510" h="863280">
                  <a:moveTo>
                    <a:pt x="1422510" y="1874"/>
                  </a:moveTo>
                  <a:lnTo>
                    <a:pt x="1422510" y="1874"/>
                  </a:lnTo>
                  <a:cubicBezTo>
                    <a:pt x="1421986" y="2424"/>
                    <a:pt x="1421124" y="2449"/>
                    <a:pt x="1420574" y="1937"/>
                  </a:cubicBezTo>
                  <a:cubicBezTo>
                    <a:pt x="1420549" y="1912"/>
                    <a:pt x="1420524" y="1899"/>
                    <a:pt x="1420511" y="1874"/>
                  </a:cubicBezTo>
                  <a:lnTo>
                    <a:pt x="1419012" y="0"/>
                  </a:lnTo>
                  <a:lnTo>
                    <a:pt x="0" y="859032"/>
                  </a:lnTo>
                  <a:lnTo>
                    <a:pt x="0" y="863281"/>
                  </a:lnTo>
                  <a:lnTo>
                    <a:pt x="1419887" y="3499"/>
                  </a:lnTo>
                  <a:lnTo>
                    <a:pt x="1421261" y="2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A889A2EB-4579-4D4C-9536-8578289E9AF3}"/>
                </a:ext>
              </a:extLst>
            </p:cNvPr>
            <p:cNvSpPr/>
            <p:nvPr/>
          </p:nvSpPr>
          <p:spPr>
            <a:xfrm>
              <a:off x="9189310" y="6861230"/>
              <a:ext cx="21397" cy="12160"/>
            </a:xfrm>
            <a:custGeom>
              <a:avLst/>
              <a:gdLst>
                <a:gd name="connsiteX0" fmla="*/ 21116 w 21397"/>
                <a:gd name="connsiteY0" fmla="*/ 2415 h 12160"/>
                <a:gd name="connsiteX1" fmla="*/ 21116 w 21397"/>
                <a:gd name="connsiteY1" fmla="*/ 2415 h 12160"/>
                <a:gd name="connsiteX2" fmla="*/ 21116 w 21397"/>
                <a:gd name="connsiteY2" fmla="*/ 291 h 12160"/>
                <a:gd name="connsiteX3" fmla="*/ 19617 w 21397"/>
                <a:gd name="connsiteY3" fmla="*/ 291 h 12160"/>
                <a:gd name="connsiteX4" fmla="*/ 19617 w 21397"/>
                <a:gd name="connsiteY4" fmla="*/ 291 h 12160"/>
                <a:gd name="connsiteX5" fmla="*/ 0 w 21397"/>
                <a:gd name="connsiteY5" fmla="*/ 12161 h 12160"/>
                <a:gd name="connsiteX6" fmla="*/ 7122 w 21397"/>
                <a:gd name="connsiteY6" fmla="*/ 12161 h 12160"/>
                <a:gd name="connsiteX7" fmla="*/ 20741 w 21397"/>
                <a:gd name="connsiteY7" fmla="*/ 3915 h 1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97" h="12160">
                  <a:moveTo>
                    <a:pt x="21116" y="2415"/>
                  </a:moveTo>
                  <a:lnTo>
                    <a:pt x="21116" y="2415"/>
                  </a:lnTo>
                  <a:cubicBezTo>
                    <a:pt x="21491" y="1753"/>
                    <a:pt x="21491" y="953"/>
                    <a:pt x="21116" y="291"/>
                  </a:cubicBezTo>
                  <a:cubicBezTo>
                    <a:pt x="20691" y="-97"/>
                    <a:pt x="20041" y="-97"/>
                    <a:pt x="19617" y="291"/>
                  </a:cubicBezTo>
                  <a:lnTo>
                    <a:pt x="19617" y="291"/>
                  </a:lnTo>
                  <a:lnTo>
                    <a:pt x="0" y="12161"/>
                  </a:lnTo>
                  <a:lnTo>
                    <a:pt x="7122" y="12161"/>
                  </a:lnTo>
                  <a:lnTo>
                    <a:pt x="20741" y="391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D44E45A-E625-42D0-8137-CDBC6C1EB46A}"/>
                </a:ext>
              </a:extLst>
            </p:cNvPr>
            <p:cNvSpPr/>
            <p:nvPr/>
          </p:nvSpPr>
          <p:spPr>
            <a:xfrm>
              <a:off x="10939922" y="5476066"/>
              <a:ext cx="70975" cy="89346"/>
            </a:xfrm>
            <a:custGeom>
              <a:avLst/>
              <a:gdLst>
                <a:gd name="connsiteX0" fmla="*/ 2380 w 70975"/>
                <a:gd name="connsiteY0" fmla="*/ 507 h 89346"/>
                <a:gd name="connsiteX1" fmla="*/ 2380 w 70975"/>
                <a:gd name="connsiteY1" fmla="*/ 507 h 89346"/>
                <a:gd name="connsiteX2" fmla="*/ 269 w 70975"/>
                <a:gd name="connsiteY2" fmla="*/ 370 h 89346"/>
                <a:gd name="connsiteX3" fmla="*/ 131 w 70975"/>
                <a:gd name="connsiteY3" fmla="*/ 507 h 89346"/>
                <a:gd name="connsiteX4" fmla="*/ 131 w 70975"/>
                <a:gd name="connsiteY4" fmla="*/ 1882 h 89346"/>
                <a:gd name="connsiteX5" fmla="*/ 131 w 70975"/>
                <a:gd name="connsiteY5" fmla="*/ 2631 h 89346"/>
                <a:gd name="connsiteX6" fmla="*/ 131 w 70975"/>
                <a:gd name="connsiteY6" fmla="*/ 3256 h 89346"/>
                <a:gd name="connsiteX7" fmla="*/ 131 w 70975"/>
                <a:gd name="connsiteY7" fmla="*/ 3256 h 89346"/>
                <a:gd name="connsiteX8" fmla="*/ 1006 w 70975"/>
                <a:gd name="connsiteY8" fmla="*/ 4256 h 89346"/>
                <a:gd name="connsiteX9" fmla="*/ 68102 w 70975"/>
                <a:gd name="connsiteY9" fmla="*/ 89347 h 89346"/>
                <a:gd name="connsiteX10" fmla="*/ 69976 w 70975"/>
                <a:gd name="connsiteY10" fmla="*/ 88222 h 89346"/>
                <a:gd name="connsiteX11" fmla="*/ 70975 w 70975"/>
                <a:gd name="connsiteY11" fmla="*/ 88222 h 89346"/>
                <a:gd name="connsiteX12" fmla="*/ 70975 w 70975"/>
                <a:gd name="connsiteY12" fmla="*/ 88222 h 89346"/>
                <a:gd name="connsiteX13" fmla="*/ 70975 w 70975"/>
                <a:gd name="connsiteY13" fmla="*/ 88222 h 89346"/>
                <a:gd name="connsiteX14" fmla="*/ 3130 w 70975"/>
                <a:gd name="connsiteY14" fmla="*/ 2132 h 89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75" h="89346">
                  <a:moveTo>
                    <a:pt x="2380" y="507"/>
                  </a:moveTo>
                  <a:lnTo>
                    <a:pt x="2380" y="507"/>
                  </a:lnTo>
                  <a:cubicBezTo>
                    <a:pt x="1830" y="-117"/>
                    <a:pt x="881" y="-167"/>
                    <a:pt x="269" y="370"/>
                  </a:cubicBezTo>
                  <a:cubicBezTo>
                    <a:pt x="219" y="420"/>
                    <a:pt x="169" y="457"/>
                    <a:pt x="131" y="507"/>
                  </a:cubicBezTo>
                  <a:cubicBezTo>
                    <a:pt x="-44" y="945"/>
                    <a:pt x="-44" y="1444"/>
                    <a:pt x="131" y="1882"/>
                  </a:cubicBezTo>
                  <a:cubicBezTo>
                    <a:pt x="81" y="2132"/>
                    <a:pt x="81" y="2381"/>
                    <a:pt x="131" y="2631"/>
                  </a:cubicBezTo>
                  <a:cubicBezTo>
                    <a:pt x="131" y="2631"/>
                    <a:pt x="131" y="2631"/>
                    <a:pt x="131" y="3256"/>
                  </a:cubicBezTo>
                  <a:lnTo>
                    <a:pt x="131" y="3256"/>
                  </a:lnTo>
                  <a:lnTo>
                    <a:pt x="1006" y="4256"/>
                  </a:lnTo>
                  <a:lnTo>
                    <a:pt x="68102" y="89347"/>
                  </a:lnTo>
                  <a:lnTo>
                    <a:pt x="69976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3130" y="21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F52E0B7-5726-47E6-A7DD-E4EECEA6C933}"/>
                </a:ext>
              </a:extLst>
            </p:cNvPr>
            <p:cNvSpPr/>
            <p:nvPr/>
          </p:nvSpPr>
          <p:spPr>
            <a:xfrm>
              <a:off x="8468121" y="6163799"/>
              <a:ext cx="80340" cy="108581"/>
            </a:xfrm>
            <a:custGeom>
              <a:avLst/>
              <a:gdLst>
                <a:gd name="connsiteX0" fmla="*/ 14619 w 80340"/>
                <a:gd name="connsiteY0" fmla="*/ 0 h 108581"/>
                <a:gd name="connsiteX1" fmla="*/ 14619 w 80340"/>
                <a:gd name="connsiteY1" fmla="*/ 2999 h 108581"/>
                <a:gd name="connsiteX2" fmla="*/ 14619 w 80340"/>
                <a:gd name="connsiteY2" fmla="*/ 4248 h 108581"/>
                <a:gd name="connsiteX3" fmla="*/ 14619 w 80340"/>
                <a:gd name="connsiteY3" fmla="*/ 6373 h 108581"/>
                <a:gd name="connsiteX4" fmla="*/ 14619 w 80340"/>
                <a:gd name="connsiteY4" fmla="*/ 8372 h 108581"/>
                <a:gd name="connsiteX5" fmla="*/ 13869 w 80340"/>
                <a:gd name="connsiteY5" fmla="*/ 10121 h 108581"/>
                <a:gd name="connsiteX6" fmla="*/ 12745 w 80340"/>
                <a:gd name="connsiteY6" fmla="*/ 11870 h 108581"/>
                <a:gd name="connsiteX7" fmla="*/ 11995 w 80340"/>
                <a:gd name="connsiteY7" fmla="*/ 12745 h 108581"/>
                <a:gd name="connsiteX8" fmla="*/ 11370 w 80340"/>
                <a:gd name="connsiteY8" fmla="*/ 12745 h 108581"/>
                <a:gd name="connsiteX9" fmla="*/ 9871 w 80340"/>
                <a:gd name="connsiteY9" fmla="*/ 13745 h 108581"/>
                <a:gd name="connsiteX10" fmla="*/ 8121 w 80340"/>
                <a:gd name="connsiteY10" fmla="*/ 14369 h 108581"/>
                <a:gd name="connsiteX11" fmla="*/ 8121 w 80340"/>
                <a:gd name="connsiteY11" fmla="*/ 14369 h 108581"/>
                <a:gd name="connsiteX12" fmla="*/ 5248 w 80340"/>
                <a:gd name="connsiteY12" fmla="*/ 14369 h 108581"/>
                <a:gd name="connsiteX13" fmla="*/ 3623 w 80340"/>
                <a:gd name="connsiteY13" fmla="*/ 13745 h 108581"/>
                <a:gd name="connsiteX14" fmla="*/ 2249 w 80340"/>
                <a:gd name="connsiteY14" fmla="*/ 12745 h 108581"/>
                <a:gd name="connsiteX15" fmla="*/ 750 w 80340"/>
                <a:gd name="connsiteY15" fmla="*/ 11371 h 108581"/>
                <a:gd name="connsiteX16" fmla="*/ 0 w 80340"/>
                <a:gd name="connsiteY16" fmla="*/ 10496 h 108581"/>
                <a:gd name="connsiteX17" fmla="*/ 63348 w 80340"/>
                <a:gd name="connsiteY17" fmla="*/ 108582 h 108581"/>
                <a:gd name="connsiteX18" fmla="*/ 63972 w 80340"/>
                <a:gd name="connsiteY18" fmla="*/ 108582 h 108581"/>
                <a:gd name="connsiteX19" fmla="*/ 63972 w 80340"/>
                <a:gd name="connsiteY19" fmla="*/ 106833 h 108581"/>
                <a:gd name="connsiteX20" fmla="*/ 71969 w 80340"/>
                <a:gd name="connsiteY20" fmla="*/ 94338 h 108581"/>
                <a:gd name="connsiteX21" fmla="*/ 80340 w 80340"/>
                <a:gd name="connsiteY21" fmla="*/ 99210 h 108581"/>
                <a:gd name="connsiteX22" fmla="*/ 80340 w 80340"/>
                <a:gd name="connsiteY22" fmla="*/ 98461 h 1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340" h="108581">
                  <a:moveTo>
                    <a:pt x="14619" y="0"/>
                  </a:moveTo>
                  <a:lnTo>
                    <a:pt x="14619" y="2999"/>
                  </a:lnTo>
                  <a:cubicBezTo>
                    <a:pt x="14681" y="3411"/>
                    <a:pt x="14681" y="3836"/>
                    <a:pt x="14619" y="4248"/>
                  </a:cubicBezTo>
                  <a:cubicBezTo>
                    <a:pt x="14681" y="4961"/>
                    <a:pt x="14681" y="5660"/>
                    <a:pt x="14619" y="6373"/>
                  </a:cubicBezTo>
                  <a:cubicBezTo>
                    <a:pt x="14694" y="7035"/>
                    <a:pt x="14694" y="7709"/>
                    <a:pt x="14619" y="8372"/>
                  </a:cubicBezTo>
                  <a:lnTo>
                    <a:pt x="13869" y="10121"/>
                  </a:lnTo>
                  <a:lnTo>
                    <a:pt x="12745" y="11870"/>
                  </a:lnTo>
                  <a:lnTo>
                    <a:pt x="11995" y="12745"/>
                  </a:lnTo>
                  <a:cubicBezTo>
                    <a:pt x="11995" y="12745"/>
                    <a:pt x="11995" y="12745"/>
                    <a:pt x="11370" y="12745"/>
                  </a:cubicBezTo>
                  <a:lnTo>
                    <a:pt x="9871" y="13745"/>
                  </a:lnTo>
                  <a:lnTo>
                    <a:pt x="8121" y="14369"/>
                  </a:lnTo>
                  <a:lnTo>
                    <a:pt x="8121" y="14369"/>
                  </a:lnTo>
                  <a:lnTo>
                    <a:pt x="5248" y="14369"/>
                  </a:lnTo>
                  <a:lnTo>
                    <a:pt x="3623" y="13745"/>
                  </a:lnTo>
                  <a:lnTo>
                    <a:pt x="2249" y="12745"/>
                  </a:lnTo>
                  <a:cubicBezTo>
                    <a:pt x="1687" y="12358"/>
                    <a:pt x="1187" y="11895"/>
                    <a:pt x="750" y="11371"/>
                  </a:cubicBezTo>
                  <a:lnTo>
                    <a:pt x="0" y="10496"/>
                  </a:lnTo>
                  <a:lnTo>
                    <a:pt x="63348" y="108582"/>
                  </a:lnTo>
                  <a:lnTo>
                    <a:pt x="63972" y="108582"/>
                  </a:lnTo>
                  <a:lnTo>
                    <a:pt x="63972" y="106833"/>
                  </a:lnTo>
                  <a:cubicBezTo>
                    <a:pt x="62810" y="101185"/>
                    <a:pt x="66359" y="95637"/>
                    <a:pt x="71969" y="94338"/>
                  </a:cubicBezTo>
                  <a:cubicBezTo>
                    <a:pt x="75492" y="94087"/>
                    <a:pt x="78816" y="96024"/>
                    <a:pt x="80340" y="99210"/>
                  </a:cubicBezTo>
                  <a:lnTo>
                    <a:pt x="80340" y="9846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6555AC75-589F-4F26-A254-490601065BAC}"/>
                </a:ext>
              </a:extLst>
            </p:cNvPr>
            <p:cNvSpPr/>
            <p:nvPr/>
          </p:nvSpPr>
          <p:spPr>
            <a:xfrm>
              <a:off x="8139763" y="6329858"/>
              <a:ext cx="3748" cy="8246"/>
            </a:xfrm>
            <a:custGeom>
              <a:avLst/>
              <a:gdLst>
                <a:gd name="connsiteX0" fmla="*/ 2499 w 3748"/>
                <a:gd name="connsiteY0" fmla="*/ 0 h 8246"/>
                <a:gd name="connsiteX1" fmla="*/ 0 w 3748"/>
                <a:gd name="connsiteY1" fmla="*/ 2374 h 8246"/>
                <a:gd name="connsiteX2" fmla="*/ 3748 w 3748"/>
                <a:gd name="connsiteY2" fmla="*/ 8247 h 8246"/>
                <a:gd name="connsiteX3" fmla="*/ 2749 w 3748"/>
                <a:gd name="connsiteY3" fmla="*/ 500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8" h="8246">
                  <a:moveTo>
                    <a:pt x="2499" y="0"/>
                  </a:moveTo>
                  <a:cubicBezTo>
                    <a:pt x="1862" y="975"/>
                    <a:pt x="1000" y="1787"/>
                    <a:pt x="0" y="2374"/>
                  </a:cubicBezTo>
                  <a:lnTo>
                    <a:pt x="3748" y="8247"/>
                  </a:lnTo>
                  <a:lnTo>
                    <a:pt x="2749" y="5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3C34EC84-E89D-4DA3-B1DD-1E339CDFFA7B}"/>
                </a:ext>
              </a:extLst>
            </p:cNvPr>
            <p:cNvSpPr/>
            <p:nvPr/>
          </p:nvSpPr>
          <p:spPr>
            <a:xfrm>
              <a:off x="8446843" y="6141683"/>
              <a:ext cx="37" cy="749"/>
            </a:xfrm>
            <a:custGeom>
              <a:avLst/>
              <a:gdLst>
                <a:gd name="connsiteX0" fmla="*/ 38 w 37"/>
                <a:gd name="connsiteY0" fmla="*/ 750 h 749"/>
                <a:gd name="connsiteX1" fmla="*/ 38 w 37"/>
                <a:gd name="connsiteY1" fmla="*/ 750 h 749"/>
                <a:gd name="connsiteX2" fmla="*/ 38 w 37"/>
                <a:gd name="connsiteY2" fmla="*/ 0 h 749"/>
                <a:gd name="connsiteX3" fmla="*/ 38 w 37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49">
                  <a:moveTo>
                    <a:pt x="38" y="750"/>
                  </a:moveTo>
                  <a:lnTo>
                    <a:pt x="38" y="750"/>
                  </a:lnTo>
                  <a:cubicBezTo>
                    <a:pt x="-13" y="500"/>
                    <a:pt x="-13" y="250"/>
                    <a:pt x="38" y="0"/>
                  </a:cubicBezTo>
                  <a:cubicBezTo>
                    <a:pt x="-13" y="250"/>
                    <a:pt x="-13" y="500"/>
                    <a:pt x="38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6B7DEE1-FCA2-44A7-8D10-81A6D76504D6}"/>
                </a:ext>
              </a:extLst>
            </p:cNvPr>
            <p:cNvSpPr/>
            <p:nvPr/>
          </p:nvSpPr>
          <p:spPr>
            <a:xfrm>
              <a:off x="8448255" y="6145181"/>
              <a:ext cx="17242" cy="25239"/>
            </a:xfrm>
            <a:custGeom>
              <a:avLst/>
              <a:gdLst>
                <a:gd name="connsiteX0" fmla="*/ 14619 w 17242"/>
                <a:gd name="connsiteY0" fmla="*/ 0 h 25239"/>
                <a:gd name="connsiteX1" fmla="*/ 8246 w 17242"/>
                <a:gd name="connsiteY1" fmla="*/ 4748 h 25239"/>
                <a:gd name="connsiteX2" fmla="*/ 0 w 17242"/>
                <a:gd name="connsiteY2" fmla="*/ 250 h 25239"/>
                <a:gd name="connsiteX3" fmla="*/ 0 w 17242"/>
                <a:gd name="connsiteY3" fmla="*/ 250 h 25239"/>
                <a:gd name="connsiteX4" fmla="*/ 0 w 17242"/>
                <a:gd name="connsiteY4" fmla="*/ 250 h 25239"/>
                <a:gd name="connsiteX5" fmla="*/ 16368 w 17242"/>
                <a:gd name="connsiteY5" fmla="*/ 25240 h 25239"/>
                <a:gd name="connsiteX6" fmla="*/ 17242 w 17242"/>
                <a:gd name="connsiteY6" fmla="*/ 25240 h 25239"/>
                <a:gd name="connsiteX7" fmla="*/ 17242 w 17242"/>
                <a:gd name="connsiteY7" fmla="*/ 23740 h 2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2" h="25239">
                  <a:moveTo>
                    <a:pt x="14619" y="0"/>
                  </a:moveTo>
                  <a:cubicBezTo>
                    <a:pt x="13344" y="2487"/>
                    <a:pt x="10995" y="4236"/>
                    <a:pt x="8246" y="4748"/>
                  </a:cubicBezTo>
                  <a:cubicBezTo>
                    <a:pt x="4823" y="5110"/>
                    <a:pt x="1537" y="3324"/>
                    <a:pt x="0" y="250"/>
                  </a:cubicBezTo>
                  <a:lnTo>
                    <a:pt x="0" y="250"/>
                  </a:lnTo>
                  <a:lnTo>
                    <a:pt x="0" y="250"/>
                  </a:lnTo>
                  <a:lnTo>
                    <a:pt x="16368" y="25240"/>
                  </a:lnTo>
                  <a:lnTo>
                    <a:pt x="17242" y="25240"/>
                  </a:lnTo>
                  <a:cubicBezTo>
                    <a:pt x="17242" y="25240"/>
                    <a:pt x="17242" y="24240"/>
                    <a:pt x="17242" y="237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A28CFD6-11C4-4898-8EDC-4A08B3CE3DF0}"/>
                </a:ext>
              </a:extLst>
            </p:cNvPr>
            <p:cNvSpPr/>
            <p:nvPr/>
          </p:nvSpPr>
          <p:spPr>
            <a:xfrm>
              <a:off x="8466872" y="6174295"/>
              <a:ext cx="749" cy="874"/>
            </a:xfrm>
            <a:custGeom>
              <a:avLst/>
              <a:gdLst>
                <a:gd name="connsiteX0" fmla="*/ 0 w 749"/>
                <a:gd name="connsiteY0" fmla="*/ 0 h 874"/>
                <a:gd name="connsiteX1" fmla="*/ 0 w 749"/>
                <a:gd name="connsiteY1" fmla="*/ 0 h 874"/>
                <a:gd name="connsiteX2" fmla="*/ 0 w 749"/>
                <a:gd name="connsiteY2" fmla="*/ 0 h 874"/>
                <a:gd name="connsiteX3" fmla="*/ 750 w 749"/>
                <a:gd name="connsiteY3" fmla="*/ 875 h 874"/>
                <a:gd name="connsiteX4" fmla="*/ 0 w 749"/>
                <a:gd name="connsiteY4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" h="87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875"/>
                  </a:lnTo>
                  <a:cubicBezTo>
                    <a:pt x="525" y="562"/>
                    <a:pt x="275" y="2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90A6FB24-3957-45BB-BE9A-79601A6A5F9A}"/>
                </a:ext>
              </a:extLst>
            </p:cNvPr>
            <p:cNvSpPr/>
            <p:nvPr/>
          </p:nvSpPr>
          <p:spPr>
            <a:xfrm>
              <a:off x="8478992" y="6175669"/>
              <a:ext cx="1374" cy="1249"/>
            </a:xfrm>
            <a:custGeom>
              <a:avLst/>
              <a:gdLst>
                <a:gd name="connsiteX0" fmla="*/ 625 w 1374"/>
                <a:gd name="connsiteY0" fmla="*/ 875 h 1249"/>
                <a:gd name="connsiteX1" fmla="*/ 1374 w 1374"/>
                <a:gd name="connsiteY1" fmla="*/ 0 h 1249"/>
                <a:gd name="connsiteX2" fmla="*/ 0 w 1374"/>
                <a:gd name="connsiteY2" fmla="*/ 1250 h 1249"/>
                <a:gd name="connsiteX3" fmla="*/ 625 w 1374"/>
                <a:gd name="connsiteY3" fmla="*/ 875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" h="1249">
                  <a:moveTo>
                    <a:pt x="625" y="875"/>
                  </a:moveTo>
                  <a:lnTo>
                    <a:pt x="1374" y="0"/>
                  </a:lnTo>
                  <a:lnTo>
                    <a:pt x="0" y="1250"/>
                  </a:lnTo>
                  <a:cubicBezTo>
                    <a:pt x="0" y="1250"/>
                    <a:pt x="500" y="1125"/>
                    <a:pt x="625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3742A20B-F6B7-4DD1-92E6-57F748517247}"/>
                </a:ext>
              </a:extLst>
            </p:cNvPr>
            <p:cNvSpPr/>
            <p:nvPr/>
          </p:nvSpPr>
          <p:spPr>
            <a:xfrm>
              <a:off x="8125269" y="6308616"/>
              <a:ext cx="10245" cy="24490"/>
            </a:xfrm>
            <a:custGeom>
              <a:avLst/>
              <a:gdLst>
                <a:gd name="connsiteX0" fmla="*/ 1749 w 10245"/>
                <a:gd name="connsiteY0" fmla="*/ 15369 h 24490"/>
                <a:gd name="connsiteX1" fmla="*/ 10245 w 10245"/>
                <a:gd name="connsiteY1" fmla="*/ 24491 h 24490"/>
                <a:gd name="connsiteX2" fmla="*/ 9121 w 10245"/>
                <a:gd name="connsiteY2" fmla="*/ 14619 h 24490"/>
                <a:gd name="connsiteX3" fmla="*/ 0 w 10245"/>
                <a:gd name="connsiteY3" fmla="*/ 0 h 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5" h="24490">
                  <a:moveTo>
                    <a:pt x="1749" y="15369"/>
                  </a:moveTo>
                  <a:cubicBezTo>
                    <a:pt x="1912" y="20105"/>
                    <a:pt x="5535" y="23991"/>
                    <a:pt x="10245" y="24491"/>
                  </a:cubicBezTo>
                  <a:lnTo>
                    <a:pt x="9121" y="14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B166AD7C-51A6-4275-9751-F423FE26B293}"/>
                </a:ext>
              </a:extLst>
            </p:cNvPr>
            <p:cNvSpPr/>
            <p:nvPr/>
          </p:nvSpPr>
          <p:spPr>
            <a:xfrm>
              <a:off x="8117523" y="6185665"/>
              <a:ext cx="11120" cy="7122"/>
            </a:xfrm>
            <a:custGeom>
              <a:avLst/>
              <a:gdLst>
                <a:gd name="connsiteX0" fmla="*/ 8371 w 11120"/>
                <a:gd name="connsiteY0" fmla="*/ 1000 h 7122"/>
                <a:gd name="connsiteX1" fmla="*/ 6747 w 11120"/>
                <a:gd name="connsiteY1" fmla="*/ 0 h 7122"/>
                <a:gd name="connsiteX2" fmla="*/ 5248 w 11120"/>
                <a:gd name="connsiteY2" fmla="*/ 0 h 7122"/>
                <a:gd name="connsiteX3" fmla="*/ 2249 w 11120"/>
                <a:gd name="connsiteY3" fmla="*/ 0 h 7122"/>
                <a:gd name="connsiteX4" fmla="*/ 2249 w 11120"/>
                <a:gd name="connsiteY4" fmla="*/ 0 h 7122"/>
                <a:gd name="connsiteX5" fmla="*/ 625 w 11120"/>
                <a:gd name="connsiteY5" fmla="*/ 0 h 7122"/>
                <a:gd name="connsiteX6" fmla="*/ 0 w 11120"/>
                <a:gd name="connsiteY6" fmla="*/ 0 h 7122"/>
                <a:gd name="connsiteX7" fmla="*/ 4498 w 11120"/>
                <a:gd name="connsiteY7" fmla="*/ 7122 h 7122"/>
                <a:gd name="connsiteX8" fmla="*/ 11120 w 11120"/>
                <a:gd name="connsiteY8" fmla="*/ 3249 h 7122"/>
                <a:gd name="connsiteX9" fmla="*/ 10245 w 11120"/>
                <a:gd name="connsiteY9" fmla="*/ 1999 h 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20" h="7122">
                  <a:moveTo>
                    <a:pt x="8371" y="1000"/>
                  </a:moveTo>
                  <a:cubicBezTo>
                    <a:pt x="7909" y="550"/>
                    <a:pt x="7359" y="212"/>
                    <a:pt x="6747" y="0"/>
                  </a:cubicBezTo>
                  <a:lnTo>
                    <a:pt x="5248" y="0"/>
                  </a:lnTo>
                  <a:lnTo>
                    <a:pt x="2249" y="0"/>
                  </a:lnTo>
                  <a:lnTo>
                    <a:pt x="2249" y="0"/>
                  </a:lnTo>
                  <a:lnTo>
                    <a:pt x="625" y="0"/>
                  </a:lnTo>
                  <a:lnTo>
                    <a:pt x="0" y="0"/>
                  </a:lnTo>
                  <a:lnTo>
                    <a:pt x="4498" y="7122"/>
                  </a:lnTo>
                  <a:lnTo>
                    <a:pt x="11120" y="3249"/>
                  </a:lnTo>
                  <a:lnTo>
                    <a:pt x="10245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2AED30AA-9600-48D7-BF10-3DCDE10D7F5D}"/>
                </a:ext>
              </a:extLst>
            </p:cNvPr>
            <p:cNvSpPr/>
            <p:nvPr/>
          </p:nvSpPr>
          <p:spPr>
            <a:xfrm>
              <a:off x="8113353" y="6188914"/>
              <a:ext cx="29908" cy="131822"/>
            </a:xfrm>
            <a:custGeom>
              <a:avLst/>
              <a:gdLst>
                <a:gd name="connsiteX0" fmla="*/ 16540 w 29908"/>
                <a:gd name="connsiteY0" fmla="*/ 5123 h 131822"/>
                <a:gd name="connsiteX1" fmla="*/ 16540 w 29908"/>
                <a:gd name="connsiteY1" fmla="*/ 3873 h 131822"/>
                <a:gd name="connsiteX2" fmla="*/ 8668 w 29908"/>
                <a:gd name="connsiteY2" fmla="*/ 8372 h 131822"/>
                <a:gd name="connsiteX3" fmla="*/ 7669 w 29908"/>
                <a:gd name="connsiteY3" fmla="*/ 8372 h 131822"/>
                <a:gd name="connsiteX4" fmla="*/ 7044 w 29908"/>
                <a:gd name="connsiteY4" fmla="*/ 8372 h 131822"/>
                <a:gd name="connsiteX5" fmla="*/ 7044 w 29908"/>
                <a:gd name="connsiteY5" fmla="*/ 8372 h 131822"/>
                <a:gd name="connsiteX6" fmla="*/ 1671 w 29908"/>
                <a:gd name="connsiteY6" fmla="*/ 0 h 131822"/>
                <a:gd name="connsiteX7" fmla="*/ 797 w 29908"/>
                <a:gd name="connsiteY7" fmla="*/ 1374 h 131822"/>
                <a:gd name="connsiteX8" fmla="*/ 47 w 29908"/>
                <a:gd name="connsiteY8" fmla="*/ 3124 h 131822"/>
                <a:gd name="connsiteX9" fmla="*/ 47 w 29908"/>
                <a:gd name="connsiteY9" fmla="*/ 5123 h 131822"/>
                <a:gd name="connsiteX10" fmla="*/ 47 w 29908"/>
                <a:gd name="connsiteY10" fmla="*/ 7372 h 131822"/>
                <a:gd name="connsiteX11" fmla="*/ 47 w 29908"/>
                <a:gd name="connsiteY11" fmla="*/ 8747 h 131822"/>
                <a:gd name="connsiteX12" fmla="*/ 12542 w 29908"/>
                <a:gd name="connsiteY12" fmla="*/ 112455 h 131822"/>
                <a:gd name="connsiteX13" fmla="*/ 25036 w 29908"/>
                <a:gd name="connsiteY13" fmla="*/ 131822 h 131822"/>
                <a:gd name="connsiteX14" fmla="*/ 29909 w 29908"/>
                <a:gd name="connsiteY14" fmla="*/ 129073 h 131822"/>
                <a:gd name="connsiteX15" fmla="*/ 19289 w 29908"/>
                <a:gd name="connsiteY15" fmla="*/ 38110 h 131822"/>
                <a:gd name="connsiteX16" fmla="*/ 19289 w 29908"/>
                <a:gd name="connsiteY16" fmla="*/ 38110 h 131822"/>
                <a:gd name="connsiteX17" fmla="*/ 19289 w 29908"/>
                <a:gd name="connsiteY17" fmla="*/ 35861 h 131822"/>
                <a:gd name="connsiteX18" fmla="*/ 19289 w 29908"/>
                <a:gd name="connsiteY18" fmla="*/ 33986 h 131822"/>
                <a:gd name="connsiteX19" fmla="*/ 20163 w 29908"/>
                <a:gd name="connsiteY19" fmla="*/ 31987 h 131822"/>
                <a:gd name="connsiteX20" fmla="*/ 20913 w 29908"/>
                <a:gd name="connsiteY20" fmla="*/ 30363 h 131822"/>
                <a:gd name="connsiteX21" fmla="*/ 20913 w 29908"/>
                <a:gd name="connsiteY21" fmla="*/ 30363 h 13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08" h="131822">
                  <a:moveTo>
                    <a:pt x="16540" y="5123"/>
                  </a:moveTo>
                  <a:cubicBezTo>
                    <a:pt x="16577" y="4710"/>
                    <a:pt x="16577" y="4286"/>
                    <a:pt x="16540" y="3873"/>
                  </a:cubicBezTo>
                  <a:lnTo>
                    <a:pt x="8668" y="8372"/>
                  </a:lnTo>
                  <a:lnTo>
                    <a:pt x="7669" y="8372"/>
                  </a:lnTo>
                  <a:lnTo>
                    <a:pt x="7044" y="8372"/>
                  </a:lnTo>
                  <a:lnTo>
                    <a:pt x="7044" y="8372"/>
                  </a:lnTo>
                  <a:lnTo>
                    <a:pt x="1671" y="0"/>
                  </a:lnTo>
                  <a:lnTo>
                    <a:pt x="797" y="1374"/>
                  </a:lnTo>
                  <a:lnTo>
                    <a:pt x="47" y="3124"/>
                  </a:lnTo>
                  <a:cubicBezTo>
                    <a:pt x="47" y="3873"/>
                    <a:pt x="47" y="4498"/>
                    <a:pt x="47" y="5123"/>
                  </a:cubicBezTo>
                  <a:cubicBezTo>
                    <a:pt x="-16" y="5873"/>
                    <a:pt x="-16" y="6622"/>
                    <a:pt x="47" y="7372"/>
                  </a:cubicBezTo>
                  <a:cubicBezTo>
                    <a:pt x="-16" y="7822"/>
                    <a:pt x="-16" y="8284"/>
                    <a:pt x="47" y="8747"/>
                  </a:cubicBezTo>
                  <a:lnTo>
                    <a:pt x="12542" y="112455"/>
                  </a:lnTo>
                  <a:lnTo>
                    <a:pt x="25036" y="131822"/>
                  </a:lnTo>
                  <a:lnTo>
                    <a:pt x="29909" y="129073"/>
                  </a:lnTo>
                  <a:lnTo>
                    <a:pt x="19289" y="38110"/>
                  </a:lnTo>
                  <a:cubicBezTo>
                    <a:pt x="19289" y="38110"/>
                    <a:pt x="19289" y="38110"/>
                    <a:pt x="19289" y="38110"/>
                  </a:cubicBezTo>
                  <a:cubicBezTo>
                    <a:pt x="19289" y="38110"/>
                    <a:pt x="19289" y="36610"/>
                    <a:pt x="19289" y="35861"/>
                  </a:cubicBezTo>
                  <a:cubicBezTo>
                    <a:pt x="19289" y="35111"/>
                    <a:pt x="19289" y="34486"/>
                    <a:pt x="19289" y="33986"/>
                  </a:cubicBezTo>
                  <a:cubicBezTo>
                    <a:pt x="19501" y="33287"/>
                    <a:pt x="19801" y="32624"/>
                    <a:pt x="20163" y="31987"/>
                  </a:cubicBezTo>
                  <a:cubicBezTo>
                    <a:pt x="20338" y="31413"/>
                    <a:pt x="20588" y="30863"/>
                    <a:pt x="20913" y="30363"/>
                  </a:cubicBezTo>
                  <a:lnTo>
                    <a:pt x="20913" y="30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3F336CBF-8D01-4B3C-A928-3EA0CD07C72E}"/>
                </a:ext>
              </a:extLst>
            </p:cNvPr>
            <p:cNvSpPr/>
            <p:nvPr/>
          </p:nvSpPr>
          <p:spPr>
            <a:xfrm>
              <a:off x="8137514" y="6321611"/>
              <a:ext cx="4997" cy="11245"/>
            </a:xfrm>
            <a:custGeom>
              <a:avLst/>
              <a:gdLst>
                <a:gd name="connsiteX0" fmla="*/ 4998 w 4997"/>
                <a:gd name="connsiteY0" fmla="*/ 8247 h 11245"/>
                <a:gd name="connsiteX1" fmla="*/ 3998 w 4997"/>
                <a:gd name="connsiteY1" fmla="*/ 0 h 11245"/>
                <a:gd name="connsiteX2" fmla="*/ 0 w 4997"/>
                <a:gd name="connsiteY2" fmla="*/ 2249 h 11245"/>
                <a:gd name="connsiteX3" fmla="*/ 1000 w 4997"/>
                <a:gd name="connsiteY3" fmla="*/ 11245 h 11245"/>
                <a:gd name="connsiteX4" fmla="*/ 2249 w 4997"/>
                <a:gd name="connsiteY4" fmla="*/ 11245 h 11245"/>
                <a:gd name="connsiteX5" fmla="*/ 4748 w 4997"/>
                <a:gd name="connsiteY5" fmla="*/ 8871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" h="11245">
                  <a:moveTo>
                    <a:pt x="4998" y="8247"/>
                  </a:moveTo>
                  <a:lnTo>
                    <a:pt x="3998" y="0"/>
                  </a:lnTo>
                  <a:lnTo>
                    <a:pt x="0" y="2249"/>
                  </a:lnTo>
                  <a:lnTo>
                    <a:pt x="1000" y="11245"/>
                  </a:lnTo>
                  <a:lnTo>
                    <a:pt x="2249" y="11245"/>
                  </a:lnTo>
                  <a:cubicBezTo>
                    <a:pt x="3249" y="10658"/>
                    <a:pt x="4111" y="9846"/>
                    <a:pt x="4748" y="887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D8C597AE-264E-4F57-8664-0893809F4978}"/>
                </a:ext>
              </a:extLst>
            </p:cNvPr>
            <p:cNvSpPr/>
            <p:nvPr/>
          </p:nvSpPr>
          <p:spPr>
            <a:xfrm>
              <a:off x="8158255" y="6141933"/>
              <a:ext cx="289999" cy="169557"/>
            </a:xfrm>
            <a:custGeom>
              <a:avLst/>
              <a:gdLst>
                <a:gd name="connsiteX0" fmla="*/ 290000 w 289999"/>
                <a:gd name="connsiteY0" fmla="*/ 3499 h 169557"/>
                <a:gd name="connsiteX1" fmla="*/ 288750 w 289999"/>
                <a:gd name="connsiteY1" fmla="*/ 0 h 169557"/>
                <a:gd name="connsiteX2" fmla="*/ 288750 w 289999"/>
                <a:gd name="connsiteY2" fmla="*/ 0 h 169557"/>
                <a:gd name="connsiteX3" fmla="*/ 0 w 289999"/>
                <a:gd name="connsiteY3" fmla="*/ 165559 h 169557"/>
                <a:gd name="connsiteX4" fmla="*/ 0 w 289999"/>
                <a:gd name="connsiteY4" fmla="*/ 169557 h 169557"/>
                <a:gd name="connsiteX5" fmla="*/ 289750 w 289999"/>
                <a:gd name="connsiteY5" fmla="*/ 3499 h 1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999" h="169557">
                  <a:moveTo>
                    <a:pt x="290000" y="3499"/>
                  </a:moveTo>
                  <a:cubicBezTo>
                    <a:pt x="289362" y="2424"/>
                    <a:pt x="288938" y="1237"/>
                    <a:pt x="288750" y="0"/>
                  </a:cubicBezTo>
                  <a:lnTo>
                    <a:pt x="288750" y="0"/>
                  </a:lnTo>
                  <a:lnTo>
                    <a:pt x="0" y="165559"/>
                  </a:lnTo>
                  <a:lnTo>
                    <a:pt x="0" y="169557"/>
                  </a:lnTo>
                  <a:lnTo>
                    <a:pt x="289750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FD6949C9-3D5A-41CB-B7D3-F4A4E19D2B9F}"/>
                </a:ext>
              </a:extLst>
            </p:cNvPr>
            <p:cNvSpPr/>
            <p:nvPr/>
          </p:nvSpPr>
          <p:spPr>
            <a:xfrm>
              <a:off x="8136265" y="6317363"/>
              <a:ext cx="4872" cy="5372"/>
            </a:xfrm>
            <a:custGeom>
              <a:avLst/>
              <a:gdLst>
                <a:gd name="connsiteX0" fmla="*/ 4873 w 4872"/>
                <a:gd name="connsiteY0" fmla="*/ 0 h 5372"/>
                <a:gd name="connsiteX1" fmla="*/ 0 w 4872"/>
                <a:gd name="connsiteY1" fmla="*/ 2749 h 5372"/>
                <a:gd name="connsiteX2" fmla="*/ 750 w 4872"/>
                <a:gd name="connsiteY2" fmla="*/ 3998 h 5372"/>
                <a:gd name="connsiteX3" fmla="*/ 750 w 4872"/>
                <a:gd name="connsiteY3" fmla="*/ 3998 h 5372"/>
                <a:gd name="connsiteX4" fmla="*/ 750 w 4872"/>
                <a:gd name="connsiteY4" fmla="*/ 5373 h 5372"/>
                <a:gd name="connsiteX5" fmla="*/ 4748 w 4872"/>
                <a:gd name="connsiteY5" fmla="*/ 3124 h 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" h="5372">
                  <a:moveTo>
                    <a:pt x="4873" y="0"/>
                  </a:moveTo>
                  <a:lnTo>
                    <a:pt x="0" y="2749"/>
                  </a:lnTo>
                  <a:lnTo>
                    <a:pt x="750" y="3998"/>
                  </a:lnTo>
                  <a:lnTo>
                    <a:pt x="750" y="3998"/>
                  </a:lnTo>
                  <a:lnTo>
                    <a:pt x="750" y="5373"/>
                  </a:lnTo>
                  <a:lnTo>
                    <a:pt x="4748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FEE6E77C-3D52-4B41-9113-AF5CA554F322}"/>
                </a:ext>
              </a:extLst>
            </p:cNvPr>
            <p:cNvSpPr/>
            <p:nvPr/>
          </p:nvSpPr>
          <p:spPr>
            <a:xfrm>
              <a:off x="8046179" y="6176669"/>
              <a:ext cx="90585" cy="146566"/>
            </a:xfrm>
            <a:custGeom>
              <a:avLst/>
              <a:gdLst>
                <a:gd name="connsiteX0" fmla="*/ 90086 w 90585"/>
                <a:gd name="connsiteY0" fmla="*/ 143443 h 146566"/>
                <a:gd name="connsiteX1" fmla="*/ 77592 w 90585"/>
                <a:gd name="connsiteY1" fmla="*/ 124076 h 146566"/>
                <a:gd name="connsiteX2" fmla="*/ 0 w 90585"/>
                <a:gd name="connsiteY2" fmla="*/ 0 h 146566"/>
                <a:gd name="connsiteX3" fmla="*/ 1000 w 90585"/>
                <a:gd name="connsiteY3" fmla="*/ 7997 h 146566"/>
                <a:gd name="connsiteX4" fmla="*/ 78591 w 90585"/>
                <a:gd name="connsiteY4" fmla="*/ 131947 h 146566"/>
                <a:gd name="connsiteX5" fmla="*/ 87712 w 90585"/>
                <a:gd name="connsiteY5" fmla="*/ 146567 h 146566"/>
                <a:gd name="connsiteX6" fmla="*/ 87712 w 90585"/>
                <a:gd name="connsiteY6" fmla="*/ 146567 h 146566"/>
                <a:gd name="connsiteX7" fmla="*/ 88962 w 90585"/>
                <a:gd name="connsiteY7" fmla="*/ 144318 h 146566"/>
                <a:gd name="connsiteX8" fmla="*/ 90586 w 90585"/>
                <a:gd name="connsiteY8" fmla="*/ 145567 h 1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85" h="146566">
                  <a:moveTo>
                    <a:pt x="90086" y="143443"/>
                  </a:moveTo>
                  <a:lnTo>
                    <a:pt x="77592" y="124076"/>
                  </a:lnTo>
                  <a:lnTo>
                    <a:pt x="0" y="0"/>
                  </a:lnTo>
                  <a:lnTo>
                    <a:pt x="1000" y="7997"/>
                  </a:lnTo>
                  <a:lnTo>
                    <a:pt x="78591" y="131947"/>
                  </a:lnTo>
                  <a:lnTo>
                    <a:pt x="87712" y="146567"/>
                  </a:lnTo>
                  <a:lnTo>
                    <a:pt x="87712" y="146567"/>
                  </a:lnTo>
                  <a:cubicBezTo>
                    <a:pt x="87712" y="145442"/>
                    <a:pt x="87712" y="144442"/>
                    <a:pt x="88962" y="144318"/>
                  </a:cubicBezTo>
                  <a:cubicBezTo>
                    <a:pt x="89736" y="144293"/>
                    <a:pt x="90411" y="144817"/>
                    <a:pt x="90586" y="1455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C0DAA1D4-D7AE-4D4B-BFAF-9CC33BB67903}"/>
                </a:ext>
              </a:extLst>
            </p:cNvPr>
            <p:cNvSpPr/>
            <p:nvPr/>
          </p:nvSpPr>
          <p:spPr>
            <a:xfrm>
              <a:off x="8414894" y="6077958"/>
              <a:ext cx="30361" cy="48480"/>
            </a:xfrm>
            <a:custGeom>
              <a:avLst/>
              <a:gdLst>
                <a:gd name="connsiteX0" fmla="*/ 2999 w 30361"/>
                <a:gd name="connsiteY0" fmla="*/ 0 h 48480"/>
                <a:gd name="connsiteX1" fmla="*/ 0 w 30361"/>
                <a:gd name="connsiteY1" fmla="*/ 1624 h 48480"/>
                <a:gd name="connsiteX2" fmla="*/ 30362 w 30361"/>
                <a:gd name="connsiteY2" fmla="*/ 48481 h 48480"/>
                <a:gd name="connsiteX3" fmla="*/ 29612 w 30361"/>
                <a:gd name="connsiteY3" fmla="*/ 41109 h 48480"/>
                <a:gd name="connsiteX4" fmla="*/ 2999 w 30361"/>
                <a:gd name="connsiteY4" fmla="*/ 0 h 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1" h="48480">
                  <a:moveTo>
                    <a:pt x="2999" y="0"/>
                  </a:moveTo>
                  <a:lnTo>
                    <a:pt x="0" y="1624"/>
                  </a:lnTo>
                  <a:lnTo>
                    <a:pt x="30362" y="48481"/>
                  </a:lnTo>
                  <a:lnTo>
                    <a:pt x="29612" y="41109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A2AFF3F8-822C-4AA2-96AB-77A67888A8B1}"/>
                </a:ext>
              </a:extLst>
            </p:cNvPr>
            <p:cNvSpPr/>
            <p:nvPr/>
          </p:nvSpPr>
          <p:spPr>
            <a:xfrm>
              <a:off x="8439259" y="6057716"/>
              <a:ext cx="23614" cy="92370"/>
            </a:xfrm>
            <a:custGeom>
              <a:avLst/>
              <a:gdLst>
                <a:gd name="connsiteX0" fmla="*/ 17242 w 23614"/>
                <a:gd name="connsiteY0" fmla="*/ 92213 h 92370"/>
                <a:gd name="connsiteX1" fmla="*/ 23615 w 23614"/>
                <a:gd name="connsiteY1" fmla="*/ 87465 h 92370"/>
                <a:gd name="connsiteX2" fmla="*/ 15118 w 23614"/>
                <a:gd name="connsiteY2" fmla="*/ 0 h 92370"/>
                <a:gd name="connsiteX3" fmla="*/ 11245 w 23614"/>
                <a:gd name="connsiteY3" fmla="*/ 2124 h 92370"/>
                <a:gd name="connsiteX4" fmla="*/ 0 w 23614"/>
                <a:gd name="connsiteY4" fmla="*/ 8497 h 92370"/>
                <a:gd name="connsiteX5" fmla="*/ 5248 w 23614"/>
                <a:gd name="connsiteY5" fmla="*/ 61850 h 92370"/>
                <a:gd name="connsiteX6" fmla="*/ 5872 w 23614"/>
                <a:gd name="connsiteY6" fmla="*/ 69223 h 92370"/>
                <a:gd name="connsiteX7" fmla="*/ 7247 w 23614"/>
                <a:gd name="connsiteY7" fmla="*/ 83217 h 92370"/>
                <a:gd name="connsiteX8" fmla="*/ 7247 w 23614"/>
                <a:gd name="connsiteY8" fmla="*/ 83967 h 92370"/>
                <a:gd name="connsiteX9" fmla="*/ 7247 w 23614"/>
                <a:gd name="connsiteY9" fmla="*/ 84716 h 92370"/>
                <a:gd name="connsiteX10" fmla="*/ 8496 w 23614"/>
                <a:gd name="connsiteY10" fmla="*/ 88215 h 92370"/>
                <a:gd name="connsiteX11" fmla="*/ 17242 w 23614"/>
                <a:gd name="connsiteY11" fmla="*/ 92213 h 9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14" h="92370">
                  <a:moveTo>
                    <a:pt x="17242" y="92213"/>
                  </a:moveTo>
                  <a:cubicBezTo>
                    <a:pt x="19991" y="91701"/>
                    <a:pt x="22340" y="89952"/>
                    <a:pt x="23615" y="87465"/>
                  </a:cubicBezTo>
                  <a:lnTo>
                    <a:pt x="15118" y="0"/>
                  </a:lnTo>
                  <a:lnTo>
                    <a:pt x="11245" y="2124"/>
                  </a:lnTo>
                  <a:lnTo>
                    <a:pt x="0" y="8497"/>
                  </a:lnTo>
                  <a:lnTo>
                    <a:pt x="5248" y="61850"/>
                  </a:lnTo>
                  <a:lnTo>
                    <a:pt x="5872" y="69223"/>
                  </a:lnTo>
                  <a:lnTo>
                    <a:pt x="7247" y="83217"/>
                  </a:lnTo>
                  <a:cubicBezTo>
                    <a:pt x="7297" y="83467"/>
                    <a:pt x="7297" y="83717"/>
                    <a:pt x="7247" y="83967"/>
                  </a:cubicBezTo>
                  <a:cubicBezTo>
                    <a:pt x="7197" y="84216"/>
                    <a:pt x="7197" y="84466"/>
                    <a:pt x="7247" y="84716"/>
                  </a:cubicBezTo>
                  <a:cubicBezTo>
                    <a:pt x="7434" y="85953"/>
                    <a:pt x="7859" y="87140"/>
                    <a:pt x="8496" y="88215"/>
                  </a:cubicBezTo>
                  <a:cubicBezTo>
                    <a:pt x="10258" y="91289"/>
                    <a:pt x="13769" y="92900"/>
                    <a:pt x="17242" y="922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67ABFA1A-DFE7-45D7-91A4-5265A619D645}"/>
                </a:ext>
              </a:extLst>
            </p:cNvPr>
            <p:cNvSpPr/>
            <p:nvPr/>
          </p:nvSpPr>
          <p:spPr>
            <a:xfrm>
              <a:off x="8121646" y="6015233"/>
              <a:ext cx="314114" cy="181802"/>
            </a:xfrm>
            <a:custGeom>
              <a:avLst/>
              <a:gdLst>
                <a:gd name="connsiteX0" fmla="*/ 312115 w 314114"/>
                <a:gd name="connsiteY0" fmla="*/ 0 h 181802"/>
                <a:gd name="connsiteX1" fmla="*/ 6622 w 314114"/>
                <a:gd name="connsiteY1" fmla="*/ 174056 h 181802"/>
                <a:gd name="connsiteX2" fmla="*/ 6622 w 314114"/>
                <a:gd name="connsiteY2" fmla="*/ 174056 h 181802"/>
                <a:gd name="connsiteX3" fmla="*/ 0 w 314114"/>
                <a:gd name="connsiteY3" fmla="*/ 177929 h 181802"/>
                <a:gd name="connsiteX4" fmla="*/ 750 w 314114"/>
                <a:gd name="connsiteY4" fmla="*/ 179179 h 181802"/>
                <a:gd name="connsiteX5" fmla="*/ 750 w 314114"/>
                <a:gd name="connsiteY5" fmla="*/ 181802 h 181802"/>
                <a:gd name="connsiteX6" fmla="*/ 0 w 314114"/>
                <a:gd name="connsiteY6" fmla="*/ 181802 h 181802"/>
                <a:gd name="connsiteX7" fmla="*/ 0 w 314114"/>
                <a:gd name="connsiteY7" fmla="*/ 181802 h 181802"/>
                <a:gd name="connsiteX8" fmla="*/ 7871 w 314114"/>
                <a:gd name="connsiteY8" fmla="*/ 177304 h 181802"/>
                <a:gd name="connsiteX9" fmla="*/ 8621 w 314114"/>
                <a:gd name="connsiteY9" fmla="*/ 177304 h 181802"/>
                <a:gd name="connsiteX10" fmla="*/ 314114 w 314114"/>
                <a:gd name="connsiteY10" fmla="*/ 3248 h 18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114" h="181802">
                  <a:moveTo>
                    <a:pt x="312115" y="0"/>
                  </a:moveTo>
                  <a:lnTo>
                    <a:pt x="6622" y="174056"/>
                  </a:lnTo>
                  <a:lnTo>
                    <a:pt x="6622" y="174056"/>
                  </a:lnTo>
                  <a:lnTo>
                    <a:pt x="0" y="177929"/>
                  </a:lnTo>
                  <a:lnTo>
                    <a:pt x="750" y="179179"/>
                  </a:lnTo>
                  <a:cubicBezTo>
                    <a:pt x="1349" y="179953"/>
                    <a:pt x="1349" y="181028"/>
                    <a:pt x="750" y="181802"/>
                  </a:cubicBezTo>
                  <a:cubicBezTo>
                    <a:pt x="750" y="181802"/>
                    <a:pt x="750" y="181802"/>
                    <a:pt x="0" y="181802"/>
                  </a:cubicBezTo>
                  <a:lnTo>
                    <a:pt x="0" y="181802"/>
                  </a:lnTo>
                  <a:lnTo>
                    <a:pt x="7871" y="177304"/>
                  </a:lnTo>
                  <a:lnTo>
                    <a:pt x="8621" y="177304"/>
                  </a:lnTo>
                  <a:lnTo>
                    <a:pt x="314114" y="3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4EB7C9CF-0EFE-47BC-8CD5-8964E79D84E9}"/>
                </a:ext>
              </a:extLst>
            </p:cNvPr>
            <p:cNvSpPr/>
            <p:nvPr/>
          </p:nvSpPr>
          <p:spPr>
            <a:xfrm>
              <a:off x="10953047" y="4339651"/>
              <a:ext cx="424066" cy="242153"/>
            </a:xfrm>
            <a:custGeom>
              <a:avLst/>
              <a:gdLst>
                <a:gd name="connsiteX0" fmla="*/ 1000 w 424066"/>
                <a:gd name="connsiteY0" fmla="*/ 239654 h 242153"/>
                <a:gd name="connsiteX1" fmla="*/ 0 w 424066"/>
                <a:gd name="connsiteY1" fmla="*/ 240279 h 242153"/>
                <a:gd name="connsiteX2" fmla="*/ 0 w 424066"/>
                <a:gd name="connsiteY2" fmla="*/ 240279 h 242153"/>
                <a:gd name="connsiteX3" fmla="*/ 0 w 424066"/>
                <a:gd name="connsiteY3" fmla="*/ 240279 h 242153"/>
                <a:gd name="connsiteX4" fmla="*/ 0 w 424066"/>
                <a:gd name="connsiteY4" fmla="*/ 240279 h 242153"/>
                <a:gd name="connsiteX5" fmla="*/ 0 w 424066"/>
                <a:gd name="connsiteY5" fmla="*/ 240279 h 242153"/>
                <a:gd name="connsiteX6" fmla="*/ 0 w 424066"/>
                <a:gd name="connsiteY6" fmla="*/ 240279 h 242153"/>
                <a:gd name="connsiteX7" fmla="*/ 0 w 424066"/>
                <a:gd name="connsiteY7" fmla="*/ 240279 h 242153"/>
                <a:gd name="connsiteX8" fmla="*/ 0 w 424066"/>
                <a:gd name="connsiteY8" fmla="*/ 240279 h 242153"/>
                <a:gd name="connsiteX9" fmla="*/ 1499 w 424066"/>
                <a:gd name="connsiteY9" fmla="*/ 242154 h 242153"/>
                <a:gd name="connsiteX10" fmla="*/ 424067 w 424066"/>
                <a:gd name="connsiteY10" fmla="*/ 3499 h 242153"/>
                <a:gd name="connsiteX11" fmla="*/ 424067 w 424066"/>
                <a:gd name="connsiteY11" fmla="*/ 2749 h 242153"/>
                <a:gd name="connsiteX12" fmla="*/ 423317 w 424066"/>
                <a:gd name="connsiteY12" fmla="*/ 1125 h 242153"/>
                <a:gd name="connsiteX13" fmla="*/ 423317 w 424066"/>
                <a:gd name="connsiteY13" fmla="*/ 0 h 24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066" h="242153">
                  <a:moveTo>
                    <a:pt x="1000" y="239654"/>
                  </a:moveTo>
                  <a:lnTo>
                    <a:pt x="0" y="240279"/>
                  </a:lnTo>
                  <a:cubicBezTo>
                    <a:pt x="0" y="240279"/>
                    <a:pt x="0" y="240279"/>
                    <a:pt x="0" y="240279"/>
                  </a:cubicBez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1499" y="242154"/>
                  </a:lnTo>
                  <a:lnTo>
                    <a:pt x="424067" y="3499"/>
                  </a:lnTo>
                  <a:lnTo>
                    <a:pt x="424067" y="2749"/>
                  </a:lnTo>
                  <a:lnTo>
                    <a:pt x="423317" y="1125"/>
                  </a:lnTo>
                  <a:cubicBezTo>
                    <a:pt x="423317" y="1125"/>
                    <a:pt x="423317" y="375"/>
                    <a:pt x="42331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9B959568-E9A8-4DBB-AE60-7FDB11D57BD8}"/>
                </a:ext>
              </a:extLst>
            </p:cNvPr>
            <p:cNvSpPr/>
            <p:nvPr/>
          </p:nvSpPr>
          <p:spPr>
            <a:xfrm>
              <a:off x="10952423" y="4580555"/>
              <a:ext cx="0" cy="902"/>
            </a:xfrm>
            <a:custGeom>
              <a:avLst/>
              <a:gdLst>
                <a:gd name="connsiteX0" fmla="*/ 0 w 0"/>
                <a:gd name="connsiteY0" fmla="*/ 0 h 902"/>
                <a:gd name="connsiteX1" fmla="*/ 0 w 0"/>
                <a:gd name="connsiteY1" fmla="*/ 625 h 902"/>
                <a:gd name="connsiteX2" fmla="*/ 0 w 0"/>
                <a:gd name="connsiteY2" fmla="*/ 625 h 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02">
                  <a:moveTo>
                    <a:pt x="0" y="0"/>
                  </a:moveTo>
                  <a:cubicBezTo>
                    <a:pt x="0" y="0"/>
                    <a:pt x="0" y="0"/>
                    <a:pt x="0" y="625"/>
                  </a:cubicBezTo>
                  <a:cubicBezTo>
                    <a:pt x="0" y="1250"/>
                    <a:pt x="0" y="6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6078115D-1148-4934-80C8-4A668F2CE1E1}"/>
                </a:ext>
              </a:extLst>
            </p:cNvPr>
            <p:cNvSpPr/>
            <p:nvPr/>
          </p:nvSpPr>
          <p:spPr>
            <a:xfrm>
              <a:off x="10947925" y="4581680"/>
              <a:ext cx="7247" cy="127824"/>
            </a:xfrm>
            <a:custGeom>
              <a:avLst/>
              <a:gdLst>
                <a:gd name="connsiteX0" fmla="*/ 4623 w 7247"/>
                <a:gd name="connsiteY0" fmla="*/ 1250 h 127824"/>
                <a:gd name="connsiteX1" fmla="*/ 4623 w 7247"/>
                <a:gd name="connsiteY1" fmla="*/ 0 h 127824"/>
                <a:gd name="connsiteX2" fmla="*/ 4623 w 7247"/>
                <a:gd name="connsiteY2" fmla="*/ 750 h 127824"/>
                <a:gd name="connsiteX3" fmla="*/ 0 w 7247"/>
                <a:gd name="connsiteY3" fmla="*/ 123326 h 127824"/>
                <a:gd name="connsiteX4" fmla="*/ 2624 w 7247"/>
                <a:gd name="connsiteY4" fmla="*/ 126450 h 127824"/>
                <a:gd name="connsiteX5" fmla="*/ 2624 w 7247"/>
                <a:gd name="connsiteY5" fmla="*/ 127824 h 127824"/>
                <a:gd name="connsiteX6" fmla="*/ 2624 w 7247"/>
                <a:gd name="connsiteY6" fmla="*/ 127075 h 127824"/>
                <a:gd name="connsiteX7" fmla="*/ 7247 w 7247"/>
                <a:gd name="connsiteY7" fmla="*/ 4373 h 12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" h="127824">
                  <a:moveTo>
                    <a:pt x="4623" y="1250"/>
                  </a:moveTo>
                  <a:cubicBezTo>
                    <a:pt x="4523" y="837"/>
                    <a:pt x="4523" y="412"/>
                    <a:pt x="4623" y="0"/>
                  </a:cubicBezTo>
                  <a:lnTo>
                    <a:pt x="4623" y="750"/>
                  </a:lnTo>
                  <a:lnTo>
                    <a:pt x="0" y="123326"/>
                  </a:lnTo>
                  <a:lnTo>
                    <a:pt x="2624" y="126450"/>
                  </a:lnTo>
                  <a:cubicBezTo>
                    <a:pt x="2749" y="126899"/>
                    <a:pt x="2749" y="127374"/>
                    <a:pt x="2624" y="127824"/>
                  </a:cubicBezTo>
                  <a:lnTo>
                    <a:pt x="2624" y="127075"/>
                  </a:lnTo>
                  <a:lnTo>
                    <a:pt x="7247" y="4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17E6621B-958F-4211-8225-4C8F2B0AC839}"/>
                </a:ext>
              </a:extLst>
            </p:cNvPr>
            <p:cNvSpPr/>
            <p:nvPr/>
          </p:nvSpPr>
          <p:spPr>
            <a:xfrm>
              <a:off x="10953172" y="458055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1795795A-BFBA-45C7-818B-26EA5764EF47}"/>
                </a:ext>
              </a:extLst>
            </p:cNvPr>
            <p:cNvSpPr/>
            <p:nvPr/>
          </p:nvSpPr>
          <p:spPr>
            <a:xfrm>
              <a:off x="10948799" y="471137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0548534-D082-45EB-84E1-5876D5418B85}"/>
                </a:ext>
              </a:extLst>
            </p:cNvPr>
            <p:cNvSpPr/>
            <p:nvPr/>
          </p:nvSpPr>
          <p:spPr>
            <a:xfrm>
              <a:off x="10950798" y="4709504"/>
              <a:ext cx="56" cy="749"/>
            </a:xfrm>
            <a:custGeom>
              <a:avLst/>
              <a:gdLst>
                <a:gd name="connsiteX0" fmla="*/ 0 w 56"/>
                <a:gd name="connsiteY0" fmla="*/ 0 h 749"/>
                <a:gd name="connsiteX1" fmla="*/ 0 w 56"/>
                <a:gd name="connsiteY1" fmla="*/ 0 h 749"/>
                <a:gd name="connsiteX2" fmla="*/ 0 w 56"/>
                <a:gd name="connsiteY2" fmla="*/ 750 h 749"/>
                <a:gd name="connsiteX3" fmla="*/ 0 w 56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49">
                  <a:moveTo>
                    <a:pt x="0" y="0"/>
                  </a:moveTo>
                  <a:lnTo>
                    <a:pt x="0" y="0"/>
                  </a:lnTo>
                  <a:cubicBezTo>
                    <a:pt x="50" y="250"/>
                    <a:pt x="50" y="500"/>
                    <a:pt x="0" y="750"/>
                  </a:cubicBezTo>
                  <a:cubicBezTo>
                    <a:pt x="75" y="500"/>
                    <a:pt x="75" y="2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A0263EBD-4E6C-404F-9A6E-3997A4D15FFF}"/>
                </a:ext>
              </a:extLst>
            </p:cNvPr>
            <p:cNvSpPr/>
            <p:nvPr/>
          </p:nvSpPr>
          <p:spPr>
            <a:xfrm>
              <a:off x="10952173" y="4580493"/>
              <a:ext cx="12494" cy="812"/>
            </a:xfrm>
            <a:custGeom>
              <a:avLst/>
              <a:gdLst>
                <a:gd name="connsiteX0" fmla="*/ 0 w 12494"/>
                <a:gd name="connsiteY0" fmla="*/ 812 h 812"/>
                <a:gd name="connsiteX1" fmla="*/ 0 w 12494"/>
                <a:gd name="connsiteY1" fmla="*/ 812 h 812"/>
                <a:gd name="connsiteX2" fmla="*/ 0 w 12494"/>
                <a:gd name="connsiteY2" fmla="*/ 812 h 812"/>
                <a:gd name="connsiteX3" fmla="*/ 0 w 12494"/>
                <a:gd name="connsiteY3" fmla="*/ 188 h 812"/>
                <a:gd name="connsiteX4" fmla="*/ 0 w 12494"/>
                <a:gd name="connsiteY4" fmla="*/ 812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" h="812">
                  <a:moveTo>
                    <a:pt x="0" y="812"/>
                  </a:moveTo>
                  <a:lnTo>
                    <a:pt x="0" y="812"/>
                  </a:lnTo>
                  <a:lnTo>
                    <a:pt x="0" y="812"/>
                  </a:lnTo>
                  <a:cubicBezTo>
                    <a:pt x="0" y="812"/>
                    <a:pt x="0" y="812"/>
                    <a:pt x="0" y="188"/>
                  </a:cubicBezTo>
                  <a:cubicBezTo>
                    <a:pt x="0" y="-437"/>
                    <a:pt x="0" y="687"/>
                    <a:pt x="0" y="8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CB2A2566-6933-46DE-A427-0A6B5E488484}"/>
                </a:ext>
              </a:extLst>
            </p:cNvPr>
            <p:cNvSpPr/>
            <p:nvPr/>
          </p:nvSpPr>
          <p:spPr>
            <a:xfrm>
              <a:off x="10953797" y="4579681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92F1D1AB-57BF-44FA-9CC7-7E21D7673EC2}"/>
                </a:ext>
              </a:extLst>
            </p:cNvPr>
            <p:cNvSpPr/>
            <p:nvPr/>
          </p:nvSpPr>
          <p:spPr>
            <a:xfrm>
              <a:off x="10845594" y="4580555"/>
              <a:ext cx="103174" cy="130198"/>
            </a:xfrm>
            <a:custGeom>
              <a:avLst/>
              <a:gdLst>
                <a:gd name="connsiteX0" fmla="*/ 101831 w 103174"/>
                <a:gd name="connsiteY0" fmla="*/ 124950 h 130198"/>
                <a:gd name="connsiteX1" fmla="*/ 0 w 103174"/>
                <a:gd name="connsiteY1" fmla="*/ 0 h 130198"/>
                <a:gd name="connsiteX2" fmla="*/ 0 w 103174"/>
                <a:gd name="connsiteY2" fmla="*/ 5248 h 130198"/>
                <a:gd name="connsiteX3" fmla="*/ 102456 w 103174"/>
                <a:gd name="connsiteY3" fmla="*/ 130198 h 130198"/>
                <a:gd name="connsiteX4" fmla="*/ 102456 w 103174"/>
                <a:gd name="connsiteY4" fmla="*/ 130198 h 130198"/>
                <a:gd name="connsiteX5" fmla="*/ 102456 w 103174"/>
                <a:gd name="connsiteY5" fmla="*/ 130198 h 130198"/>
                <a:gd name="connsiteX6" fmla="*/ 103080 w 103174"/>
                <a:gd name="connsiteY6" fmla="*/ 130198 h 130198"/>
                <a:gd name="connsiteX7" fmla="*/ 103080 w 103174"/>
                <a:gd name="connsiteY7" fmla="*/ 130198 h 130198"/>
                <a:gd name="connsiteX8" fmla="*/ 103080 w 103174"/>
                <a:gd name="connsiteY8" fmla="*/ 129573 h 130198"/>
                <a:gd name="connsiteX9" fmla="*/ 103080 w 103174"/>
                <a:gd name="connsiteY9" fmla="*/ 128824 h 130198"/>
                <a:gd name="connsiteX10" fmla="*/ 103080 w 103174"/>
                <a:gd name="connsiteY10" fmla="*/ 128824 h 130198"/>
                <a:gd name="connsiteX11" fmla="*/ 103080 w 103174"/>
                <a:gd name="connsiteY11" fmla="*/ 127449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174" h="130198">
                  <a:moveTo>
                    <a:pt x="101831" y="124950"/>
                  </a:moveTo>
                  <a:lnTo>
                    <a:pt x="0" y="0"/>
                  </a:lnTo>
                  <a:lnTo>
                    <a:pt x="0" y="524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3080" y="130198"/>
                  </a:lnTo>
                  <a:lnTo>
                    <a:pt x="103080" y="130198"/>
                  </a:lnTo>
                  <a:cubicBezTo>
                    <a:pt x="103131" y="129998"/>
                    <a:pt x="103131" y="129773"/>
                    <a:pt x="103080" y="129573"/>
                  </a:cubicBezTo>
                  <a:cubicBezTo>
                    <a:pt x="103131" y="129324"/>
                    <a:pt x="103131" y="129073"/>
                    <a:pt x="103080" y="128824"/>
                  </a:cubicBezTo>
                  <a:lnTo>
                    <a:pt x="103080" y="128824"/>
                  </a:lnTo>
                  <a:cubicBezTo>
                    <a:pt x="103206" y="128374"/>
                    <a:pt x="103206" y="127899"/>
                    <a:pt x="103080" y="1274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EC2E8A49-98FD-467A-ABB1-52A99AAFAC4C}"/>
                </a:ext>
              </a:extLst>
            </p:cNvPr>
            <p:cNvSpPr/>
            <p:nvPr/>
          </p:nvSpPr>
          <p:spPr>
            <a:xfrm>
              <a:off x="8031185" y="6049470"/>
              <a:ext cx="91126" cy="147191"/>
            </a:xfrm>
            <a:custGeom>
              <a:avLst/>
              <a:gdLst>
                <a:gd name="connsiteX0" fmla="*/ 91086 w 91126"/>
                <a:gd name="connsiteY0" fmla="*/ 144942 h 147191"/>
                <a:gd name="connsiteX1" fmla="*/ 90336 w 91126"/>
                <a:gd name="connsiteY1" fmla="*/ 143693 h 147191"/>
                <a:gd name="connsiteX2" fmla="*/ 85838 w 91126"/>
                <a:gd name="connsiteY2" fmla="*/ 136570 h 147191"/>
                <a:gd name="connsiteX3" fmla="*/ 0 w 91126"/>
                <a:gd name="connsiteY3" fmla="*/ 0 h 147191"/>
                <a:gd name="connsiteX4" fmla="*/ 875 w 91126"/>
                <a:gd name="connsiteY4" fmla="*/ 7872 h 147191"/>
                <a:gd name="connsiteX5" fmla="*/ 83339 w 91126"/>
                <a:gd name="connsiteY5" fmla="*/ 138820 h 147191"/>
                <a:gd name="connsiteX6" fmla="*/ 88712 w 91126"/>
                <a:gd name="connsiteY6" fmla="*/ 147191 h 147191"/>
                <a:gd name="connsiteX7" fmla="*/ 88712 w 91126"/>
                <a:gd name="connsiteY7" fmla="*/ 147191 h 147191"/>
                <a:gd name="connsiteX8" fmla="*/ 89336 w 91126"/>
                <a:gd name="connsiteY8" fmla="*/ 147191 h 147191"/>
                <a:gd name="connsiteX9" fmla="*/ 89336 w 91126"/>
                <a:gd name="connsiteY9" fmla="*/ 147191 h 147191"/>
                <a:gd name="connsiteX10" fmla="*/ 90086 w 91126"/>
                <a:gd name="connsiteY10" fmla="*/ 147191 h 147191"/>
                <a:gd name="connsiteX11" fmla="*/ 91086 w 91126"/>
                <a:gd name="connsiteY11" fmla="*/ 144942 h 14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126" h="147191">
                  <a:moveTo>
                    <a:pt x="91086" y="144942"/>
                  </a:moveTo>
                  <a:lnTo>
                    <a:pt x="90336" y="143693"/>
                  </a:lnTo>
                  <a:lnTo>
                    <a:pt x="85838" y="136570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83339" y="138820"/>
                  </a:lnTo>
                  <a:lnTo>
                    <a:pt x="88712" y="147191"/>
                  </a:lnTo>
                  <a:lnTo>
                    <a:pt x="88712" y="147191"/>
                  </a:lnTo>
                  <a:lnTo>
                    <a:pt x="89336" y="147191"/>
                  </a:lnTo>
                  <a:lnTo>
                    <a:pt x="89336" y="147191"/>
                  </a:lnTo>
                  <a:cubicBezTo>
                    <a:pt x="89336" y="147191"/>
                    <a:pt x="89961" y="147191"/>
                    <a:pt x="90086" y="147191"/>
                  </a:cubicBezTo>
                  <a:cubicBezTo>
                    <a:pt x="90861" y="146729"/>
                    <a:pt x="91261" y="145829"/>
                    <a:pt x="91086" y="14494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76BD95EA-4F30-41FC-963F-53BBE5B3C5A1}"/>
                </a:ext>
              </a:extLst>
            </p:cNvPr>
            <p:cNvSpPr/>
            <p:nvPr/>
          </p:nvSpPr>
          <p:spPr>
            <a:xfrm>
              <a:off x="10952473" y="4580306"/>
              <a:ext cx="22659" cy="27826"/>
            </a:xfrm>
            <a:custGeom>
              <a:avLst/>
              <a:gdLst>
                <a:gd name="connsiteX0" fmla="*/ 75 w 22659"/>
                <a:gd name="connsiteY0" fmla="*/ 250 h 27826"/>
                <a:gd name="connsiteX1" fmla="*/ 75 w 22659"/>
                <a:gd name="connsiteY1" fmla="*/ 250 h 27826"/>
                <a:gd name="connsiteX2" fmla="*/ 75 w 22659"/>
                <a:gd name="connsiteY2" fmla="*/ 250 h 27826"/>
                <a:gd name="connsiteX3" fmla="*/ 75 w 22659"/>
                <a:gd name="connsiteY3" fmla="*/ 874 h 27826"/>
                <a:gd name="connsiteX4" fmla="*/ 75 w 22659"/>
                <a:gd name="connsiteY4" fmla="*/ 874 h 27826"/>
                <a:gd name="connsiteX5" fmla="*/ 75 w 22659"/>
                <a:gd name="connsiteY5" fmla="*/ 2124 h 27826"/>
                <a:gd name="connsiteX6" fmla="*/ 2699 w 22659"/>
                <a:gd name="connsiteY6" fmla="*/ 5248 h 27826"/>
                <a:gd name="connsiteX7" fmla="*/ 20316 w 22659"/>
                <a:gd name="connsiteY7" fmla="*/ 26614 h 27826"/>
                <a:gd name="connsiteX8" fmla="*/ 20316 w 22659"/>
                <a:gd name="connsiteY8" fmla="*/ 27239 h 27826"/>
                <a:gd name="connsiteX9" fmla="*/ 22228 w 22659"/>
                <a:gd name="connsiteY9" fmla="*/ 27577 h 27826"/>
                <a:gd name="connsiteX10" fmla="*/ 22565 w 22659"/>
                <a:gd name="connsiteY10" fmla="*/ 27239 h 27826"/>
                <a:gd name="connsiteX11" fmla="*/ 22565 w 22659"/>
                <a:gd name="connsiteY11" fmla="*/ 25864 h 27826"/>
                <a:gd name="connsiteX12" fmla="*/ 22565 w 22659"/>
                <a:gd name="connsiteY12" fmla="*/ 24990 h 27826"/>
                <a:gd name="connsiteX13" fmla="*/ 22565 w 22659"/>
                <a:gd name="connsiteY13" fmla="*/ 24990 h 27826"/>
                <a:gd name="connsiteX14" fmla="*/ 21691 w 22659"/>
                <a:gd name="connsiteY14" fmla="*/ 23990 h 27826"/>
                <a:gd name="connsiteX15" fmla="*/ 3449 w 22659"/>
                <a:gd name="connsiteY15" fmla="*/ 1874 h 27826"/>
                <a:gd name="connsiteX16" fmla="*/ 1949 w 22659"/>
                <a:gd name="connsiteY16" fmla="*/ 0 h 27826"/>
                <a:gd name="connsiteX17" fmla="*/ 1949 w 22659"/>
                <a:gd name="connsiteY17" fmla="*/ 0 h 27826"/>
                <a:gd name="connsiteX18" fmla="*/ 1949 w 22659"/>
                <a:gd name="connsiteY18" fmla="*/ 0 h 27826"/>
                <a:gd name="connsiteX19" fmla="*/ 1949 w 22659"/>
                <a:gd name="connsiteY19" fmla="*/ 0 h 27826"/>
                <a:gd name="connsiteX20" fmla="*/ 1949 w 22659"/>
                <a:gd name="connsiteY20" fmla="*/ 0 h 27826"/>
                <a:gd name="connsiteX21" fmla="*/ 1324 w 22659"/>
                <a:gd name="connsiteY21" fmla="*/ 0 h 2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59" h="27826">
                  <a:moveTo>
                    <a:pt x="75" y="250"/>
                  </a:moveTo>
                  <a:cubicBezTo>
                    <a:pt x="75" y="250"/>
                    <a:pt x="75" y="250"/>
                    <a:pt x="75" y="250"/>
                  </a:cubicBezTo>
                  <a:lnTo>
                    <a:pt x="75" y="250"/>
                  </a:lnTo>
                  <a:cubicBezTo>
                    <a:pt x="75" y="250"/>
                    <a:pt x="75" y="250"/>
                    <a:pt x="75" y="874"/>
                  </a:cubicBezTo>
                  <a:lnTo>
                    <a:pt x="75" y="874"/>
                  </a:lnTo>
                  <a:cubicBezTo>
                    <a:pt x="-25" y="1287"/>
                    <a:pt x="-25" y="1712"/>
                    <a:pt x="75" y="2124"/>
                  </a:cubicBezTo>
                  <a:lnTo>
                    <a:pt x="2699" y="5248"/>
                  </a:lnTo>
                  <a:lnTo>
                    <a:pt x="20316" y="26614"/>
                  </a:lnTo>
                  <a:lnTo>
                    <a:pt x="20316" y="27239"/>
                  </a:lnTo>
                  <a:cubicBezTo>
                    <a:pt x="20754" y="27864"/>
                    <a:pt x="21616" y="28014"/>
                    <a:pt x="22228" y="27577"/>
                  </a:cubicBezTo>
                  <a:cubicBezTo>
                    <a:pt x="22366" y="27476"/>
                    <a:pt x="22478" y="27364"/>
                    <a:pt x="22565" y="27239"/>
                  </a:cubicBezTo>
                  <a:cubicBezTo>
                    <a:pt x="22690" y="26789"/>
                    <a:pt x="22690" y="26314"/>
                    <a:pt x="22565" y="25864"/>
                  </a:cubicBezTo>
                  <a:cubicBezTo>
                    <a:pt x="22603" y="25577"/>
                    <a:pt x="22603" y="25277"/>
                    <a:pt x="22565" y="24990"/>
                  </a:cubicBezTo>
                  <a:lnTo>
                    <a:pt x="22565" y="24990"/>
                  </a:lnTo>
                  <a:lnTo>
                    <a:pt x="21691" y="23990"/>
                  </a:lnTo>
                  <a:lnTo>
                    <a:pt x="3449" y="1874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49" y="0"/>
                  </a:lnTo>
                  <a:cubicBezTo>
                    <a:pt x="1949" y="0"/>
                    <a:pt x="1949" y="0"/>
                    <a:pt x="1949" y="0"/>
                  </a:cubicBezTo>
                  <a:lnTo>
                    <a:pt x="1949" y="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46DBE22B-6899-4023-858F-D60C0EAB4BE3}"/>
                </a:ext>
              </a:extLst>
            </p:cNvPr>
            <p:cNvSpPr/>
            <p:nvPr/>
          </p:nvSpPr>
          <p:spPr>
            <a:xfrm>
              <a:off x="9611877" y="5563913"/>
              <a:ext cx="1397896" cy="840914"/>
            </a:xfrm>
            <a:custGeom>
              <a:avLst/>
              <a:gdLst>
                <a:gd name="connsiteX0" fmla="*/ 1395522 w 1397896"/>
                <a:gd name="connsiteY0" fmla="*/ 750 h 840914"/>
                <a:gd name="connsiteX1" fmla="*/ 0 w 1397896"/>
                <a:gd name="connsiteY1" fmla="*/ 837916 h 840914"/>
                <a:gd name="connsiteX2" fmla="*/ 2124 w 1397896"/>
                <a:gd name="connsiteY2" fmla="*/ 840915 h 840914"/>
                <a:gd name="connsiteX3" fmla="*/ 1397771 w 1397896"/>
                <a:gd name="connsiteY3" fmla="*/ 3748 h 840914"/>
                <a:gd name="connsiteX4" fmla="*/ 1397021 w 1397896"/>
                <a:gd name="connsiteY4" fmla="*/ 2749 h 840914"/>
                <a:gd name="connsiteX5" fmla="*/ 1397021 w 1397896"/>
                <a:gd name="connsiteY5" fmla="*/ 0 h 840914"/>
                <a:gd name="connsiteX6" fmla="*/ 1397896 w 1397896"/>
                <a:gd name="connsiteY6" fmla="*/ 0 h 840914"/>
                <a:gd name="connsiteX7" fmla="*/ 1397896 w 1397896"/>
                <a:gd name="connsiteY7" fmla="*/ 0 h 84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7896" h="840914">
                  <a:moveTo>
                    <a:pt x="1395522" y="750"/>
                  </a:moveTo>
                  <a:lnTo>
                    <a:pt x="0" y="837916"/>
                  </a:lnTo>
                  <a:lnTo>
                    <a:pt x="2124" y="840915"/>
                  </a:lnTo>
                  <a:lnTo>
                    <a:pt x="1397771" y="3748"/>
                  </a:lnTo>
                  <a:lnTo>
                    <a:pt x="1397021" y="2749"/>
                  </a:lnTo>
                  <a:cubicBezTo>
                    <a:pt x="1396397" y="1937"/>
                    <a:pt x="1396397" y="812"/>
                    <a:pt x="1397021" y="0"/>
                  </a:cubicBezTo>
                  <a:cubicBezTo>
                    <a:pt x="1397021" y="0"/>
                    <a:pt x="1397021" y="0"/>
                    <a:pt x="1397896" y="0"/>
                  </a:cubicBezTo>
                  <a:lnTo>
                    <a:pt x="139789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C55ABFA7-E38A-47A2-BDD6-5B5F907C5F06}"/>
                </a:ext>
              </a:extLst>
            </p:cNvPr>
            <p:cNvSpPr/>
            <p:nvPr/>
          </p:nvSpPr>
          <p:spPr>
            <a:xfrm>
              <a:off x="8826716" y="6704228"/>
              <a:ext cx="282003" cy="168038"/>
            </a:xfrm>
            <a:custGeom>
              <a:avLst/>
              <a:gdLst>
                <a:gd name="connsiteX0" fmla="*/ 281254 w 282003"/>
                <a:gd name="connsiteY0" fmla="*/ 3355 h 168038"/>
                <a:gd name="connsiteX1" fmla="*/ 281254 w 282003"/>
                <a:gd name="connsiteY1" fmla="*/ 1105 h 168038"/>
                <a:gd name="connsiteX2" fmla="*/ 279417 w 282003"/>
                <a:gd name="connsiteY2" fmla="*/ 56 h 168038"/>
                <a:gd name="connsiteX3" fmla="*/ 279004 w 282003"/>
                <a:gd name="connsiteY3" fmla="*/ 231 h 168038"/>
                <a:gd name="connsiteX4" fmla="*/ 279004 w 282003"/>
                <a:gd name="connsiteY4" fmla="*/ 231 h 168038"/>
                <a:gd name="connsiteX5" fmla="*/ 0 w 282003"/>
                <a:gd name="connsiteY5" fmla="*/ 168039 h 168038"/>
                <a:gd name="connsiteX6" fmla="*/ 7122 w 282003"/>
                <a:gd name="connsiteY6" fmla="*/ 168039 h 168038"/>
                <a:gd name="connsiteX7" fmla="*/ 282003 w 282003"/>
                <a:gd name="connsiteY7" fmla="*/ 3604 h 16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003" h="168038">
                  <a:moveTo>
                    <a:pt x="281254" y="3355"/>
                  </a:moveTo>
                  <a:cubicBezTo>
                    <a:pt x="281616" y="2642"/>
                    <a:pt x="281616" y="1818"/>
                    <a:pt x="281254" y="1105"/>
                  </a:cubicBezTo>
                  <a:cubicBezTo>
                    <a:pt x="281041" y="306"/>
                    <a:pt x="280216" y="-169"/>
                    <a:pt x="279417" y="56"/>
                  </a:cubicBezTo>
                  <a:cubicBezTo>
                    <a:pt x="279267" y="93"/>
                    <a:pt x="279129" y="156"/>
                    <a:pt x="279004" y="231"/>
                  </a:cubicBezTo>
                  <a:lnTo>
                    <a:pt x="279004" y="231"/>
                  </a:lnTo>
                  <a:lnTo>
                    <a:pt x="0" y="168039"/>
                  </a:lnTo>
                  <a:lnTo>
                    <a:pt x="7122" y="168039"/>
                  </a:lnTo>
                  <a:lnTo>
                    <a:pt x="282003" y="36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73F24290-8643-4759-A51E-0D8DA75B7A9F}"/>
                </a:ext>
              </a:extLst>
            </p:cNvPr>
            <p:cNvSpPr/>
            <p:nvPr/>
          </p:nvSpPr>
          <p:spPr>
            <a:xfrm>
              <a:off x="11009929" y="5564788"/>
              <a:ext cx="112795" cy="142873"/>
            </a:xfrm>
            <a:custGeom>
              <a:avLst/>
              <a:gdLst>
                <a:gd name="connsiteX0" fmla="*/ 111671 w 112795"/>
                <a:gd name="connsiteY0" fmla="*/ 141194 h 142873"/>
                <a:gd name="connsiteX1" fmla="*/ 111671 w 112795"/>
                <a:gd name="connsiteY1" fmla="*/ 140444 h 142873"/>
                <a:gd name="connsiteX2" fmla="*/ 111671 w 112795"/>
                <a:gd name="connsiteY2" fmla="*/ 140319 h 142873"/>
                <a:gd name="connsiteX3" fmla="*/ 111671 w 112795"/>
                <a:gd name="connsiteY3" fmla="*/ 139695 h 142873"/>
                <a:gd name="connsiteX4" fmla="*/ 111671 w 112795"/>
                <a:gd name="connsiteY4" fmla="*/ 139695 h 142873"/>
                <a:gd name="connsiteX5" fmla="*/ 1343 w 112795"/>
                <a:gd name="connsiteY5" fmla="*/ 0 h 142873"/>
                <a:gd name="connsiteX6" fmla="*/ 1343 w 112795"/>
                <a:gd name="connsiteY6" fmla="*/ 0 h 142873"/>
                <a:gd name="connsiteX7" fmla="*/ 1343 w 112795"/>
                <a:gd name="connsiteY7" fmla="*/ 0 h 142873"/>
                <a:gd name="connsiteX8" fmla="*/ 1343 w 112795"/>
                <a:gd name="connsiteY8" fmla="*/ 0 h 142873"/>
                <a:gd name="connsiteX9" fmla="*/ 468 w 112795"/>
                <a:gd name="connsiteY9" fmla="*/ 0 h 142873"/>
                <a:gd name="connsiteX10" fmla="*/ 468 w 112795"/>
                <a:gd name="connsiteY10" fmla="*/ 2749 h 142873"/>
                <a:gd name="connsiteX11" fmla="*/ 1218 w 112795"/>
                <a:gd name="connsiteY11" fmla="*/ 3749 h 142873"/>
                <a:gd name="connsiteX12" fmla="*/ 109297 w 112795"/>
                <a:gd name="connsiteY12" fmla="*/ 140569 h 142873"/>
                <a:gd name="connsiteX13" fmla="*/ 110796 w 112795"/>
                <a:gd name="connsiteY13" fmla="*/ 142444 h 142873"/>
                <a:gd name="connsiteX14" fmla="*/ 112733 w 112795"/>
                <a:gd name="connsiteY14" fmla="*/ 142506 h 142873"/>
                <a:gd name="connsiteX15" fmla="*/ 112795 w 112795"/>
                <a:gd name="connsiteY15" fmla="*/ 142444 h 142873"/>
                <a:gd name="connsiteX16" fmla="*/ 112795 w 112795"/>
                <a:gd name="connsiteY16" fmla="*/ 142444 h 142873"/>
                <a:gd name="connsiteX17" fmla="*/ 111671 w 112795"/>
                <a:gd name="connsiteY17" fmla="*/ 141194 h 14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795" h="142873">
                  <a:moveTo>
                    <a:pt x="111671" y="141194"/>
                  </a:moveTo>
                  <a:cubicBezTo>
                    <a:pt x="111721" y="140944"/>
                    <a:pt x="111721" y="140694"/>
                    <a:pt x="111671" y="140444"/>
                  </a:cubicBezTo>
                  <a:lnTo>
                    <a:pt x="111671" y="140319"/>
                  </a:lnTo>
                  <a:cubicBezTo>
                    <a:pt x="111671" y="140319"/>
                    <a:pt x="111671" y="140319"/>
                    <a:pt x="111671" y="139695"/>
                  </a:cubicBezTo>
                  <a:lnTo>
                    <a:pt x="111671" y="139695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cubicBezTo>
                    <a:pt x="1343" y="0"/>
                    <a:pt x="719" y="0"/>
                    <a:pt x="468" y="0"/>
                  </a:cubicBezTo>
                  <a:cubicBezTo>
                    <a:pt x="-156" y="812"/>
                    <a:pt x="-156" y="1937"/>
                    <a:pt x="468" y="2749"/>
                  </a:cubicBezTo>
                  <a:lnTo>
                    <a:pt x="1218" y="3749"/>
                  </a:lnTo>
                  <a:lnTo>
                    <a:pt x="109297" y="140569"/>
                  </a:lnTo>
                  <a:lnTo>
                    <a:pt x="110796" y="142444"/>
                  </a:lnTo>
                  <a:cubicBezTo>
                    <a:pt x="111321" y="142993"/>
                    <a:pt x="112183" y="143018"/>
                    <a:pt x="112733" y="142506"/>
                  </a:cubicBezTo>
                  <a:cubicBezTo>
                    <a:pt x="112757" y="142481"/>
                    <a:pt x="112783" y="142468"/>
                    <a:pt x="112795" y="142444"/>
                  </a:cubicBezTo>
                  <a:lnTo>
                    <a:pt x="112795" y="142444"/>
                  </a:lnTo>
                  <a:lnTo>
                    <a:pt x="111671" y="1411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6BF15FEC-D920-4567-8BBE-1D69B8BE86DE}"/>
                </a:ext>
              </a:extLst>
            </p:cNvPr>
            <p:cNvSpPr/>
            <p:nvPr/>
          </p:nvSpPr>
          <p:spPr>
            <a:xfrm>
              <a:off x="10509442" y="1681711"/>
              <a:ext cx="46" cy="1874"/>
            </a:xfrm>
            <a:custGeom>
              <a:avLst/>
              <a:gdLst>
                <a:gd name="connsiteX0" fmla="*/ 47 w 46"/>
                <a:gd name="connsiteY0" fmla="*/ 0 h 1874"/>
                <a:gd name="connsiteX1" fmla="*/ 47 w 46"/>
                <a:gd name="connsiteY1" fmla="*/ 1874 h 1874"/>
                <a:gd name="connsiteX2" fmla="*/ 47 w 46"/>
                <a:gd name="connsiteY2" fmla="*/ 1874 h 1874"/>
                <a:gd name="connsiteX3" fmla="*/ 47 w 46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1874">
                  <a:moveTo>
                    <a:pt x="47" y="0"/>
                  </a:moveTo>
                  <a:cubicBezTo>
                    <a:pt x="-16" y="623"/>
                    <a:pt x="-16" y="1251"/>
                    <a:pt x="47" y="1874"/>
                  </a:cubicBezTo>
                  <a:lnTo>
                    <a:pt x="47" y="1874"/>
                  </a:lnTo>
                  <a:cubicBezTo>
                    <a:pt x="47" y="1874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59B60AA0-B324-4E83-BB79-F82D48B8D915}"/>
                </a:ext>
              </a:extLst>
            </p:cNvPr>
            <p:cNvSpPr/>
            <p:nvPr/>
          </p:nvSpPr>
          <p:spPr>
            <a:xfrm>
              <a:off x="10512363" y="1675964"/>
              <a:ext cx="183420" cy="189299"/>
            </a:xfrm>
            <a:custGeom>
              <a:avLst/>
              <a:gdLst>
                <a:gd name="connsiteX0" fmla="*/ 166678 w 183420"/>
                <a:gd name="connsiteY0" fmla="*/ 189300 h 189299"/>
                <a:gd name="connsiteX1" fmla="*/ 168302 w 183420"/>
                <a:gd name="connsiteY1" fmla="*/ 188425 h 189299"/>
                <a:gd name="connsiteX2" fmla="*/ 168302 w 183420"/>
                <a:gd name="connsiteY2" fmla="*/ 185926 h 189299"/>
                <a:gd name="connsiteX3" fmla="*/ 177423 w 183420"/>
                <a:gd name="connsiteY3" fmla="*/ 175305 h 189299"/>
                <a:gd name="connsiteX4" fmla="*/ 183421 w 183420"/>
                <a:gd name="connsiteY4" fmla="*/ 178429 h 189299"/>
                <a:gd name="connsiteX5" fmla="*/ 183421 w 183420"/>
                <a:gd name="connsiteY5" fmla="*/ 178429 h 189299"/>
                <a:gd name="connsiteX6" fmla="*/ 15118 w 183420"/>
                <a:gd name="connsiteY6" fmla="*/ 0 h 189299"/>
                <a:gd name="connsiteX7" fmla="*/ 15118 w 183420"/>
                <a:gd name="connsiteY7" fmla="*/ 4998 h 189299"/>
                <a:gd name="connsiteX8" fmla="*/ 5998 w 183420"/>
                <a:gd name="connsiteY8" fmla="*/ 15744 h 189299"/>
                <a:gd name="connsiteX9" fmla="*/ 0 w 183420"/>
                <a:gd name="connsiteY9" fmla="*/ 12620 h 189299"/>
                <a:gd name="connsiteX10" fmla="*/ 0 w 183420"/>
                <a:gd name="connsiteY10" fmla="*/ 12620 h 18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420" h="189299">
                  <a:moveTo>
                    <a:pt x="166678" y="189300"/>
                  </a:moveTo>
                  <a:lnTo>
                    <a:pt x="168302" y="188425"/>
                  </a:lnTo>
                  <a:lnTo>
                    <a:pt x="168302" y="185926"/>
                  </a:lnTo>
                  <a:cubicBezTo>
                    <a:pt x="167940" y="180491"/>
                    <a:pt x="172001" y="175767"/>
                    <a:pt x="177423" y="175305"/>
                  </a:cubicBezTo>
                  <a:cubicBezTo>
                    <a:pt x="179772" y="175455"/>
                    <a:pt x="181946" y="176592"/>
                    <a:pt x="183421" y="178429"/>
                  </a:cubicBezTo>
                  <a:lnTo>
                    <a:pt x="183421" y="178429"/>
                  </a:lnTo>
                  <a:lnTo>
                    <a:pt x="15118" y="0"/>
                  </a:lnTo>
                  <a:lnTo>
                    <a:pt x="15118" y="4998"/>
                  </a:lnTo>
                  <a:cubicBezTo>
                    <a:pt x="15556" y="10478"/>
                    <a:pt x="11470" y="15280"/>
                    <a:pt x="5998" y="15744"/>
                  </a:cubicBezTo>
                  <a:cubicBezTo>
                    <a:pt x="3661" y="15563"/>
                    <a:pt x="1487" y="14434"/>
                    <a:pt x="0" y="12620"/>
                  </a:cubicBezTo>
                  <a:lnTo>
                    <a:pt x="0" y="1262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5A0A8E00-32CC-4571-93F2-A78ED354008B}"/>
                </a:ext>
              </a:extLst>
            </p:cNvPr>
            <p:cNvSpPr/>
            <p:nvPr/>
          </p:nvSpPr>
          <p:spPr>
            <a:xfrm>
              <a:off x="10510988" y="168645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EE69E421-DF36-41DC-9015-C7AC5C6287C2}"/>
                </a:ext>
              </a:extLst>
            </p:cNvPr>
            <p:cNvSpPr/>
            <p:nvPr/>
          </p:nvSpPr>
          <p:spPr>
            <a:xfrm>
              <a:off x="10287085" y="1682961"/>
              <a:ext cx="224028" cy="110081"/>
            </a:xfrm>
            <a:custGeom>
              <a:avLst/>
              <a:gdLst>
                <a:gd name="connsiteX0" fmla="*/ 1499 w 224028"/>
                <a:gd name="connsiteY0" fmla="*/ 110081 h 110081"/>
                <a:gd name="connsiteX1" fmla="*/ 224028 w 224028"/>
                <a:gd name="connsiteY1" fmla="*/ 3499 h 110081"/>
                <a:gd name="connsiteX2" fmla="*/ 224028 w 224028"/>
                <a:gd name="connsiteY2" fmla="*/ 3499 h 110081"/>
                <a:gd name="connsiteX3" fmla="*/ 222779 w 224028"/>
                <a:gd name="connsiteY3" fmla="*/ 0 h 110081"/>
                <a:gd name="connsiteX4" fmla="*/ 222779 w 224028"/>
                <a:gd name="connsiteY4" fmla="*/ 0 h 110081"/>
                <a:gd name="connsiteX5" fmla="*/ 0 w 224028"/>
                <a:gd name="connsiteY5" fmla="*/ 106582 h 110081"/>
                <a:gd name="connsiteX6" fmla="*/ 0 w 224028"/>
                <a:gd name="connsiteY6" fmla="*/ 108582 h 1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028" h="110081">
                  <a:moveTo>
                    <a:pt x="1499" y="110081"/>
                  </a:moveTo>
                  <a:lnTo>
                    <a:pt x="224028" y="3499"/>
                  </a:lnTo>
                  <a:lnTo>
                    <a:pt x="224028" y="3499"/>
                  </a:lnTo>
                  <a:cubicBezTo>
                    <a:pt x="223428" y="2407"/>
                    <a:pt x="223004" y="1225"/>
                    <a:pt x="222779" y="0"/>
                  </a:cubicBezTo>
                  <a:lnTo>
                    <a:pt x="222779" y="0"/>
                  </a:lnTo>
                  <a:lnTo>
                    <a:pt x="0" y="106582"/>
                  </a:lnTo>
                  <a:lnTo>
                    <a:pt x="0" y="10858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BD1447DA-8E0E-4A79-B792-F47FA6B43DE1}"/>
                </a:ext>
              </a:extLst>
            </p:cNvPr>
            <p:cNvSpPr/>
            <p:nvPr/>
          </p:nvSpPr>
          <p:spPr>
            <a:xfrm>
              <a:off x="10287085" y="1791542"/>
              <a:ext cx="168302" cy="186050"/>
            </a:xfrm>
            <a:custGeom>
              <a:avLst/>
              <a:gdLst>
                <a:gd name="connsiteX0" fmla="*/ 167178 w 168302"/>
                <a:gd name="connsiteY0" fmla="*/ 186051 h 186050"/>
                <a:gd name="connsiteX1" fmla="*/ 167178 w 168302"/>
                <a:gd name="connsiteY1" fmla="*/ 186051 h 186050"/>
                <a:gd name="connsiteX2" fmla="*/ 166428 w 168302"/>
                <a:gd name="connsiteY2" fmla="*/ 185176 h 186050"/>
                <a:gd name="connsiteX3" fmla="*/ 167303 w 168302"/>
                <a:gd name="connsiteY3" fmla="*/ 182677 h 186050"/>
                <a:gd name="connsiteX4" fmla="*/ 168302 w 168302"/>
                <a:gd name="connsiteY4" fmla="*/ 182677 h 186050"/>
                <a:gd name="connsiteX5" fmla="*/ 1499 w 168302"/>
                <a:gd name="connsiteY5" fmla="*/ 1499 h 186050"/>
                <a:gd name="connsiteX6" fmla="*/ 0 w 168302"/>
                <a:gd name="connsiteY6" fmla="*/ 0 h 186050"/>
                <a:gd name="connsiteX7" fmla="*/ 0 w 168302"/>
                <a:gd name="connsiteY7" fmla="*/ 5123 h 186050"/>
                <a:gd name="connsiteX8" fmla="*/ 166678 w 168302"/>
                <a:gd name="connsiteY8" fmla="*/ 185426 h 1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302" h="186050">
                  <a:moveTo>
                    <a:pt x="167178" y="186051"/>
                  </a:moveTo>
                  <a:lnTo>
                    <a:pt x="167178" y="186051"/>
                  </a:lnTo>
                  <a:cubicBezTo>
                    <a:pt x="167178" y="186051"/>
                    <a:pt x="167178" y="186051"/>
                    <a:pt x="166428" y="185176"/>
                  </a:cubicBezTo>
                  <a:cubicBezTo>
                    <a:pt x="166141" y="184239"/>
                    <a:pt x="166503" y="183227"/>
                    <a:pt x="167303" y="182677"/>
                  </a:cubicBezTo>
                  <a:lnTo>
                    <a:pt x="168302" y="182677"/>
                  </a:lnTo>
                  <a:lnTo>
                    <a:pt x="1499" y="1499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166678" y="1854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421E7C7A-A6C0-4051-B2A1-7AE6FE21CCDD}"/>
                </a:ext>
              </a:extLst>
            </p:cNvPr>
            <p:cNvSpPr/>
            <p:nvPr/>
          </p:nvSpPr>
          <p:spPr>
            <a:xfrm>
              <a:off x="10453291" y="1864888"/>
              <a:ext cx="226999" cy="113079"/>
            </a:xfrm>
            <a:custGeom>
              <a:avLst/>
              <a:gdLst>
                <a:gd name="connsiteX0" fmla="*/ 2347 w 226999"/>
                <a:gd name="connsiteY0" fmla="*/ 113080 h 113079"/>
                <a:gd name="connsiteX1" fmla="*/ 2347 w 226999"/>
                <a:gd name="connsiteY1" fmla="*/ 113080 h 113079"/>
                <a:gd name="connsiteX2" fmla="*/ 3347 w 226999"/>
                <a:gd name="connsiteY2" fmla="*/ 113080 h 113079"/>
                <a:gd name="connsiteX3" fmla="*/ 227000 w 226999"/>
                <a:gd name="connsiteY3" fmla="*/ 4248 h 113079"/>
                <a:gd name="connsiteX4" fmla="*/ 227000 w 226999"/>
                <a:gd name="connsiteY4" fmla="*/ 0 h 113079"/>
                <a:gd name="connsiteX5" fmla="*/ 225375 w 226999"/>
                <a:gd name="connsiteY5" fmla="*/ 875 h 113079"/>
                <a:gd name="connsiteX6" fmla="*/ 1972 w 226999"/>
                <a:gd name="connsiteY6" fmla="*/ 109581 h 113079"/>
                <a:gd name="connsiteX7" fmla="*/ 973 w 226999"/>
                <a:gd name="connsiteY7" fmla="*/ 109581 h 113079"/>
                <a:gd name="connsiteX8" fmla="*/ 98 w 226999"/>
                <a:gd name="connsiteY8" fmla="*/ 112080 h 113079"/>
                <a:gd name="connsiteX9" fmla="*/ 847 w 226999"/>
                <a:gd name="connsiteY9" fmla="*/ 112955 h 113079"/>
                <a:gd name="connsiteX10" fmla="*/ 847 w 226999"/>
                <a:gd name="connsiteY10" fmla="*/ 112955 h 11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999" h="113079">
                  <a:moveTo>
                    <a:pt x="2347" y="113080"/>
                  </a:moveTo>
                  <a:lnTo>
                    <a:pt x="2347" y="113080"/>
                  </a:lnTo>
                  <a:lnTo>
                    <a:pt x="3347" y="113080"/>
                  </a:lnTo>
                  <a:lnTo>
                    <a:pt x="227000" y="4248"/>
                  </a:lnTo>
                  <a:lnTo>
                    <a:pt x="227000" y="0"/>
                  </a:lnTo>
                  <a:lnTo>
                    <a:pt x="225375" y="875"/>
                  </a:lnTo>
                  <a:lnTo>
                    <a:pt x="1972" y="109581"/>
                  </a:lnTo>
                  <a:lnTo>
                    <a:pt x="973" y="109581"/>
                  </a:lnTo>
                  <a:cubicBezTo>
                    <a:pt x="173" y="110131"/>
                    <a:pt x="-190" y="111143"/>
                    <a:pt x="98" y="112080"/>
                  </a:cubicBezTo>
                  <a:cubicBezTo>
                    <a:pt x="98" y="112080"/>
                    <a:pt x="98" y="112080"/>
                    <a:pt x="847" y="112955"/>
                  </a:cubicBezTo>
                  <a:lnTo>
                    <a:pt x="847" y="11295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582795FA-4493-4F5E-8AC4-41EEB751906D}"/>
                </a:ext>
              </a:extLst>
            </p:cNvPr>
            <p:cNvSpPr/>
            <p:nvPr/>
          </p:nvSpPr>
          <p:spPr>
            <a:xfrm>
              <a:off x="7974585" y="3434887"/>
              <a:ext cx="851756" cy="431827"/>
            </a:xfrm>
            <a:custGeom>
              <a:avLst/>
              <a:gdLst>
                <a:gd name="connsiteX0" fmla="*/ 851757 w 851756"/>
                <a:gd name="connsiteY0" fmla="*/ 2999 h 431827"/>
                <a:gd name="connsiteX1" fmla="*/ 849383 w 851756"/>
                <a:gd name="connsiteY1" fmla="*/ 0 h 431827"/>
                <a:gd name="connsiteX2" fmla="*/ 0 w 851756"/>
                <a:gd name="connsiteY2" fmla="*/ 428829 h 431827"/>
                <a:gd name="connsiteX3" fmla="*/ 2124 w 851756"/>
                <a:gd name="connsiteY3" fmla="*/ 431828 h 431827"/>
                <a:gd name="connsiteX4" fmla="*/ 851757 w 851756"/>
                <a:gd name="connsiteY4" fmla="*/ 2999 h 43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756" h="431827">
                  <a:moveTo>
                    <a:pt x="851757" y="2999"/>
                  </a:moveTo>
                  <a:lnTo>
                    <a:pt x="849383" y="0"/>
                  </a:lnTo>
                  <a:lnTo>
                    <a:pt x="0" y="428829"/>
                  </a:lnTo>
                  <a:lnTo>
                    <a:pt x="2124" y="431828"/>
                  </a:lnTo>
                  <a:lnTo>
                    <a:pt x="851757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6D652CF6-BD5D-4574-B39D-CDF8AE40DDB5}"/>
                </a:ext>
              </a:extLst>
            </p:cNvPr>
            <p:cNvSpPr/>
            <p:nvPr/>
          </p:nvSpPr>
          <p:spPr>
            <a:xfrm>
              <a:off x="6216969" y="4317410"/>
              <a:ext cx="859378" cy="437325"/>
            </a:xfrm>
            <a:custGeom>
              <a:avLst/>
              <a:gdLst>
                <a:gd name="connsiteX0" fmla="*/ 0 w 859378"/>
                <a:gd name="connsiteY0" fmla="*/ 433452 h 437325"/>
                <a:gd name="connsiteX1" fmla="*/ 750 w 859378"/>
                <a:gd name="connsiteY1" fmla="*/ 436951 h 437325"/>
                <a:gd name="connsiteX2" fmla="*/ 750 w 859378"/>
                <a:gd name="connsiteY2" fmla="*/ 437326 h 437325"/>
                <a:gd name="connsiteX3" fmla="*/ 859379 w 859378"/>
                <a:gd name="connsiteY3" fmla="*/ 3873 h 437325"/>
                <a:gd name="connsiteX4" fmla="*/ 858879 w 859378"/>
                <a:gd name="connsiteY4" fmla="*/ 0 h 437325"/>
                <a:gd name="connsiteX5" fmla="*/ 0 w 859378"/>
                <a:gd name="connsiteY5" fmla="*/ 433452 h 4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378" h="437325">
                  <a:moveTo>
                    <a:pt x="0" y="433452"/>
                  </a:moveTo>
                  <a:lnTo>
                    <a:pt x="750" y="436951"/>
                  </a:lnTo>
                  <a:lnTo>
                    <a:pt x="750" y="437326"/>
                  </a:lnTo>
                  <a:lnTo>
                    <a:pt x="859379" y="3873"/>
                  </a:lnTo>
                  <a:lnTo>
                    <a:pt x="858879" y="0"/>
                  </a:lnTo>
                  <a:lnTo>
                    <a:pt x="0" y="4334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3C29967-1819-49AB-A60F-A11AA311D4E7}"/>
                </a:ext>
              </a:extLst>
            </p:cNvPr>
            <p:cNvSpPr/>
            <p:nvPr/>
          </p:nvSpPr>
          <p:spPr>
            <a:xfrm>
              <a:off x="5869994" y="4133359"/>
              <a:ext cx="202037" cy="100334"/>
            </a:xfrm>
            <a:custGeom>
              <a:avLst/>
              <a:gdLst>
                <a:gd name="connsiteX0" fmla="*/ 2124 w 202037"/>
                <a:gd name="connsiteY0" fmla="*/ 98711 h 100334"/>
                <a:gd name="connsiteX1" fmla="*/ 2124 w 202037"/>
                <a:gd name="connsiteY1" fmla="*/ 100335 h 100334"/>
                <a:gd name="connsiteX2" fmla="*/ 202038 w 202037"/>
                <a:gd name="connsiteY2" fmla="*/ 3374 h 100334"/>
                <a:gd name="connsiteX3" fmla="*/ 202038 w 202037"/>
                <a:gd name="connsiteY3" fmla="*/ 0 h 100334"/>
                <a:gd name="connsiteX4" fmla="*/ 202038 w 202037"/>
                <a:gd name="connsiteY4" fmla="*/ 0 h 100334"/>
                <a:gd name="connsiteX5" fmla="*/ 201288 w 202037"/>
                <a:gd name="connsiteY5" fmla="*/ 0 h 100334"/>
                <a:gd name="connsiteX6" fmla="*/ 1125 w 202037"/>
                <a:gd name="connsiteY6" fmla="*/ 97336 h 100334"/>
                <a:gd name="connsiteX7" fmla="*/ 0 w 202037"/>
                <a:gd name="connsiteY7" fmla="*/ 97961 h 100334"/>
                <a:gd name="connsiteX8" fmla="*/ 0 w 202037"/>
                <a:gd name="connsiteY8" fmla="*/ 97961 h 100334"/>
                <a:gd name="connsiteX9" fmla="*/ 0 w 202037"/>
                <a:gd name="connsiteY9" fmla="*/ 97961 h 100334"/>
                <a:gd name="connsiteX10" fmla="*/ 2124 w 202037"/>
                <a:gd name="connsiteY10" fmla="*/ 98711 h 10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037" h="100334">
                  <a:moveTo>
                    <a:pt x="2124" y="98711"/>
                  </a:moveTo>
                  <a:lnTo>
                    <a:pt x="2124" y="100335"/>
                  </a:lnTo>
                  <a:lnTo>
                    <a:pt x="202038" y="3374"/>
                  </a:lnTo>
                  <a:lnTo>
                    <a:pt x="202038" y="0"/>
                  </a:lnTo>
                  <a:cubicBezTo>
                    <a:pt x="202038" y="0"/>
                    <a:pt x="202038" y="0"/>
                    <a:pt x="202038" y="0"/>
                  </a:cubicBezTo>
                  <a:lnTo>
                    <a:pt x="201288" y="0"/>
                  </a:lnTo>
                  <a:lnTo>
                    <a:pt x="1125" y="97336"/>
                  </a:lnTo>
                  <a:lnTo>
                    <a:pt x="0" y="97961"/>
                  </a:lnTo>
                  <a:cubicBezTo>
                    <a:pt x="0" y="97961"/>
                    <a:pt x="0" y="97961"/>
                    <a:pt x="0" y="97961"/>
                  </a:cubicBezTo>
                  <a:lnTo>
                    <a:pt x="0" y="97961"/>
                  </a:lnTo>
                  <a:cubicBezTo>
                    <a:pt x="795" y="97599"/>
                    <a:pt x="1733" y="97936"/>
                    <a:pt x="2124" y="987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5881B9B3-233C-43E4-891A-BA0A67E88369}"/>
                </a:ext>
              </a:extLst>
            </p:cNvPr>
            <p:cNvSpPr/>
            <p:nvPr/>
          </p:nvSpPr>
          <p:spPr>
            <a:xfrm>
              <a:off x="11825768" y="532170"/>
              <a:ext cx="379238" cy="359856"/>
            </a:xfrm>
            <a:custGeom>
              <a:avLst/>
              <a:gdLst>
                <a:gd name="connsiteX0" fmla="*/ 1777 w 379238"/>
                <a:gd name="connsiteY0" fmla="*/ 3124 h 359856"/>
                <a:gd name="connsiteX1" fmla="*/ 3526 w 379238"/>
                <a:gd name="connsiteY1" fmla="*/ 18243 h 359856"/>
                <a:gd name="connsiteX2" fmla="*/ 7524 w 379238"/>
                <a:gd name="connsiteY2" fmla="*/ 21866 h 359856"/>
                <a:gd name="connsiteX3" fmla="*/ 379238 w 379238"/>
                <a:gd name="connsiteY3" fmla="*/ 359857 h 359856"/>
                <a:gd name="connsiteX4" fmla="*/ 379238 w 379238"/>
                <a:gd name="connsiteY4" fmla="*/ 332742 h 359856"/>
                <a:gd name="connsiteX5" fmla="*/ 14271 w 379238"/>
                <a:gd name="connsiteY5" fmla="*/ 1000 h 359856"/>
                <a:gd name="connsiteX6" fmla="*/ 13396 w 379238"/>
                <a:gd name="connsiteY6" fmla="*/ 1000 h 359856"/>
                <a:gd name="connsiteX7" fmla="*/ 12147 w 379238"/>
                <a:gd name="connsiteY7" fmla="*/ 0 h 359856"/>
                <a:gd name="connsiteX8" fmla="*/ 10523 w 379238"/>
                <a:gd name="connsiteY8" fmla="*/ 0 h 359856"/>
                <a:gd name="connsiteX9" fmla="*/ 8898 w 379238"/>
                <a:gd name="connsiteY9" fmla="*/ 0 h 359856"/>
                <a:gd name="connsiteX10" fmla="*/ 7024 w 379238"/>
                <a:gd name="connsiteY10" fmla="*/ 0 h 359856"/>
                <a:gd name="connsiteX11" fmla="*/ 1777 w 379238"/>
                <a:gd name="connsiteY11" fmla="*/ 3124 h 3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238" h="359856">
                  <a:moveTo>
                    <a:pt x="1777" y="3124"/>
                  </a:moveTo>
                  <a:cubicBezTo>
                    <a:pt x="-1135" y="7978"/>
                    <a:pt x="-410" y="14181"/>
                    <a:pt x="3526" y="18243"/>
                  </a:cubicBezTo>
                  <a:lnTo>
                    <a:pt x="7524" y="21866"/>
                  </a:lnTo>
                  <a:lnTo>
                    <a:pt x="379238" y="359857"/>
                  </a:lnTo>
                  <a:lnTo>
                    <a:pt x="379238" y="332742"/>
                  </a:lnTo>
                  <a:lnTo>
                    <a:pt x="14271" y="1000"/>
                  </a:lnTo>
                  <a:lnTo>
                    <a:pt x="13396" y="1000"/>
                  </a:lnTo>
                  <a:cubicBezTo>
                    <a:pt x="13047" y="592"/>
                    <a:pt x="12622" y="254"/>
                    <a:pt x="12147" y="0"/>
                  </a:cubicBezTo>
                  <a:lnTo>
                    <a:pt x="10523" y="0"/>
                  </a:lnTo>
                  <a:lnTo>
                    <a:pt x="8898" y="0"/>
                  </a:lnTo>
                  <a:lnTo>
                    <a:pt x="7024" y="0"/>
                  </a:lnTo>
                  <a:cubicBezTo>
                    <a:pt x="4962" y="407"/>
                    <a:pt x="3113" y="1510"/>
                    <a:pt x="1777" y="3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C354B5D6-2298-46AA-8805-286BEB5AD894}"/>
                </a:ext>
              </a:extLst>
            </p:cNvPr>
            <p:cNvSpPr/>
            <p:nvPr/>
          </p:nvSpPr>
          <p:spPr>
            <a:xfrm>
              <a:off x="11790186" y="689482"/>
              <a:ext cx="415320" cy="386595"/>
            </a:xfrm>
            <a:custGeom>
              <a:avLst/>
              <a:gdLst>
                <a:gd name="connsiteX0" fmla="*/ 0 w 415320"/>
                <a:gd name="connsiteY0" fmla="*/ 0 h 386595"/>
                <a:gd name="connsiteX1" fmla="*/ 0 w 415320"/>
                <a:gd name="connsiteY1" fmla="*/ 0 h 386595"/>
                <a:gd name="connsiteX2" fmla="*/ 1124 w 415320"/>
                <a:gd name="connsiteY2" fmla="*/ 1874 h 386595"/>
                <a:gd name="connsiteX3" fmla="*/ 1124 w 415320"/>
                <a:gd name="connsiteY3" fmla="*/ 5373 h 386595"/>
                <a:gd name="connsiteX4" fmla="*/ 415320 w 415320"/>
                <a:gd name="connsiteY4" fmla="*/ 386596 h 386595"/>
                <a:gd name="connsiteX5" fmla="*/ 415320 w 415320"/>
                <a:gd name="connsiteY5" fmla="*/ 381848 h 386595"/>
                <a:gd name="connsiteX6" fmla="*/ 250 w 415320"/>
                <a:gd name="connsiteY6" fmla="*/ 0 h 38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320" h="38659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2" y="346"/>
                    <a:pt x="1150" y="1082"/>
                    <a:pt x="1124" y="1874"/>
                  </a:cubicBezTo>
                  <a:lnTo>
                    <a:pt x="1124" y="5373"/>
                  </a:lnTo>
                  <a:lnTo>
                    <a:pt x="415320" y="386596"/>
                  </a:lnTo>
                  <a:lnTo>
                    <a:pt x="415320" y="38184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1F35001D-8AFA-415E-9229-7403818AABC9}"/>
                </a:ext>
              </a:extLst>
            </p:cNvPr>
            <p:cNvSpPr/>
            <p:nvPr/>
          </p:nvSpPr>
          <p:spPr>
            <a:xfrm>
              <a:off x="11789436" y="689232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67696184-136E-4063-9C18-63EC388233B0}"/>
                </a:ext>
              </a:extLst>
            </p:cNvPr>
            <p:cNvSpPr/>
            <p:nvPr/>
          </p:nvSpPr>
          <p:spPr>
            <a:xfrm>
              <a:off x="11787890" y="689732"/>
              <a:ext cx="46" cy="749"/>
            </a:xfrm>
            <a:custGeom>
              <a:avLst/>
              <a:gdLst>
                <a:gd name="connsiteX0" fmla="*/ 47 w 46"/>
                <a:gd name="connsiteY0" fmla="*/ 125 h 749"/>
                <a:gd name="connsiteX1" fmla="*/ 47 w 46"/>
                <a:gd name="connsiteY1" fmla="*/ 750 h 749"/>
                <a:gd name="connsiteX2" fmla="*/ 47 w 46"/>
                <a:gd name="connsiteY2" fmla="*/ 0 h 749"/>
                <a:gd name="connsiteX3" fmla="*/ 47 w 46"/>
                <a:gd name="connsiteY3" fmla="*/ 125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749">
                  <a:moveTo>
                    <a:pt x="47" y="125"/>
                  </a:moveTo>
                  <a:cubicBezTo>
                    <a:pt x="-16" y="329"/>
                    <a:pt x="-16" y="546"/>
                    <a:pt x="47" y="750"/>
                  </a:cubicBezTo>
                  <a:cubicBezTo>
                    <a:pt x="-3" y="502"/>
                    <a:pt x="-3" y="247"/>
                    <a:pt x="47" y="0"/>
                  </a:cubicBezTo>
                  <a:lnTo>
                    <a:pt x="47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E2753DE3-46E5-4F60-BE7C-54AA74CB2F26}"/>
                </a:ext>
              </a:extLst>
            </p:cNvPr>
            <p:cNvSpPr/>
            <p:nvPr/>
          </p:nvSpPr>
          <p:spPr>
            <a:xfrm>
              <a:off x="6161529" y="5600494"/>
              <a:ext cx="716029" cy="1272272"/>
            </a:xfrm>
            <a:custGeom>
              <a:avLst/>
              <a:gdLst>
                <a:gd name="connsiteX0" fmla="*/ 16332 w 716029"/>
                <a:gd name="connsiteY0" fmla="*/ 4653 h 1272272"/>
                <a:gd name="connsiteX1" fmla="*/ 8210 w 716029"/>
                <a:gd name="connsiteY1" fmla="*/ 29 h 1272272"/>
                <a:gd name="connsiteX2" fmla="*/ 10459 w 716029"/>
                <a:gd name="connsiteY2" fmla="*/ 10150 h 1272272"/>
                <a:gd name="connsiteX3" fmla="*/ 9335 w 716029"/>
                <a:gd name="connsiteY3" fmla="*/ 12524 h 1272272"/>
                <a:gd name="connsiteX4" fmla="*/ 7370 w 716029"/>
                <a:gd name="connsiteY4" fmla="*/ 11337 h 1272272"/>
                <a:gd name="connsiteX5" fmla="*/ 7336 w 716029"/>
                <a:gd name="connsiteY5" fmla="*/ 11150 h 1272272"/>
                <a:gd name="connsiteX6" fmla="*/ 5087 w 716029"/>
                <a:gd name="connsiteY6" fmla="*/ 1029 h 1272272"/>
                <a:gd name="connsiteX7" fmla="*/ 3962 w 716029"/>
                <a:gd name="connsiteY7" fmla="*/ 1654 h 1272272"/>
                <a:gd name="connsiteX8" fmla="*/ 1463 w 716029"/>
                <a:gd name="connsiteY8" fmla="*/ 16648 h 1272272"/>
                <a:gd name="connsiteX9" fmla="*/ 693914 w 716029"/>
                <a:gd name="connsiteY9" fmla="*/ 1272272 h 1272272"/>
                <a:gd name="connsiteX10" fmla="*/ 716030 w 716029"/>
                <a:gd name="connsiteY10" fmla="*/ 1272272 h 12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029" h="1272272">
                  <a:moveTo>
                    <a:pt x="16332" y="4653"/>
                  </a:moveTo>
                  <a:cubicBezTo>
                    <a:pt x="14844" y="1579"/>
                    <a:pt x="11614" y="-258"/>
                    <a:pt x="8210" y="29"/>
                  </a:cubicBezTo>
                  <a:lnTo>
                    <a:pt x="10459" y="10150"/>
                  </a:lnTo>
                  <a:cubicBezTo>
                    <a:pt x="10597" y="11100"/>
                    <a:pt x="10153" y="12037"/>
                    <a:pt x="9335" y="12524"/>
                  </a:cubicBezTo>
                  <a:cubicBezTo>
                    <a:pt x="8464" y="12737"/>
                    <a:pt x="7584" y="12200"/>
                    <a:pt x="7370" y="11337"/>
                  </a:cubicBezTo>
                  <a:cubicBezTo>
                    <a:pt x="7355" y="11275"/>
                    <a:pt x="7343" y="11212"/>
                    <a:pt x="7336" y="11150"/>
                  </a:cubicBezTo>
                  <a:lnTo>
                    <a:pt x="5087" y="1029"/>
                  </a:lnTo>
                  <a:cubicBezTo>
                    <a:pt x="4664" y="1141"/>
                    <a:pt x="4276" y="1354"/>
                    <a:pt x="3962" y="1654"/>
                  </a:cubicBezTo>
                  <a:cubicBezTo>
                    <a:pt x="-165" y="5515"/>
                    <a:pt x="-1189" y="11662"/>
                    <a:pt x="1463" y="16648"/>
                  </a:cubicBezTo>
                  <a:lnTo>
                    <a:pt x="693914" y="1272272"/>
                  </a:lnTo>
                  <a:lnTo>
                    <a:pt x="716030" y="12722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525B74CE-FB4D-4D70-81A2-A2A6657067DD}"/>
                </a:ext>
              </a:extLst>
            </p:cNvPr>
            <p:cNvSpPr/>
            <p:nvPr/>
          </p:nvSpPr>
          <p:spPr>
            <a:xfrm>
              <a:off x="6074905" y="5177067"/>
              <a:ext cx="97857" cy="436001"/>
            </a:xfrm>
            <a:custGeom>
              <a:avLst/>
              <a:gdLst>
                <a:gd name="connsiteX0" fmla="*/ 5248 w 97857"/>
                <a:gd name="connsiteY0" fmla="*/ 9371 h 436001"/>
                <a:gd name="connsiteX1" fmla="*/ 0 w 97857"/>
                <a:gd name="connsiteY1" fmla="*/ 0 h 436001"/>
                <a:gd name="connsiteX2" fmla="*/ 0 w 97857"/>
                <a:gd name="connsiteY2" fmla="*/ 0 h 436001"/>
                <a:gd name="connsiteX3" fmla="*/ 86463 w 97857"/>
                <a:gd name="connsiteY3" fmla="*/ 396717 h 436001"/>
                <a:gd name="connsiteX4" fmla="*/ 92460 w 97857"/>
                <a:gd name="connsiteY4" fmla="*/ 424456 h 436001"/>
                <a:gd name="connsiteX5" fmla="*/ 94709 w 97857"/>
                <a:gd name="connsiteY5" fmla="*/ 434577 h 436001"/>
                <a:gd name="connsiteX6" fmla="*/ 96523 w 97857"/>
                <a:gd name="connsiteY6" fmla="*/ 435989 h 436001"/>
                <a:gd name="connsiteX7" fmla="*/ 96708 w 97857"/>
                <a:gd name="connsiteY7" fmla="*/ 435951 h 436001"/>
                <a:gd name="connsiteX8" fmla="*/ 97833 w 97857"/>
                <a:gd name="connsiteY8" fmla="*/ 433577 h 436001"/>
                <a:gd name="connsiteX9" fmla="*/ 95584 w 97857"/>
                <a:gd name="connsiteY9" fmla="*/ 423456 h 436001"/>
                <a:gd name="connsiteX10" fmla="*/ 91960 w 97857"/>
                <a:gd name="connsiteY10" fmla="*/ 406588 h 43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857" h="436001">
                  <a:moveTo>
                    <a:pt x="5248" y="937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6463" y="396717"/>
                  </a:lnTo>
                  <a:lnTo>
                    <a:pt x="92460" y="424456"/>
                  </a:lnTo>
                  <a:lnTo>
                    <a:pt x="94709" y="434577"/>
                  </a:lnTo>
                  <a:cubicBezTo>
                    <a:pt x="94822" y="435464"/>
                    <a:pt x="95634" y="436101"/>
                    <a:pt x="96523" y="435989"/>
                  </a:cubicBezTo>
                  <a:cubicBezTo>
                    <a:pt x="96586" y="435976"/>
                    <a:pt x="96647" y="435964"/>
                    <a:pt x="96708" y="435951"/>
                  </a:cubicBezTo>
                  <a:cubicBezTo>
                    <a:pt x="97527" y="435464"/>
                    <a:pt x="97970" y="434527"/>
                    <a:pt x="97833" y="433577"/>
                  </a:cubicBezTo>
                  <a:lnTo>
                    <a:pt x="95584" y="423456"/>
                  </a:lnTo>
                  <a:lnTo>
                    <a:pt x="91960" y="40658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B87FC3D-30D4-4EB6-8891-E794B38B8388}"/>
                </a:ext>
              </a:extLst>
            </p:cNvPr>
            <p:cNvSpPr/>
            <p:nvPr/>
          </p:nvSpPr>
          <p:spPr>
            <a:xfrm>
              <a:off x="5870949" y="4230645"/>
              <a:ext cx="206954" cy="945923"/>
            </a:xfrm>
            <a:custGeom>
              <a:avLst/>
              <a:gdLst>
                <a:gd name="connsiteX0" fmla="*/ 206955 w 206954"/>
                <a:gd name="connsiteY0" fmla="*/ 942800 h 945923"/>
                <a:gd name="connsiteX1" fmla="*/ 2043 w 206954"/>
                <a:gd name="connsiteY1" fmla="*/ 3049 h 945923"/>
                <a:gd name="connsiteX2" fmla="*/ 2043 w 206954"/>
                <a:gd name="connsiteY2" fmla="*/ 1425 h 945923"/>
                <a:gd name="connsiteX3" fmla="*/ 229 w 206954"/>
                <a:gd name="connsiteY3" fmla="*/ 13 h 945923"/>
                <a:gd name="connsiteX4" fmla="*/ 44 w 206954"/>
                <a:gd name="connsiteY4" fmla="*/ 50 h 945923"/>
                <a:gd name="connsiteX5" fmla="*/ 44 w 206954"/>
                <a:gd name="connsiteY5" fmla="*/ 50 h 945923"/>
                <a:gd name="connsiteX6" fmla="*/ 44 w 206954"/>
                <a:gd name="connsiteY6" fmla="*/ 50 h 945923"/>
                <a:gd name="connsiteX7" fmla="*/ 44 w 206954"/>
                <a:gd name="connsiteY7" fmla="*/ 800 h 945923"/>
                <a:gd name="connsiteX8" fmla="*/ 44 w 206954"/>
                <a:gd name="connsiteY8" fmla="*/ 1425 h 945923"/>
                <a:gd name="connsiteX9" fmla="*/ 44 w 206954"/>
                <a:gd name="connsiteY9" fmla="*/ 1425 h 945923"/>
                <a:gd name="connsiteX10" fmla="*/ 203706 w 206954"/>
                <a:gd name="connsiteY10" fmla="*/ 945923 h 945923"/>
                <a:gd name="connsiteX11" fmla="*/ 203706 w 206954"/>
                <a:gd name="connsiteY11" fmla="*/ 945923 h 945923"/>
                <a:gd name="connsiteX12" fmla="*/ 203706 w 206954"/>
                <a:gd name="connsiteY12" fmla="*/ 945923 h 945923"/>
                <a:gd name="connsiteX13" fmla="*/ 203706 w 206954"/>
                <a:gd name="connsiteY13" fmla="*/ 945174 h 945923"/>
                <a:gd name="connsiteX14" fmla="*/ 203706 w 206954"/>
                <a:gd name="connsiteY14" fmla="*/ 945174 h 945923"/>
                <a:gd name="connsiteX15" fmla="*/ 203706 w 206954"/>
                <a:gd name="connsiteY15" fmla="*/ 945174 h 945923"/>
                <a:gd name="connsiteX16" fmla="*/ 203706 w 206954"/>
                <a:gd name="connsiteY16" fmla="*/ 945174 h 9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954" h="945923">
                  <a:moveTo>
                    <a:pt x="206955" y="942800"/>
                  </a:moveTo>
                  <a:lnTo>
                    <a:pt x="2043" y="3049"/>
                  </a:lnTo>
                  <a:lnTo>
                    <a:pt x="2043" y="1425"/>
                  </a:lnTo>
                  <a:cubicBezTo>
                    <a:pt x="1931" y="538"/>
                    <a:pt x="1119" y="-100"/>
                    <a:pt x="229" y="13"/>
                  </a:cubicBezTo>
                  <a:cubicBezTo>
                    <a:pt x="166" y="25"/>
                    <a:pt x="105" y="38"/>
                    <a:pt x="44" y="50"/>
                  </a:cubicBezTo>
                  <a:lnTo>
                    <a:pt x="44" y="50"/>
                  </a:lnTo>
                  <a:lnTo>
                    <a:pt x="44" y="50"/>
                  </a:lnTo>
                  <a:cubicBezTo>
                    <a:pt x="44" y="50"/>
                    <a:pt x="44" y="50"/>
                    <a:pt x="44" y="800"/>
                  </a:cubicBezTo>
                  <a:cubicBezTo>
                    <a:pt x="-15" y="1000"/>
                    <a:pt x="-15" y="1225"/>
                    <a:pt x="44" y="1425"/>
                  </a:cubicBezTo>
                  <a:lnTo>
                    <a:pt x="44" y="1425"/>
                  </a:lnTo>
                  <a:lnTo>
                    <a:pt x="203706" y="945923"/>
                  </a:lnTo>
                  <a:lnTo>
                    <a:pt x="203706" y="945923"/>
                  </a:lnTo>
                  <a:cubicBezTo>
                    <a:pt x="203706" y="945923"/>
                    <a:pt x="203706" y="945923"/>
                    <a:pt x="203706" y="945923"/>
                  </a:cubicBez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7DB1DDB0-6231-49A4-8436-6A034F1901D5}"/>
                </a:ext>
              </a:extLst>
            </p:cNvPr>
            <p:cNvSpPr/>
            <p:nvPr/>
          </p:nvSpPr>
          <p:spPr>
            <a:xfrm>
              <a:off x="6267072" y="5069610"/>
              <a:ext cx="1046422" cy="1802406"/>
            </a:xfrm>
            <a:custGeom>
              <a:avLst/>
              <a:gdLst>
                <a:gd name="connsiteX0" fmla="*/ 16118 w 1046422"/>
                <a:gd name="connsiteY0" fmla="*/ 1874 h 1802406"/>
                <a:gd name="connsiteX1" fmla="*/ 9496 w 1046422"/>
                <a:gd name="connsiteY1" fmla="*/ 15119 h 1802406"/>
                <a:gd name="connsiteX2" fmla="*/ 0 w 1046422"/>
                <a:gd name="connsiteY2" fmla="*/ 10496 h 1802406"/>
                <a:gd name="connsiteX3" fmla="*/ 0 w 1046422"/>
                <a:gd name="connsiteY3" fmla="*/ 10496 h 1802406"/>
                <a:gd name="connsiteX4" fmla="*/ 0 w 1046422"/>
                <a:gd name="connsiteY4" fmla="*/ 10496 h 1802406"/>
                <a:gd name="connsiteX5" fmla="*/ 1024557 w 1046422"/>
                <a:gd name="connsiteY5" fmla="*/ 1802406 h 1802406"/>
                <a:gd name="connsiteX6" fmla="*/ 1046423 w 1046422"/>
                <a:gd name="connsiteY6" fmla="*/ 1802406 h 1802406"/>
                <a:gd name="connsiteX7" fmla="*/ 15743 w 1046422"/>
                <a:gd name="connsiteY7" fmla="*/ 0 h 18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6422" h="1802406">
                  <a:moveTo>
                    <a:pt x="16118" y="1874"/>
                  </a:moveTo>
                  <a:cubicBezTo>
                    <a:pt x="17482" y="7322"/>
                    <a:pt x="14670" y="12945"/>
                    <a:pt x="9496" y="15119"/>
                  </a:cubicBezTo>
                  <a:cubicBezTo>
                    <a:pt x="5624" y="16131"/>
                    <a:pt x="1594" y="14169"/>
                    <a:pt x="0" y="10496"/>
                  </a:cubicBezTo>
                  <a:lnTo>
                    <a:pt x="0" y="10496"/>
                  </a:lnTo>
                  <a:cubicBezTo>
                    <a:pt x="0" y="10496"/>
                    <a:pt x="0" y="10496"/>
                    <a:pt x="0" y="10496"/>
                  </a:cubicBezTo>
                  <a:lnTo>
                    <a:pt x="1024557" y="1802406"/>
                  </a:lnTo>
                  <a:lnTo>
                    <a:pt x="1046423" y="1802406"/>
                  </a:lnTo>
                  <a:lnTo>
                    <a:pt x="15743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3411739C-F3A8-4D83-BDBD-58A6F8A08A40}"/>
                </a:ext>
              </a:extLst>
            </p:cNvPr>
            <p:cNvSpPr/>
            <p:nvPr/>
          </p:nvSpPr>
          <p:spPr>
            <a:xfrm>
              <a:off x="6076155" y="5076608"/>
              <a:ext cx="190792" cy="99709"/>
            </a:xfrm>
            <a:custGeom>
              <a:avLst/>
              <a:gdLst>
                <a:gd name="connsiteX0" fmla="*/ 189168 w 190792"/>
                <a:gd name="connsiteY0" fmla="*/ 0 h 99709"/>
                <a:gd name="connsiteX1" fmla="*/ 1749 w 190792"/>
                <a:gd name="connsiteY1" fmla="*/ 96836 h 99709"/>
                <a:gd name="connsiteX2" fmla="*/ 0 w 190792"/>
                <a:gd name="connsiteY2" fmla="*/ 97711 h 99709"/>
                <a:gd name="connsiteX3" fmla="*/ 0 w 190792"/>
                <a:gd name="connsiteY3" fmla="*/ 97711 h 99709"/>
                <a:gd name="connsiteX4" fmla="*/ 2120 w 190792"/>
                <a:gd name="connsiteY4" fmla="*/ 97711 h 99709"/>
                <a:gd name="connsiteX5" fmla="*/ 2124 w 190792"/>
                <a:gd name="connsiteY5" fmla="*/ 97711 h 99709"/>
                <a:gd name="connsiteX6" fmla="*/ 3124 w 190792"/>
                <a:gd name="connsiteY6" fmla="*/ 99710 h 99709"/>
                <a:gd name="connsiteX7" fmla="*/ 190793 w 190792"/>
                <a:gd name="connsiteY7" fmla="*/ 3748 h 99709"/>
                <a:gd name="connsiteX8" fmla="*/ 190793 w 190792"/>
                <a:gd name="connsiteY8" fmla="*/ 3748 h 99709"/>
                <a:gd name="connsiteX9" fmla="*/ 189418 w 190792"/>
                <a:gd name="connsiteY9" fmla="*/ 375 h 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792" h="99709">
                  <a:moveTo>
                    <a:pt x="189168" y="0"/>
                  </a:moveTo>
                  <a:lnTo>
                    <a:pt x="1749" y="96836"/>
                  </a:lnTo>
                  <a:lnTo>
                    <a:pt x="0" y="97711"/>
                  </a:lnTo>
                  <a:lnTo>
                    <a:pt x="0" y="97711"/>
                  </a:lnTo>
                  <a:cubicBezTo>
                    <a:pt x="585" y="97124"/>
                    <a:pt x="1534" y="97124"/>
                    <a:pt x="2120" y="97711"/>
                  </a:cubicBezTo>
                  <a:cubicBezTo>
                    <a:pt x="2122" y="97711"/>
                    <a:pt x="2123" y="97711"/>
                    <a:pt x="2124" y="97711"/>
                  </a:cubicBezTo>
                  <a:lnTo>
                    <a:pt x="3124" y="99710"/>
                  </a:lnTo>
                  <a:lnTo>
                    <a:pt x="190793" y="3748"/>
                  </a:lnTo>
                  <a:lnTo>
                    <a:pt x="190793" y="3748"/>
                  </a:lnTo>
                  <a:cubicBezTo>
                    <a:pt x="190134" y="2711"/>
                    <a:pt x="189668" y="1574"/>
                    <a:pt x="189418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BD2D3006-C5A7-411E-9EF7-5C50EE4A8150}"/>
                </a:ext>
              </a:extLst>
            </p:cNvPr>
            <p:cNvSpPr/>
            <p:nvPr/>
          </p:nvSpPr>
          <p:spPr>
            <a:xfrm>
              <a:off x="6074656" y="5176068"/>
              <a:ext cx="44" cy="749"/>
            </a:xfrm>
            <a:custGeom>
              <a:avLst/>
              <a:gdLst>
                <a:gd name="connsiteX0" fmla="*/ 0 w 44"/>
                <a:gd name="connsiteY0" fmla="*/ 750 h 749"/>
                <a:gd name="connsiteX1" fmla="*/ 0 w 44"/>
                <a:gd name="connsiteY1" fmla="*/ 750 h 749"/>
                <a:gd name="connsiteX2" fmla="*/ 0 w 44"/>
                <a:gd name="connsiteY2" fmla="*/ 0 h 749"/>
                <a:gd name="connsiteX3" fmla="*/ 0 w 44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" h="749">
                  <a:moveTo>
                    <a:pt x="0" y="750"/>
                  </a:moveTo>
                  <a:lnTo>
                    <a:pt x="0" y="750"/>
                  </a:lnTo>
                  <a:cubicBezTo>
                    <a:pt x="59" y="500"/>
                    <a:pt x="59" y="25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3BF29FCC-7A8F-4479-9115-E4213B4E4FD1}"/>
                </a:ext>
              </a:extLst>
            </p:cNvPr>
            <p:cNvSpPr/>
            <p:nvPr/>
          </p:nvSpPr>
          <p:spPr>
            <a:xfrm>
              <a:off x="6075780" y="5174503"/>
              <a:ext cx="950964" cy="1697138"/>
            </a:xfrm>
            <a:custGeom>
              <a:avLst/>
              <a:gdLst>
                <a:gd name="connsiteX0" fmla="*/ 2124 w 950964"/>
                <a:gd name="connsiteY0" fmla="*/ 440 h 1697138"/>
                <a:gd name="connsiteX1" fmla="*/ 4 w 950964"/>
                <a:gd name="connsiteY1" fmla="*/ 440 h 1697138"/>
                <a:gd name="connsiteX2" fmla="*/ 0 w 950964"/>
                <a:gd name="connsiteY2" fmla="*/ 440 h 1697138"/>
                <a:gd name="connsiteX3" fmla="*/ 0 w 950964"/>
                <a:gd name="connsiteY3" fmla="*/ 440 h 1697138"/>
                <a:gd name="connsiteX4" fmla="*/ 0 w 950964"/>
                <a:gd name="connsiteY4" fmla="*/ 440 h 1697138"/>
                <a:gd name="connsiteX5" fmla="*/ 0 w 950964"/>
                <a:gd name="connsiteY5" fmla="*/ 440 h 1697138"/>
                <a:gd name="connsiteX6" fmla="*/ 0 w 950964"/>
                <a:gd name="connsiteY6" fmla="*/ 1190 h 1697138"/>
                <a:gd name="connsiteX7" fmla="*/ 0 w 950964"/>
                <a:gd name="connsiteY7" fmla="*/ 1940 h 1697138"/>
                <a:gd name="connsiteX8" fmla="*/ 0 w 950964"/>
                <a:gd name="connsiteY8" fmla="*/ 1940 h 1697138"/>
                <a:gd name="connsiteX9" fmla="*/ 5248 w 950964"/>
                <a:gd name="connsiteY9" fmla="*/ 11311 h 1697138"/>
                <a:gd name="connsiteX10" fmla="*/ 947091 w 950964"/>
                <a:gd name="connsiteY10" fmla="*/ 1697139 h 1697138"/>
                <a:gd name="connsiteX11" fmla="*/ 950964 w 950964"/>
                <a:gd name="connsiteY11" fmla="*/ 1697139 h 1697138"/>
                <a:gd name="connsiteX12" fmla="*/ 2749 w 950964"/>
                <a:gd name="connsiteY12" fmla="*/ 2440 h 169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0964" h="1697138">
                  <a:moveTo>
                    <a:pt x="2124" y="440"/>
                  </a:moveTo>
                  <a:cubicBezTo>
                    <a:pt x="1539" y="-147"/>
                    <a:pt x="590" y="-147"/>
                    <a:pt x="4" y="440"/>
                  </a:cubicBezTo>
                  <a:cubicBezTo>
                    <a:pt x="2" y="440"/>
                    <a:pt x="1" y="440"/>
                    <a:pt x="0" y="440"/>
                  </a:cubicBezTo>
                  <a:lnTo>
                    <a:pt x="0" y="440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0" y="1190"/>
                  </a:lnTo>
                  <a:cubicBezTo>
                    <a:pt x="59" y="1440"/>
                    <a:pt x="59" y="1690"/>
                    <a:pt x="0" y="1940"/>
                  </a:cubicBezTo>
                  <a:lnTo>
                    <a:pt x="0" y="1940"/>
                  </a:lnTo>
                  <a:lnTo>
                    <a:pt x="5248" y="11311"/>
                  </a:lnTo>
                  <a:lnTo>
                    <a:pt x="947091" y="1697139"/>
                  </a:lnTo>
                  <a:lnTo>
                    <a:pt x="950964" y="1697139"/>
                  </a:lnTo>
                  <a:lnTo>
                    <a:pt x="2749" y="24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1D6F5886-EEA5-4B35-B4D1-50A3A99D6623}"/>
                </a:ext>
              </a:extLst>
            </p:cNvPr>
            <p:cNvSpPr/>
            <p:nvPr/>
          </p:nvSpPr>
          <p:spPr>
            <a:xfrm>
              <a:off x="11701724" y="689232"/>
              <a:ext cx="89087" cy="1286237"/>
            </a:xfrm>
            <a:custGeom>
              <a:avLst/>
              <a:gdLst>
                <a:gd name="connsiteX0" fmla="*/ 86213 w 89087"/>
                <a:gd name="connsiteY0" fmla="*/ 500 h 1286237"/>
                <a:gd name="connsiteX1" fmla="*/ 86213 w 89087"/>
                <a:gd name="connsiteY1" fmla="*/ 1250 h 1286237"/>
                <a:gd name="connsiteX2" fmla="*/ 86213 w 89087"/>
                <a:gd name="connsiteY2" fmla="*/ 1250 h 1286237"/>
                <a:gd name="connsiteX3" fmla="*/ 86213 w 89087"/>
                <a:gd name="connsiteY3" fmla="*/ 5373 h 1286237"/>
                <a:gd name="connsiteX4" fmla="*/ 0 w 89087"/>
                <a:gd name="connsiteY4" fmla="*/ 1286237 h 1286237"/>
                <a:gd name="connsiteX5" fmla="*/ 3373 w 89087"/>
                <a:gd name="connsiteY5" fmla="*/ 1284488 h 1286237"/>
                <a:gd name="connsiteX6" fmla="*/ 89087 w 89087"/>
                <a:gd name="connsiteY6" fmla="*/ 5373 h 1286237"/>
                <a:gd name="connsiteX7" fmla="*/ 89087 w 89087"/>
                <a:gd name="connsiteY7" fmla="*/ 1874 h 1286237"/>
                <a:gd name="connsiteX8" fmla="*/ 87962 w 89087"/>
                <a:gd name="connsiteY8" fmla="*/ 0 h 1286237"/>
                <a:gd name="connsiteX9" fmla="*/ 87962 w 89087"/>
                <a:gd name="connsiteY9" fmla="*/ 0 h 1286237"/>
                <a:gd name="connsiteX10" fmla="*/ 87337 w 89087"/>
                <a:gd name="connsiteY10" fmla="*/ 0 h 128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087" h="1286237">
                  <a:moveTo>
                    <a:pt x="86213" y="500"/>
                  </a:moveTo>
                  <a:cubicBezTo>
                    <a:pt x="86163" y="747"/>
                    <a:pt x="86163" y="1002"/>
                    <a:pt x="86213" y="1250"/>
                  </a:cubicBezTo>
                  <a:lnTo>
                    <a:pt x="86213" y="1250"/>
                  </a:lnTo>
                  <a:lnTo>
                    <a:pt x="86213" y="5373"/>
                  </a:lnTo>
                  <a:lnTo>
                    <a:pt x="0" y="1286237"/>
                  </a:lnTo>
                  <a:lnTo>
                    <a:pt x="3373" y="1284488"/>
                  </a:lnTo>
                  <a:lnTo>
                    <a:pt x="89087" y="5373"/>
                  </a:lnTo>
                  <a:lnTo>
                    <a:pt x="89087" y="1874"/>
                  </a:lnTo>
                  <a:cubicBezTo>
                    <a:pt x="89111" y="1082"/>
                    <a:pt x="88674" y="346"/>
                    <a:pt x="87962" y="0"/>
                  </a:cubicBezTo>
                  <a:lnTo>
                    <a:pt x="87962" y="0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7DF375CF-8F62-4FD3-94EB-56EB576A7E08}"/>
                </a:ext>
              </a:extLst>
            </p:cNvPr>
            <p:cNvSpPr/>
            <p:nvPr/>
          </p:nvSpPr>
          <p:spPr>
            <a:xfrm>
              <a:off x="9211300" y="2597846"/>
              <a:ext cx="55350" cy="29863"/>
            </a:xfrm>
            <a:custGeom>
              <a:avLst/>
              <a:gdLst>
                <a:gd name="connsiteX0" fmla="*/ 55226 w 55350"/>
                <a:gd name="connsiteY0" fmla="*/ 1624 h 29863"/>
                <a:gd name="connsiteX1" fmla="*/ 53852 w 55350"/>
                <a:gd name="connsiteY1" fmla="*/ 0 h 29863"/>
                <a:gd name="connsiteX2" fmla="*/ 0 w 55350"/>
                <a:gd name="connsiteY2" fmla="*/ 26364 h 29863"/>
                <a:gd name="connsiteX3" fmla="*/ 0 w 55350"/>
                <a:gd name="connsiteY3" fmla="*/ 26364 h 29863"/>
                <a:gd name="connsiteX4" fmla="*/ 1250 w 55350"/>
                <a:gd name="connsiteY4" fmla="*/ 29863 h 29863"/>
                <a:gd name="connsiteX5" fmla="*/ 55351 w 55350"/>
                <a:gd name="connsiteY5" fmla="*/ 3499 h 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50" h="29863">
                  <a:moveTo>
                    <a:pt x="55226" y="1624"/>
                  </a:moveTo>
                  <a:lnTo>
                    <a:pt x="53852" y="0"/>
                  </a:lnTo>
                  <a:lnTo>
                    <a:pt x="0" y="26364"/>
                  </a:lnTo>
                  <a:lnTo>
                    <a:pt x="0" y="26364"/>
                  </a:lnTo>
                  <a:cubicBezTo>
                    <a:pt x="600" y="27451"/>
                    <a:pt x="1025" y="28638"/>
                    <a:pt x="1250" y="29863"/>
                  </a:cubicBezTo>
                  <a:lnTo>
                    <a:pt x="55351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958A1779-526D-480A-B10A-B84FC24D8852}"/>
                </a:ext>
              </a:extLst>
            </p:cNvPr>
            <p:cNvSpPr/>
            <p:nvPr/>
          </p:nvSpPr>
          <p:spPr>
            <a:xfrm>
              <a:off x="9373605" y="2701153"/>
              <a:ext cx="909279" cy="460343"/>
            </a:xfrm>
            <a:custGeom>
              <a:avLst/>
              <a:gdLst>
                <a:gd name="connsiteX0" fmla="*/ 2124 w 909279"/>
                <a:gd name="connsiteY0" fmla="*/ 458344 h 460343"/>
                <a:gd name="connsiteX1" fmla="*/ 2124 w 909279"/>
                <a:gd name="connsiteY1" fmla="*/ 460343 h 460343"/>
                <a:gd name="connsiteX2" fmla="*/ 908233 w 909279"/>
                <a:gd name="connsiteY2" fmla="*/ 2901 h 460343"/>
                <a:gd name="connsiteX3" fmla="*/ 909232 w 909279"/>
                <a:gd name="connsiteY3" fmla="*/ 2901 h 460343"/>
                <a:gd name="connsiteX4" fmla="*/ 909232 w 909279"/>
                <a:gd name="connsiteY4" fmla="*/ 2901 h 460343"/>
                <a:gd name="connsiteX5" fmla="*/ 909232 w 909279"/>
                <a:gd name="connsiteY5" fmla="*/ 2901 h 460343"/>
                <a:gd name="connsiteX6" fmla="*/ 909232 w 909279"/>
                <a:gd name="connsiteY6" fmla="*/ 2276 h 460343"/>
                <a:gd name="connsiteX7" fmla="*/ 909232 w 909279"/>
                <a:gd name="connsiteY7" fmla="*/ 1151 h 460343"/>
                <a:gd name="connsiteX8" fmla="*/ 907433 w 909279"/>
                <a:gd name="connsiteY8" fmla="*/ 39 h 460343"/>
                <a:gd name="connsiteX9" fmla="*/ 907108 w 909279"/>
                <a:gd name="connsiteY9" fmla="*/ 152 h 460343"/>
                <a:gd name="connsiteX10" fmla="*/ 906109 w 909279"/>
                <a:gd name="connsiteY10" fmla="*/ 152 h 460343"/>
                <a:gd name="connsiteX11" fmla="*/ 0 w 909279"/>
                <a:gd name="connsiteY11" fmla="*/ 457594 h 46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9279" h="460343">
                  <a:moveTo>
                    <a:pt x="2124" y="458344"/>
                  </a:moveTo>
                  <a:lnTo>
                    <a:pt x="2124" y="460343"/>
                  </a:lnTo>
                  <a:lnTo>
                    <a:pt x="908233" y="2901"/>
                  </a:lnTo>
                  <a:lnTo>
                    <a:pt x="909232" y="2901"/>
                  </a:lnTo>
                  <a:lnTo>
                    <a:pt x="909232" y="2901"/>
                  </a:lnTo>
                  <a:lnTo>
                    <a:pt x="909232" y="2901"/>
                  </a:lnTo>
                  <a:cubicBezTo>
                    <a:pt x="909295" y="2701"/>
                    <a:pt x="909295" y="2476"/>
                    <a:pt x="909232" y="2276"/>
                  </a:cubicBezTo>
                  <a:cubicBezTo>
                    <a:pt x="909295" y="1901"/>
                    <a:pt x="909295" y="1526"/>
                    <a:pt x="909232" y="1151"/>
                  </a:cubicBezTo>
                  <a:cubicBezTo>
                    <a:pt x="909045" y="352"/>
                    <a:pt x="908233" y="-148"/>
                    <a:pt x="907433" y="39"/>
                  </a:cubicBezTo>
                  <a:cubicBezTo>
                    <a:pt x="907321" y="64"/>
                    <a:pt x="907208" y="102"/>
                    <a:pt x="907108" y="152"/>
                  </a:cubicBezTo>
                  <a:lnTo>
                    <a:pt x="906109" y="152"/>
                  </a:lnTo>
                  <a:lnTo>
                    <a:pt x="0" y="4575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0B02066A-6E95-434A-A871-447BFF3509A0}"/>
                </a:ext>
              </a:extLst>
            </p:cNvPr>
            <p:cNvSpPr/>
            <p:nvPr/>
          </p:nvSpPr>
          <p:spPr>
            <a:xfrm>
              <a:off x="9266901" y="2599720"/>
              <a:ext cx="22739" cy="455693"/>
            </a:xfrm>
            <a:custGeom>
              <a:avLst/>
              <a:gdLst>
                <a:gd name="connsiteX0" fmla="*/ 21116 w 22739"/>
                <a:gd name="connsiteY0" fmla="*/ 454944 h 455693"/>
                <a:gd name="connsiteX1" fmla="*/ 22740 w 22739"/>
                <a:gd name="connsiteY1" fmla="*/ 454944 h 455693"/>
                <a:gd name="connsiteX2" fmla="*/ 2874 w 22739"/>
                <a:gd name="connsiteY2" fmla="*/ 3499 h 455693"/>
                <a:gd name="connsiteX3" fmla="*/ 0 w 22739"/>
                <a:gd name="connsiteY3" fmla="*/ 0 h 455693"/>
                <a:gd name="connsiteX4" fmla="*/ 0 w 22739"/>
                <a:gd name="connsiteY4" fmla="*/ 0 h 455693"/>
                <a:gd name="connsiteX5" fmla="*/ 0 w 22739"/>
                <a:gd name="connsiteY5" fmla="*/ 1874 h 455693"/>
                <a:gd name="connsiteX6" fmla="*/ 19991 w 22739"/>
                <a:gd name="connsiteY6" fmla="*/ 455693 h 455693"/>
                <a:gd name="connsiteX7" fmla="*/ 19991 w 22739"/>
                <a:gd name="connsiteY7" fmla="*/ 455693 h 455693"/>
                <a:gd name="connsiteX8" fmla="*/ 21116 w 22739"/>
                <a:gd name="connsiteY8" fmla="*/ 454944 h 4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39" h="455693">
                  <a:moveTo>
                    <a:pt x="21116" y="454944"/>
                  </a:moveTo>
                  <a:lnTo>
                    <a:pt x="22740" y="454944"/>
                  </a:lnTo>
                  <a:lnTo>
                    <a:pt x="2874" y="34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74"/>
                  </a:lnTo>
                  <a:lnTo>
                    <a:pt x="19991" y="455693"/>
                  </a:lnTo>
                  <a:lnTo>
                    <a:pt x="19991" y="455693"/>
                  </a:lnTo>
                  <a:cubicBezTo>
                    <a:pt x="20404" y="455506"/>
                    <a:pt x="20791" y="455256"/>
                    <a:pt x="21116" y="4549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B374FF7F-4F45-4D47-90D5-7F3AAFD60C27}"/>
                </a:ext>
              </a:extLst>
            </p:cNvPr>
            <p:cNvSpPr/>
            <p:nvPr/>
          </p:nvSpPr>
          <p:spPr>
            <a:xfrm>
              <a:off x="9751317" y="1733441"/>
              <a:ext cx="439934" cy="226659"/>
            </a:xfrm>
            <a:custGeom>
              <a:avLst/>
              <a:gdLst>
                <a:gd name="connsiteX0" fmla="*/ 12495 w 439934"/>
                <a:gd name="connsiteY0" fmla="*/ 219163 h 226659"/>
                <a:gd name="connsiteX1" fmla="*/ 12495 w 439934"/>
                <a:gd name="connsiteY1" fmla="*/ 226660 h 226659"/>
                <a:gd name="connsiteX2" fmla="*/ 439935 w 439934"/>
                <a:gd name="connsiteY2" fmla="*/ 23241 h 226659"/>
                <a:gd name="connsiteX3" fmla="*/ 439935 w 439934"/>
                <a:gd name="connsiteY3" fmla="*/ 0 h 226659"/>
                <a:gd name="connsiteX4" fmla="*/ 0 w 439934"/>
                <a:gd name="connsiteY4" fmla="*/ 209292 h 226659"/>
                <a:gd name="connsiteX5" fmla="*/ 0 w 439934"/>
                <a:gd name="connsiteY5" fmla="*/ 209292 h 226659"/>
                <a:gd name="connsiteX6" fmla="*/ 3249 w 439934"/>
                <a:gd name="connsiteY6" fmla="*/ 208417 h 226659"/>
                <a:gd name="connsiteX7" fmla="*/ 12495 w 439934"/>
                <a:gd name="connsiteY7" fmla="*/ 219113 h 226659"/>
                <a:gd name="connsiteX8" fmla="*/ 12495 w 439934"/>
                <a:gd name="connsiteY8" fmla="*/ 219163 h 22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34" h="226659">
                  <a:moveTo>
                    <a:pt x="12495" y="219163"/>
                  </a:moveTo>
                  <a:lnTo>
                    <a:pt x="12495" y="226660"/>
                  </a:lnTo>
                  <a:lnTo>
                    <a:pt x="439935" y="23241"/>
                  </a:lnTo>
                  <a:lnTo>
                    <a:pt x="439935" y="0"/>
                  </a:lnTo>
                  <a:lnTo>
                    <a:pt x="0" y="209292"/>
                  </a:lnTo>
                  <a:lnTo>
                    <a:pt x="0" y="209292"/>
                  </a:lnTo>
                  <a:cubicBezTo>
                    <a:pt x="999" y="208754"/>
                    <a:pt x="2112" y="208454"/>
                    <a:pt x="3249" y="208417"/>
                  </a:cubicBezTo>
                  <a:cubicBezTo>
                    <a:pt x="8759" y="208817"/>
                    <a:pt x="12895" y="213602"/>
                    <a:pt x="12495" y="219113"/>
                  </a:cubicBezTo>
                  <a:cubicBezTo>
                    <a:pt x="12495" y="219125"/>
                    <a:pt x="12495" y="219150"/>
                    <a:pt x="12495" y="2191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CFBDE58E-A0EF-42C7-8BC5-711F87DC93E0}"/>
                </a:ext>
              </a:extLst>
            </p:cNvPr>
            <p:cNvSpPr/>
            <p:nvPr/>
          </p:nvSpPr>
          <p:spPr>
            <a:xfrm>
              <a:off x="9763811" y="1960600"/>
              <a:ext cx="41357" cy="51354"/>
            </a:xfrm>
            <a:custGeom>
              <a:avLst/>
              <a:gdLst>
                <a:gd name="connsiteX0" fmla="*/ 40482 w 41357"/>
                <a:gd name="connsiteY0" fmla="*/ 50605 h 51354"/>
                <a:gd name="connsiteX1" fmla="*/ 40482 w 41357"/>
                <a:gd name="connsiteY1" fmla="*/ 50605 h 51354"/>
                <a:gd name="connsiteX2" fmla="*/ 41357 w 41357"/>
                <a:gd name="connsiteY2" fmla="*/ 50605 h 51354"/>
                <a:gd name="connsiteX3" fmla="*/ 0 w 41357"/>
                <a:gd name="connsiteY3" fmla="*/ 0 h 51354"/>
                <a:gd name="connsiteX4" fmla="*/ 0 w 41357"/>
                <a:gd name="connsiteY4" fmla="*/ 5373 h 51354"/>
                <a:gd name="connsiteX5" fmla="*/ 40733 w 41357"/>
                <a:gd name="connsiteY5" fmla="*/ 51355 h 5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57" h="51354">
                  <a:moveTo>
                    <a:pt x="40482" y="50605"/>
                  </a:moveTo>
                  <a:lnTo>
                    <a:pt x="40482" y="50605"/>
                  </a:lnTo>
                  <a:lnTo>
                    <a:pt x="41357" y="50605"/>
                  </a:lnTo>
                  <a:lnTo>
                    <a:pt x="0" y="0"/>
                  </a:lnTo>
                  <a:lnTo>
                    <a:pt x="0" y="5373"/>
                  </a:lnTo>
                  <a:lnTo>
                    <a:pt x="40733" y="5135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7FAA7D6A-BF54-4FD4-A463-70540EC0CA76}"/>
                </a:ext>
              </a:extLst>
            </p:cNvPr>
            <p:cNvSpPr/>
            <p:nvPr/>
          </p:nvSpPr>
          <p:spPr>
            <a:xfrm>
              <a:off x="9359861" y="3161746"/>
              <a:ext cx="20990" cy="110580"/>
            </a:xfrm>
            <a:custGeom>
              <a:avLst/>
              <a:gdLst>
                <a:gd name="connsiteX0" fmla="*/ 18617 w 20990"/>
                <a:gd name="connsiteY0" fmla="*/ 107707 h 110580"/>
                <a:gd name="connsiteX1" fmla="*/ 20991 w 20990"/>
                <a:gd name="connsiteY1" fmla="*/ 110581 h 110580"/>
                <a:gd name="connsiteX2" fmla="*/ 17242 w 20990"/>
                <a:gd name="connsiteY2" fmla="*/ 16743 h 110580"/>
                <a:gd name="connsiteX3" fmla="*/ 17242 w 20990"/>
                <a:gd name="connsiteY3" fmla="*/ 10871 h 110580"/>
                <a:gd name="connsiteX4" fmla="*/ 17242 w 20990"/>
                <a:gd name="connsiteY4" fmla="*/ 1500 h 110580"/>
                <a:gd name="connsiteX5" fmla="*/ 17242 w 20990"/>
                <a:gd name="connsiteY5" fmla="*/ 0 h 110580"/>
                <a:gd name="connsiteX6" fmla="*/ 14868 w 20990"/>
                <a:gd name="connsiteY6" fmla="*/ 9871 h 110580"/>
                <a:gd name="connsiteX7" fmla="*/ 3836 w 20990"/>
                <a:gd name="connsiteY7" fmla="*/ 11333 h 110580"/>
                <a:gd name="connsiteX8" fmla="*/ 2374 w 20990"/>
                <a:gd name="connsiteY8" fmla="*/ 9871 h 110580"/>
                <a:gd name="connsiteX9" fmla="*/ 0 w 20990"/>
                <a:gd name="connsiteY9" fmla="*/ 6872 h 110580"/>
                <a:gd name="connsiteX10" fmla="*/ 3248 w 20990"/>
                <a:gd name="connsiteY10" fmla="*/ 87090 h 11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90" h="110580">
                  <a:moveTo>
                    <a:pt x="18617" y="107707"/>
                  </a:moveTo>
                  <a:lnTo>
                    <a:pt x="20991" y="110581"/>
                  </a:lnTo>
                  <a:lnTo>
                    <a:pt x="17242" y="16743"/>
                  </a:lnTo>
                  <a:lnTo>
                    <a:pt x="17242" y="10871"/>
                  </a:lnTo>
                  <a:lnTo>
                    <a:pt x="17242" y="1500"/>
                  </a:lnTo>
                  <a:cubicBezTo>
                    <a:pt x="17305" y="1000"/>
                    <a:pt x="17305" y="500"/>
                    <a:pt x="17242" y="0"/>
                  </a:cubicBezTo>
                  <a:cubicBezTo>
                    <a:pt x="17880" y="3474"/>
                    <a:pt x="17018" y="7060"/>
                    <a:pt x="14868" y="9871"/>
                  </a:cubicBezTo>
                  <a:cubicBezTo>
                    <a:pt x="12220" y="13320"/>
                    <a:pt x="7284" y="13969"/>
                    <a:pt x="3836" y="11333"/>
                  </a:cubicBezTo>
                  <a:cubicBezTo>
                    <a:pt x="3286" y="10908"/>
                    <a:pt x="2799" y="10421"/>
                    <a:pt x="2374" y="9871"/>
                  </a:cubicBezTo>
                  <a:lnTo>
                    <a:pt x="0" y="6872"/>
                  </a:lnTo>
                  <a:lnTo>
                    <a:pt x="3248" y="8709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79D78BDC-AF8F-4091-856F-B4982DB6777A}"/>
                </a:ext>
              </a:extLst>
            </p:cNvPr>
            <p:cNvSpPr/>
            <p:nvPr/>
          </p:nvSpPr>
          <p:spPr>
            <a:xfrm>
              <a:off x="9374854" y="3157997"/>
              <a:ext cx="1124" cy="1999"/>
            </a:xfrm>
            <a:custGeom>
              <a:avLst/>
              <a:gdLst>
                <a:gd name="connsiteX0" fmla="*/ 0 w 1124"/>
                <a:gd name="connsiteY0" fmla="*/ 0 h 1999"/>
                <a:gd name="connsiteX1" fmla="*/ 0 w 1124"/>
                <a:gd name="connsiteY1" fmla="*/ 0 h 1999"/>
                <a:gd name="connsiteX2" fmla="*/ 1124 w 1124"/>
                <a:gd name="connsiteY2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99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1124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EBFB8BDA-ED80-409D-987E-061B9394771D}"/>
                </a:ext>
              </a:extLst>
            </p:cNvPr>
            <p:cNvSpPr/>
            <p:nvPr/>
          </p:nvSpPr>
          <p:spPr>
            <a:xfrm>
              <a:off x="9295139" y="3173117"/>
              <a:ext cx="83214" cy="110705"/>
            </a:xfrm>
            <a:custGeom>
              <a:avLst/>
              <a:gdLst>
                <a:gd name="connsiteX0" fmla="*/ 70719 w 83214"/>
                <a:gd name="connsiteY0" fmla="*/ 95462 h 110705"/>
                <a:gd name="connsiteX1" fmla="*/ 81752 w 83214"/>
                <a:gd name="connsiteY1" fmla="*/ 94000 h 110705"/>
                <a:gd name="connsiteX2" fmla="*/ 83214 w 83214"/>
                <a:gd name="connsiteY2" fmla="*/ 95462 h 110705"/>
                <a:gd name="connsiteX3" fmla="*/ 66721 w 83214"/>
                <a:gd name="connsiteY3" fmla="*/ 74595 h 110705"/>
                <a:gd name="connsiteX4" fmla="*/ 13869 w 83214"/>
                <a:gd name="connsiteY4" fmla="*/ 8497 h 110705"/>
                <a:gd name="connsiteX5" fmla="*/ 6997 w 83214"/>
                <a:gd name="connsiteY5" fmla="*/ 0 h 110705"/>
                <a:gd name="connsiteX6" fmla="*/ 6997 w 83214"/>
                <a:gd name="connsiteY6" fmla="*/ 3998 h 110705"/>
                <a:gd name="connsiteX7" fmla="*/ 0 w 83214"/>
                <a:gd name="connsiteY7" fmla="*/ 14869 h 110705"/>
                <a:gd name="connsiteX8" fmla="*/ 0 w 83214"/>
                <a:gd name="connsiteY8" fmla="*/ 23241 h 110705"/>
                <a:gd name="connsiteX9" fmla="*/ 69720 w 83214"/>
                <a:gd name="connsiteY9" fmla="*/ 110706 h 110705"/>
                <a:gd name="connsiteX10" fmla="*/ 70719 w 83214"/>
                <a:gd name="connsiteY10" fmla="*/ 95462 h 1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214" h="110705">
                  <a:moveTo>
                    <a:pt x="70719" y="95462"/>
                  </a:moveTo>
                  <a:cubicBezTo>
                    <a:pt x="73368" y="92013"/>
                    <a:pt x="78304" y="91364"/>
                    <a:pt x="81752" y="94000"/>
                  </a:cubicBezTo>
                  <a:cubicBezTo>
                    <a:pt x="82302" y="94425"/>
                    <a:pt x="82789" y="94912"/>
                    <a:pt x="83214" y="95462"/>
                  </a:cubicBezTo>
                  <a:lnTo>
                    <a:pt x="66721" y="74595"/>
                  </a:lnTo>
                  <a:lnTo>
                    <a:pt x="13869" y="8497"/>
                  </a:lnTo>
                  <a:lnTo>
                    <a:pt x="6997" y="0"/>
                  </a:lnTo>
                  <a:lnTo>
                    <a:pt x="6997" y="3998"/>
                  </a:lnTo>
                  <a:cubicBezTo>
                    <a:pt x="7434" y="8796"/>
                    <a:pt x="4548" y="13282"/>
                    <a:pt x="0" y="14869"/>
                  </a:cubicBezTo>
                  <a:lnTo>
                    <a:pt x="0" y="23241"/>
                  </a:lnTo>
                  <a:lnTo>
                    <a:pt x="69720" y="110706"/>
                  </a:lnTo>
                  <a:cubicBezTo>
                    <a:pt x="66546" y="105983"/>
                    <a:pt x="66959" y="99723"/>
                    <a:pt x="70719" y="9546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BC0B913E-3CB2-4487-83D8-6EFAA96A285E}"/>
                </a:ext>
              </a:extLst>
            </p:cNvPr>
            <p:cNvSpPr/>
            <p:nvPr/>
          </p:nvSpPr>
          <p:spPr>
            <a:xfrm>
              <a:off x="9286393" y="3184862"/>
              <a:ext cx="5247" cy="7871"/>
            </a:xfrm>
            <a:custGeom>
              <a:avLst/>
              <a:gdLst>
                <a:gd name="connsiteX0" fmla="*/ 0 w 5247"/>
                <a:gd name="connsiteY0" fmla="*/ 0 h 7871"/>
                <a:gd name="connsiteX1" fmla="*/ 0 w 5247"/>
                <a:gd name="connsiteY1" fmla="*/ 1249 h 7871"/>
                <a:gd name="connsiteX2" fmla="*/ 0 w 5247"/>
                <a:gd name="connsiteY2" fmla="*/ 1249 h 7871"/>
                <a:gd name="connsiteX3" fmla="*/ 5248 w 5247"/>
                <a:gd name="connsiteY3" fmla="*/ 7872 h 7871"/>
                <a:gd name="connsiteX4" fmla="*/ 5248 w 5247"/>
                <a:gd name="connsiteY4" fmla="*/ 3998 h 7871"/>
                <a:gd name="connsiteX5" fmla="*/ 0 w 5247"/>
                <a:gd name="connsiteY5" fmla="*/ 0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7" h="7871">
                  <a:moveTo>
                    <a:pt x="0" y="0"/>
                  </a:moveTo>
                  <a:lnTo>
                    <a:pt x="0" y="1249"/>
                  </a:lnTo>
                  <a:lnTo>
                    <a:pt x="0" y="1249"/>
                  </a:lnTo>
                  <a:lnTo>
                    <a:pt x="5248" y="7872"/>
                  </a:lnTo>
                  <a:lnTo>
                    <a:pt x="5248" y="3998"/>
                  </a:lnTo>
                  <a:cubicBezTo>
                    <a:pt x="3036" y="3424"/>
                    <a:pt x="1137" y="198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84ECD4E5-0BC7-4D93-BBAA-D0A317999BBC}"/>
                </a:ext>
              </a:extLst>
            </p:cNvPr>
            <p:cNvSpPr/>
            <p:nvPr/>
          </p:nvSpPr>
          <p:spPr>
            <a:xfrm>
              <a:off x="9284856" y="3181113"/>
              <a:ext cx="37" cy="1874"/>
            </a:xfrm>
            <a:custGeom>
              <a:avLst/>
              <a:gdLst>
                <a:gd name="connsiteX0" fmla="*/ 38 w 37"/>
                <a:gd name="connsiteY0" fmla="*/ 0 h 1874"/>
                <a:gd name="connsiteX1" fmla="*/ 38 w 37"/>
                <a:gd name="connsiteY1" fmla="*/ 1874 h 1874"/>
                <a:gd name="connsiteX2" fmla="*/ 38 w 37"/>
                <a:gd name="connsiteY2" fmla="*/ 1874 h 1874"/>
                <a:gd name="connsiteX3" fmla="*/ 38 w 37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1874">
                  <a:moveTo>
                    <a:pt x="38" y="0"/>
                  </a:moveTo>
                  <a:cubicBezTo>
                    <a:pt x="38" y="625"/>
                    <a:pt x="38" y="1250"/>
                    <a:pt x="38" y="1874"/>
                  </a:cubicBezTo>
                  <a:lnTo>
                    <a:pt x="38" y="1874"/>
                  </a:lnTo>
                  <a:cubicBezTo>
                    <a:pt x="-13" y="1250"/>
                    <a:pt x="-13" y="62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0D465C75-D8C7-4D85-B1B9-9A1737DAA8C5}"/>
                </a:ext>
              </a:extLst>
            </p:cNvPr>
            <p:cNvSpPr/>
            <p:nvPr/>
          </p:nvSpPr>
          <p:spPr>
            <a:xfrm>
              <a:off x="9292890" y="3188860"/>
              <a:ext cx="8871" cy="140694"/>
            </a:xfrm>
            <a:custGeom>
              <a:avLst/>
              <a:gdLst>
                <a:gd name="connsiteX0" fmla="*/ 7122 w 8871"/>
                <a:gd name="connsiteY0" fmla="*/ 138070 h 140694"/>
                <a:gd name="connsiteX1" fmla="*/ 8871 w 8871"/>
                <a:gd name="connsiteY1" fmla="*/ 139944 h 140694"/>
                <a:gd name="connsiteX2" fmla="*/ 8871 w 8871"/>
                <a:gd name="connsiteY2" fmla="*/ 137195 h 140694"/>
                <a:gd name="connsiteX3" fmla="*/ 3124 w 8871"/>
                <a:gd name="connsiteY3" fmla="*/ 8372 h 140694"/>
                <a:gd name="connsiteX4" fmla="*/ 3124 w 8871"/>
                <a:gd name="connsiteY4" fmla="*/ 0 h 140694"/>
                <a:gd name="connsiteX5" fmla="*/ 1624 w 8871"/>
                <a:gd name="connsiteY5" fmla="*/ 0 h 140694"/>
                <a:gd name="connsiteX6" fmla="*/ 0 w 8871"/>
                <a:gd name="connsiteY6" fmla="*/ 0 h 140694"/>
                <a:gd name="connsiteX7" fmla="*/ 0 w 8871"/>
                <a:gd name="connsiteY7" fmla="*/ 4748 h 140694"/>
                <a:gd name="connsiteX8" fmla="*/ 5998 w 8871"/>
                <a:gd name="connsiteY8" fmla="*/ 140694 h 140694"/>
                <a:gd name="connsiteX9" fmla="*/ 6847 w 8871"/>
                <a:gd name="connsiteY9" fmla="*/ 138182 h 140694"/>
                <a:gd name="connsiteX10" fmla="*/ 7122 w 8871"/>
                <a:gd name="connsiteY10" fmla="*/ 138070 h 14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71" h="140694">
                  <a:moveTo>
                    <a:pt x="7122" y="138070"/>
                  </a:moveTo>
                  <a:cubicBezTo>
                    <a:pt x="8109" y="138133"/>
                    <a:pt x="8871" y="138957"/>
                    <a:pt x="8871" y="139944"/>
                  </a:cubicBezTo>
                  <a:lnTo>
                    <a:pt x="8871" y="137195"/>
                  </a:lnTo>
                  <a:lnTo>
                    <a:pt x="3124" y="8372"/>
                  </a:lnTo>
                  <a:lnTo>
                    <a:pt x="3124" y="0"/>
                  </a:lnTo>
                  <a:cubicBezTo>
                    <a:pt x="2624" y="112"/>
                    <a:pt x="2124" y="112"/>
                    <a:pt x="1624" y="0"/>
                  </a:cubicBezTo>
                  <a:cubicBezTo>
                    <a:pt x="1087" y="137"/>
                    <a:pt x="537" y="137"/>
                    <a:pt x="0" y="0"/>
                  </a:cubicBezTo>
                  <a:lnTo>
                    <a:pt x="0" y="4748"/>
                  </a:lnTo>
                  <a:lnTo>
                    <a:pt x="5998" y="140694"/>
                  </a:lnTo>
                  <a:cubicBezTo>
                    <a:pt x="5535" y="139769"/>
                    <a:pt x="5910" y="138645"/>
                    <a:pt x="6847" y="138182"/>
                  </a:cubicBezTo>
                  <a:cubicBezTo>
                    <a:pt x="6934" y="138133"/>
                    <a:pt x="7022" y="138095"/>
                    <a:pt x="7122" y="1380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1A10B0CE-8B5C-4996-8029-509C833428D1}"/>
                </a:ext>
              </a:extLst>
            </p:cNvPr>
            <p:cNvSpPr/>
            <p:nvPr/>
          </p:nvSpPr>
          <p:spPr>
            <a:xfrm>
              <a:off x="9298255" y="3326930"/>
              <a:ext cx="10886" cy="173680"/>
            </a:xfrm>
            <a:custGeom>
              <a:avLst/>
              <a:gdLst>
                <a:gd name="connsiteX0" fmla="*/ 8005 w 10886"/>
                <a:gd name="connsiteY0" fmla="*/ 172431 h 173680"/>
                <a:gd name="connsiteX1" fmla="*/ 9379 w 10886"/>
                <a:gd name="connsiteY1" fmla="*/ 173681 h 173680"/>
                <a:gd name="connsiteX2" fmla="*/ 10878 w 10886"/>
                <a:gd name="connsiteY2" fmla="*/ 171682 h 173680"/>
                <a:gd name="connsiteX3" fmla="*/ 10878 w 10886"/>
                <a:gd name="connsiteY3" fmla="*/ 170932 h 173680"/>
                <a:gd name="connsiteX4" fmla="*/ 3257 w 10886"/>
                <a:gd name="connsiteY4" fmla="*/ 6997 h 173680"/>
                <a:gd name="connsiteX5" fmla="*/ 3257 w 10886"/>
                <a:gd name="connsiteY5" fmla="*/ 1874 h 173680"/>
                <a:gd name="connsiteX6" fmla="*/ 1507 w 10886"/>
                <a:gd name="connsiteY6" fmla="*/ 0 h 173680"/>
                <a:gd name="connsiteX7" fmla="*/ 8 w 10886"/>
                <a:gd name="connsiteY7" fmla="*/ 1999 h 173680"/>
                <a:gd name="connsiteX8" fmla="*/ 7380 w 10886"/>
                <a:gd name="connsiteY8" fmla="*/ 170557 h 173680"/>
                <a:gd name="connsiteX9" fmla="*/ 7380 w 10886"/>
                <a:gd name="connsiteY9" fmla="*/ 171806 h 173680"/>
                <a:gd name="connsiteX10" fmla="*/ 8005 w 10886"/>
                <a:gd name="connsiteY10" fmla="*/ 172431 h 17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86" h="173680">
                  <a:moveTo>
                    <a:pt x="8005" y="172431"/>
                  </a:moveTo>
                  <a:cubicBezTo>
                    <a:pt x="8154" y="173093"/>
                    <a:pt x="8704" y="173593"/>
                    <a:pt x="9379" y="173681"/>
                  </a:cubicBezTo>
                  <a:cubicBezTo>
                    <a:pt x="10316" y="173493"/>
                    <a:pt x="10966" y="172631"/>
                    <a:pt x="10878" y="171682"/>
                  </a:cubicBezTo>
                  <a:lnTo>
                    <a:pt x="10878" y="170932"/>
                  </a:lnTo>
                  <a:lnTo>
                    <a:pt x="3257" y="6997"/>
                  </a:lnTo>
                  <a:lnTo>
                    <a:pt x="3257" y="1874"/>
                  </a:lnTo>
                  <a:cubicBezTo>
                    <a:pt x="3257" y="887"/>
                    <a:pt x="2494" y="63"/>
                    <a:pt x="1507" y="0"/>
                  </a:cubicBezTo>
                  <a:cubicBezTo>
                    <a:pt x="570" y="187"/>
                    <a:pt x="-79" y="1050"/>
                    <a:pt x="8" y="1999"/>
                  </a:cubicBezTo>
                  <a:lnTo>
                    <a:pt x="7380" y="170557"/>
                  </a:lnTo>
                  <a:lnTo>
                    <a:pt x="7380" y="171806"/>
                  </a:lnTo>
                  <a:cubicBezTo>
                    <a:pt x="7380" y="171806"/>
                    <a:pt x="7880" y="172181"/>
                    <a:pt x="8005" y="17243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CB20836-FC3F-4585-ADCF-77488ABEE195}"/>
                </a:ext>
              </a:extLst>
            </p:cNvPr>
            <p:cNvSpPr/>
            <p:nvPr/>
          </p:nvSpPr>
          <p:spPr>
            <a:xfrm>
              <a:off x="8161254" y="6367718"/>
              <a:ext cx="54351" cy="90214"/>
            </a:xfrm>
            <a:custGeom>
              <a:avLst/>
              <a:gdLst>
                <a:gd name="connsiteX0" fmla="*/ 53227 w 54351"/>
                <a:gd name="connsiteY0" fmla="*/ 88090 h 90214"/>
                <a:gd name="connsiteX1" fmla="*/ 53227 w 54351"/>
                <a:gd name="connsiteY1" fmla="*/ 88090 h 90214"/>
                <a:gd name="connsiteX2" fmla="*/ 54351 w 54351"/>
                <a:gd name="connsiteY2" fmla="*/ 87465 h 90214"/>
                <a:gd name="connsiteX3" fmla="*/ 0 w 54351"/>
                <a:gd name="connsiteY3" fmla="*/ 0 h 90214"/>
                <a:gd name="connsiteX4" fmla="*/ 875 w 54351"/>
                <a:gd name="connsiteY4" fmla="*/ 7872 h 90214"/>
                <a:gd name="connsiteX5" fmla="*/ 52352 w 54351"/>
                <a:gd name="connsiteY5" fmla="*/ 90214 h 90214"/>
                <a:gd name="connsiteX6" fmla="*/ 52352 w 54351"/>
                <a:gd name="connsiteY6" fmla="*/ 90214 h 90214"/>
                <a:gd name="connsiteX7" fmla="*/ 52352 w 54351"/>
                <a:gd name="connsiteY7" fmla="*/ 90214 h 90214"/>
                <a:gd name="connsiteX8" fmla="*/ 52352 w 54351"/>
                <a:gd name="connsiteY8" fmla="*/ 89589 h 90214"/>
                <a:gd name="connsiteX9" fmla="*/ 52040 w 54351"/>
                <a:gd name="connsiteY9" fmla="*/ 88402 h 90214"/>
                <a:gd name="connsiteX10" fmla="*/ 53227 w 54351"/>
                <a:gd name="connsiteY10" fmla="*/ 88090 h 9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51" h="90214">
                  <a:moveTo>
                    <a:pt x="53227" y="88090"/>
                  </a:moveTo>
                  <a:lnTo>
                    <a:pt x="53227" y="88090"/>
                  </a:lnTo>
                  <a:lnTo>
                    <a:pt x="54351" y="87465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52352" y="90214"/>
                  </a:lnTo>
                  <a:lnTo>
                    <a:pt x="52352" y="90214"/>
                  </a:lnTo>
                  <a:cubicBezTo>
                    <a:pt x="52352" y="90214"/>
                    <a:pt x="52352" y="90214"/>
                    <a:pt x="52352" y="90214"/>
                  </a:cubicBezTo>
                  <a:cubicBezTo>
                    <a:pt x="52352" y="90214"/>
                    <a:pt x="52352" y="90214"/>
                    <a:pt x="52352" y="89589"/>
                  </a:cubicBezTo>
                  <a:cubicBezTo>
                    <a:pt x="51940" y="89352"/>
                    <a:pt x="51803" y="88815"/>
                    <a:pt x="52040" y="88402"/>
                  </a:cubicBezTo>
                  <a:cubicBezTo>
                    <a:pt x="52277" y="87990"/>
                    <a:pt x="52815" y="87853"/>
                    <a:pt x="53227" y="8809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7EA38149-AC43-41C9-ACDA-6DF3C6242577}"/>
                </a:ext>
              </a:extLst>
            </p:cNvPr>
            <p:cNvSpPr/>
            <p:nvPr/>
          </p:nvSpPr>
          <p:spPr>
            <a:xfrm>
              <a:off x="8142137" y="6353598"/>
              <a:ext cx="78091" cy="516919"/>
            </a:xfrm>
            <a:custGeom>
              <a:avLst/>
              <a:gdLst>
                <a:gd name="connsiteX0" fmla="*/ 19242 w 78091"/>
                <a:gd name="connsiteY0" fmla="*/ 13745 h 516919"/>
                <a:gd name="connsiteX1" fmla="*/ 18242 w 78091"/>
                <a:gd name="connsiteY1" fmla="*/ 5498 h 516919"/>
                <a:gd name="connsiteX2" fmla="*/ 18242 w 78091"/>
                <a:gd name="connsiteY2" fmla="*/ 5498 h 516919"/>
                <a:gd name="connsiteX3" fmla="*/ 16743 w 78091"/>
                <a:gd name="connsiteY3" fmla="*/ 6872 h 516919"/>
                <a:gd name="connsiteX4" fmla="*/ 16743 w 78091"/>
                <a:gd name="connsiteY4" fmla="*/ 6872 h 516919"/>
                <a:gd name="connsiteX5" fmla="*/ 13244 w 78091"/>
                <a:gd name="connsiteY5" fmla="*/ 8747 h 516919"/>
                <a:gd name="connsiteX6" fmla="*/ 1737 w 78091"/>
                <a:gd name="connsiteY6" fmla="*/ 5973 h 516919"/>
                <a:gd name="connsiteX7" fmla="*/ 750 w 78091"/>
                <a:gd name="connsiteY7" fmla="*/ 3624 h 516919"/>
                <a:gd name="connsiteX8" fmla="*/ 0 w 78091"/>
                <a:gd name="connsiteY8" fmla="*/ 0 h 516919"/>
                <a:gd name="connsiteX9" fmla="*/ 0 w 78091"/>
                <a:gd name="connsiteY9" fmla="*/ 0 h 516919"/>
                <a:gd name="connsiteX10" fmla="*/ 59974 w 78091"/>
                <a:gd name="connsiteY10" fmla="*/ 516919 h 516919"/>
                <a:gd name="connsiteX11" fmla="*/ 78091 w 78091"/>
                <a:gd name="connsiteY11" fmla="*/ 516919 h 516919"/>
                <a:gd name="connsiteX12" fmla="*/ 20491 w 78091"/>
                <a:gd name="connsiteY12" fmla="*/ 20242 h 51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1" h="516919">
                  <a:moveTo>
                    <a:pt x="19242" y="13745"/>
                  </a:moveTo>
                  <a:lnTo>
                    <a:pt x="18242" y="5498"/>
                  </a:lnTo>
                  <a:lnTo>
                    <a:pt x="18242" y="5498"/>
                  </a:lnTo>
                  <a:lnTo>
                    <a:pt x="16743" y="6872"/>
                  </a:lnTo>
                  <a:lnTo>
                    <a:pt x="16743" y="6872"/>
                  </a:lnTo>
                  <a:lnTo>
                    <a:pt x="13244" y="8747"/>
                  </a:lnTo>
                  <a:cubicBezTo>
                    <a:pt x="9296" y="11158"/>
                    <a:pt x="4148" y="9921"/>
                    <a:pt x="1737" y="5973"/>
                  </a:cubicBezTo>
                  <a:cubicBezTo>
                    <a:pt x="1287" y="5248"/>
                    <a:pt x="949" y="4448"/>
                    <a:pt x="750" y="3624"/>
                  </a:cubicBezTo>
                  <a:cubicBezTo>
                    <a:pt x="312" y="2461"/>
                    <a:pt x="62" y="1237"/>
                    <a:pt x="0" y="0"/>
                  </a:cubicBezTo>
                  <a:lnTo>
                    <a:pt x="0" y="0"/>
                  </a:lnTo>
                  <a:lnTo>
                    <a:pt x="59974" y="516919"/>
                  </a:lnTo>
                  <a:lnTo>
                    <a:pt x="78091" y="516919"/>
                  </a:lnTo>
                  <a:lnTo>
                    <a:pt x="20491" y="2024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0BFFA9D6-66C2-4C46-A7B1-3216E6B35271}"/>
                </a:ext>
              </a:extLst>
            </p:cNvPr>
            <p:cNvSpPr/>
            <p:nvPr/>
          </p:nvSpPr>
          <p:spPr>
            <a:xfrm>
              <a:off x="8213809" y="6456932"/>
              <a:ext cx="50025" cy="414334"/>
            </a:xfrm>
            <a:custGeom>
              <a:avLst/>
              <a:gdLst>
                <a:gd name="connsiteX0" fmla="*/ 2171 w 50025"/>
                <a:gd name="connsiteY0" fmla="*/ 1999 h 414334"/>
                <a:gd name="connsiteX1" fmla="*/ 147 w 50025"/>
                <a:gd name="connsiteY1" fmla="*/ 1362 h 414334"/>
                <a:gd name="connsiteX2" fmla="*/ 47 w 50025"/>
                <a:gd name="connsiteY2" fmla="*/ 1125 h 414334"/>
                <a:gd name="connsiteX3" fmla="*/ 47 w 50025"/>
                <a:gd name="connsiteY3" fmla="*/ 0 h 414334"/>
                <a:gd name="connsiteX4" fmla="*/ 47 w 50025"/>
                <a:gd name="connsiteY4" fmla="*/ 0 h 414334"/>
                <a:gd name="connsiteX5" fmla="*/ 47 w 50025"/>
                <a:gd name="connsiteY5" fmla="*/ 0 h 414334"/>
                <a:gd name="connsiteX6" fmla="*/ 46902 w 50025"/>
                <a:gd name="connsiteY6" fmla="*/ 414335 h 414334"/>
                <a:gd name="connsiteX7" fmla="*/ 50025 w 50025"/>
                <a:gd name="connsiteY7" fmla="*/ 414335 h 414334"/>
                <a:gd name="connsiteX8" fmla="*/ 3295 w 50025"/>
                <a:gd name="connsiteY8" fmla="*/ 375 h 41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5" h="414334">
                  <a:moveTo>
                    <a:pt x="2171" y="1999"/>
                  </a:moveTo>
                  <a:cubicBezTo>
                    <a:pt x="1434" y="2386"/>
                    <a:pt x="534" y="2099"/>
                    <a:pt x="147" y="1362"/>
                  </a:cubicBezTo>
                  <a:cubicBezTo>
                    <a:pt x="109" y="1287"/>
                    <a:pt x="72" y="1212"/>
                    <a:pt x="47" y="1125"/>
                  </a:cubicBezTo>
                  <a:cubicBezTo>
                    <a:pt x="-16" y="750"/>
                    <a:pt x="-16" y="375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0"/>
                  </a:lnTo>
                  <a:lnTo>
                    <a:pt x="46902" y="414335"/>
                  </a:lnTo>
                  <a:lnTo>
                    <a:pt x="50025" y="414335"/>
                  </a:lnTo>
                  <a:lnTo>
                    <a:pt x="3295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2B30E498-E454-4C2B-A91F-8E905293AEDE}"/>
                </a:ext>
              </a:extLst>
            </p:cNvPr>
            <p:cNvSpPr/>
            <p:nvPr/>
          </p:nvSpPr>
          <p:spPr>
            <a:xfrm>
              <a:off x="8162378" y="6170796"/>
              <a:ext cx="303868" cy="177679"/>
            </a:xfrm>
            <a:custGeom>
              <a:avLst/>
              <a:gdLst>
                <a:gd name="connsiteX0" fmla="*/ 303244 w 303868"/>
                <a:gd name="connsiteY0" fmla="*/ 0 h 177679"/>
                <a:gd name="connsiteX1" fmla="*/ 302369 w 303868"/>
                <a:gd name="connsiteY1" fmla="*/ 0 h 177679"/>
                <a:gd name="connsiteX2" fmla="*/ 0 w 303868"/>
                <a:gd name="connsiteY2" fmla="*/ 173681 h 177679"/>
                <a:gd name="connsiteX3" fmla="*/ 0 w 303868"/>
                <a:gd name="connsiteY3" fmla="*/ 177679 h 177679"/>
                <a:gd name="connsiteX4" fmla="*/ 303869 w 303868"/>
                <a:gd name="connsiteY4" fmla="*/ 2749 h 177679"/>
                <a:gd name="connsiteX5" fmla="*/ 303869 w 303868"/>
                <a:gd name="connsiteY5" fmla="*/ 2749 h 177679"/>
                <a:gd name="connsiteX6" fmla="*/ 303244 w 303868"/>
                <a:gd name="connsiteY6" fmla="*/ 0 h 17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868" h="177679">
                  <a:moveTo>
                    <a:pt x="303244" y="0"/>
                  </a:moveTo>
                  <a:lnTo>
                    <a:pt x="302369" y="0"/>
                  </a:lnTo>
                  <a:lnTo>
                    <a:pt x="0" y="173681"/>
                  </a:lnTo>
                  <a:lnTo>
                    <a:pt x="0" y="177679"/>
                  </a:lnTo>
                  <a:lnTo>
                    <a:pt x="303869" y="2749"/>
                  </a:lnTo>
                  <a:lnTo>
                    <a:pt x="303869" y="2749"/>
                  </a:lnTo>
                  <a:cubicBezTo>
                    <a:pt x="303544" y="1862"/>
                    <a:pt x="303331" y="937"/>
                    <a:pt x="30324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87319E99-9C08-43A8-840A-71B4FD5BDA83}"/>
                </a:ext>
              </a:extLst>
            </p:cNvPr>
            <p:cNvSpPr/>
            <p:nvPr/>
          </p:nvSpPr>
          <p:spPr>
            <a:xfrm>
              <a:off x="8214559" y="6271631"/>
              <a:ext cx="317534" cy="186595"/>
            </a:xfrm>
            <a:custGeom>
              <a:avLst/>
              <a:gdLst>
                <a:gd name="connsiteX0" fmla="*/ 315785 w 317534"/>
                <a:gd name="connsiteY0" fmla="*/ 1125 h 186595"/>
                <a:gd name="connsiteX1" fmla="*/ 1171 w 317534"/>
                <a:gd name="connsiteY1" fmla="*/ 183177 h 186595"/>
                <a:gd name="connsiteX2" fmla="*/ 47 w 317534"/>
                <a:gd name="connsiteY2" fmla="*/ 183802 h 186595"/>
                <a:gd name="connsiteX3" fmla="*/ 47 w 317534"/>
                <a:gd name="connsiteY3" fmla="*/ 183802 h 186595"/>
                <a:gd name="connsiteX4" fmla="*/ 47 w 317534"/>
                <a:gd name="connsiteY4" fmla="*/ 184427 h 186595"/>
                <a:gd name="connsiteX5" fmla="*/ 47 w 317534"/>
                <a:gd name="connsiteY5" fmla="*/ 185551 h 186595"/>
                <a:gd name="connsiteX6" fmla="*/ 1933 w 317534"/>
                <a:gd name="connsiteY6" fmla="*/ 186526 h 186595"/>
                <a:gd name="connsiteX7" fmla="*/ 2171 w 317534"/>
                <a:gd name="connsiteY7" fmla="*/ 186426 h 186595"/>
                <a:gd name="connsiteX8" fmla="*/ 3170 w 317534"/>
                <a:gd name="connsiteY8" fmla="*/ 185801 h 186595"/>
                <a:gd name="connsiteX9" fmla="*/ 317535 w 317534"/>
                <a:gd name="connsiteY9" fmla="*/ 3998 h 186595"/>
                <a:gd name="connsiteX10" fmla="*/ 317535 w 317534"/>
                <a:gd name="connsiteY10" fmla="*/ 0 h 18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534" h="186595">
                  <a:moveTo>
                    <a:pt x="315785" y="1125"/>
                  </a:moveTo>
                  <a:lnTo>
                    <a:pt x="1171" y="183177"/>
                  </a:lnTo>
                  <a:lnTo>
                    <a:pt x="47" y="183802"/>
                  </a:lnTo>
                  <a:lnTo>
                    <a:pt x="47" y="183802"/>
                  </a:lnTo>
                  <a:cubicBezTo>
                    <a:pt x="47" y="183802"/>
                    <a:pt x="47" y="183802"/>
                    <a:pt x="47" y="184427"/>
                  </a:cubicBezTo>
                  <a:cubicBezTo>
                    <a:pt x="-16" y="184801"/>
                    <a:pt x="-16" y="185176"/>
                    <a:pt x="47" y="185551"/>
                  </a:cubicBezTo>
                  <a:cubicBezTo>
                    <a:pt x="297" y="186338"/>
                    <a:pt x="1146" y="186776"/>
                    <a:pt x="1933" y="186526"/>
                  </a:cubicBezTo>
                  <a:cubicBezTo>
                    <a:pt x="2009" y="186501"/>
                    <a:pt x="2096" y="186463"/>
                    <a:pt x="2171" y="186426"/>
                  </a:cubicBezTo>
                  <a:lnTo>
                    <a:pt x="3170" y="185801"/>
                  </a:lnTo>
                  <a:lnTo>
                    <a:pt x="317535" y="3998"/>
                  </a:lnTo>
                  <a:lnTo>
                    <a:pt x="31753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68FD9CE-0498-4000-ABFE-651D753B1E23}"/>
                </a:ext>
              </a:extLst>
            </p:cNvPr>
            <p:cNvSpPr/>
            <p:nvPr/>
          </p:nvSpPr>
          <p:spPr>
            <a:xfrm>
              <a:off x="8159880" y="6359221"/>
              <a:ext cx="624" cy="749"/>
            </a:xfrm>
            <a:custGeom>
              <a:avLst/>
              <a:gdLst>
                <a:gd name="connsiteX0" fmla="*/ 0 w 624"/>
                <a:gd name="connsiteY0" fmla="*/ 750 h 749"/>
                <a:gd name="connsiteX1" fmla="*/ 0 w 624"/>
                <a:gd name="connsiteY1" fmla="*/ 750 h 749"/>
                <a:gd name="connsiteX2" fmla="*/ 625 w 624"/>
                <a:gd name="connsiteY2" fmla="*/ 0 h 749"/>
                <a:gd name="connsiteX3" fmla="*/ 0 w 624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" h="749">
                  <a:moveTo>
                    <a:pt x="0" y="750"/>
                  </a:moveTo>
                  <a:lnTo>
                    <a:pt x="0" y="750"/>
                  </a:lnTo>
                  <a:lnTo>
                    <a:pt x="625" y="0"/>
                  </a:lnTo>
                  <a:cubicBezTo>
                    <a:pt x="437" y="262"/>
                    <a:pt x="225" y="5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52F8DDC9-8646-45BB-A317-6612E41A8AB5}"/>
                </a:ext>
              </a:extLst>
            </p:cNvPr>
            <p:cNvSpPr/>
            <p:nvPr/>
          </p:nvSpPr>
          <p:spPr>
            <a:xfrm>
              <a:off x="8142715" y="6346226"/>
              <a:ext cx="16789" cy="18602"/>
            </a:xfrm>
            <a:custGeom>
              <a:avLst/>
              <a:gdLst>
                <a:gd name="connsiteX0" fmla="*/ 2546 w 16789"/>
                <a:gd name="connsiteY0" fmla="*/ 7122 h 18602"/>
                <a:gd name="connsiteX1" fmla="*/ 1671 w 16789"/>
                <a:gd name="connsiteY1" fmla="*/ 0 h 18602"/>
                <a:gd name="connsiteX2" fmla="*/ 1671 w 16789"/>
                <a:gd name="connsiteY2" fmla="*/ 875 h 18602"/>
                <a:gd name="connsiteX3" fmla="*/ 797 w 16789"/>
                <a:gd name="connsiteY3" fmla="*/ 2624 h 18602"/>
                <a:gd name="connsiteX4" fmla="*/ 47 w 16789"/>
                <a:gd name="connsiteY4" fmla="*/ 4498 h 18602"/>
                <a:gd name="connsiteX5" fmla="*/ 47 w 16789"/>
                <a:gd name="connsiteY5" fmla="*/ 6373 h 18602"/>
                <a:gd name="connsiteX6" fmla="*/ 47 w 16789"/>
                <a:gd name="connsiteY6" fmla="*/ 8622 h 18602"/>
                <a:gd name="connsiteX7" fmla="*/ 797 w 16789"/>
                <a:gd name="connsiteY7" fmla="*/ 12245 h 18602"/>
                <a:gd name="connsiteX8" fmla="*/ 10942 w 16789"/>
                <a:gd name="connsiteY8" fmla="*/ 18355 h 18602"/>
                <a:gd name="connsiteX9" fmla="*/ 13291 w 16789"/>
                <a:gd name="connsiteY9" fmla="*/ 17368 h 18602"/>
                <a:gd name="connsiteX10" fmla="*/ 16790 w 16789"/>
                <a:gd name="connsiteY10" fmla="*/ 15494 h 18602"/>
                <a:gd name="connsiteX11" fmla="*/ 16790 w 16789"/>
                <a:gd name="connsiteY11" fmla="*/ 15494 h 18602"/>
                <a:gd name="connsiteX12" fmla="*/ 13791 w 16789"/>
                <a:gd name="connsiteY12" fmla="*/ 16743 h 18602"/>
                <a:gd name="connsiteX13" fmla="*/ 2721 w 16789"/>
                <a:gd name="connsiteY13" fmla="*/ 9446 h 18602"/>
                <a:gd name="connsiteX14" fmla="*/ 2546 w 16789"/>
                <a:gd name="connsiteY14" fmla="*/ 7122 h 1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9" h="18602">
                  <a:moveTo>
                    <a:pt x="2546" y="7122"/>
                  </a:moveTo>
                  <a:lnTo>
                    <a:pt x="1671" y="0"/>
                  </a:lnTo>
                  <a:lnTo>
                    <a:pt x="1671" y="875"/>
                  </a:lnTo>
                  <a:cubicBezTo>
                    <a:pt x="1309" y="1412"/>
                    <a:pt x="1009" y="2012"/>
                    <a:pt x="797" y="2624"/>
                  </a:cubicBezTo>
                  <a:cubicBezTo>
                    <a:pt x="447" y="3211"/>
                    <a:pt x="197" y="3836"/>
                    <a:pt x="47" y="4498"/>
                  </a:cubicBezTo>
                  <a:cubicBezTo>
                    <a:pt x="47" y="5123"/>
                    <a:pt x="47" y="5748"/>
                    <a:pt x="47" y="6373"/>
                  </a:cubicBezTo>
                  <a:cubicBezTo>
                    <a:pt x="-16" y="7122"/>
                    <a:pt x="-16" y="7872"/>
                    <a:pt x="47" y="8622"/>
                  </a:cubicBezTo>
                  <a:cubicBezTo>
                    <a:pt x="109" y="9859"/>
                    <a:pt x="359" y="11083"/>
                    <a:pt x="797" y="12245"/>
                  </a:cubicBezTo>
                  <a:cubicBezTo>
                    <a:pt x="1908" y="16731"/>
                    <a:pt x="6456" y="19467"/>
                    <a:pt x="10942" y="18355"/>
                  </a:cubicBezTo>
                  <a:cubicBezTo>
                    <a:pt x="11767" y="18143"/>
                    <a:pt x="12566" y="17818"/>
                    <a:pt x="13291" y="17368"/>
                  </a:cubicBezTo>
                  <a:lnTo>
                    <a:pt x="16790" y="15494"/>
                  </a:lnTo>
                  <a:lnTo>
                    <a:pt x="16790" y="15494"/>
                  </a:lnTo>
                  <a:cubicBezTo>
                    <a:pt x="15903" y="16143"/>
                    <a:pt x="14878" y="16568"/>
                    <a:pt x="13791" y="16743"/>
                  </a:cubicBezTo>
                  <a:cubicBezTo>
                    <a:pt x="8718" y="17780"/>
                    <a:pt x="3770" y="14519"/>
                    <a:pt x="2721" y="9446"/>
                  </a:cubicBezTo>
                  <a:cubicBezTo>
                    <a:pt x="2571" y="8684"/>
                    <a:pt x="2508" y="7897"/>
                    <a:pt x="2546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63F4BE48-649B-465E-AA23-2FD504CD2E10}"/>
                </a:ext>
              </a:extLst>
            </p:cNvPr>
            <p:cNvSpPr/>
            <p:nvPr/>
          </p:nvSpPr>
          <p:spPr>
            <a:xfrm>
              <a:off x="10208369" y="581900"/>
              <a:ext cx="81589" cy="84716"/>
            </a:xfrm>
            <a:custGeom>
              <a:avLst/>
              <a:gdLst>
                <a:gd name="connsiteX0" fmla="*/ 78966 w 81589"/>
                <a:gd name="connsiteY0" fmla="*/ 84216 h 84716"/>
                <a:gd name="connsiteX1" fmla="*/ 80578 w 81589"/>
                <a:gd name="connsiteY1" fmla="*/ 82342 h 84716"/>
                <a:gd name="connsiteX2" fmla="*/ 80590 w 81589"/>
                <a:gd name="connsiteY2" fmla="*/ 82342 h 84716"/>
                <a:gd name="connsiteX3" fmla="*/ 81590 w 81589"/>
                <a:gd name="connsiteY3" fmla="*/ 82342 h 84716"/>
                <a:gd name="connsiteX4" fmla="*/ 81590 w 81589"/>
                <a:gd name="connsiteY4" fmla="*/ 82342 h 84716"/>
                <a:gd name="connsiteX5" fmla="*/ 80840 w 81589"/>
                <a:gd name="connsiteY5" fmla="*/ 81592 h 84716"/>
                <a:gd name="connsiteX6" fmla="*/ 625 w 81589"/>
                <a:gd name="connsiteY6" fmla="*/ 750 h 84716"/>
                <a:gd name="connsiteX7" fmla="*/ 0 w 81589"/>
                <a:gd name="connsiteY7" fmla="*/ 0 h 84716"/>
                <a:gd name="connsiteX8" fmla="*/ 0 w 81589"/>
                <a:gd name="connsiteY8" fmla="*/ 4998 h 84716"/>
                <a:gd name="connsiteX9" fmla="*/ 78966 w 81589"/>
                <a:gd name="connsiteY9" fmla="*/ 84716 h 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89" h="84716">
                  <a:moveTo>
                    <a:pt x="78966" y="84216"/>
                  </a:moveTo>
                  <a:cubicBezTo>
                    <a:pt x="78891" y="83253"/>
                    <a:pt x="79616" y="82415"/>
                    <a:pt x="80578" y="82342"/>
                  </a:cubicBezTo>
                  <a:cubicBezTo>
                    <a:pt x="80590" y="82342"/>
                    <a:pt x="80590" y="82342"/>
                    <a:pt x="80590" y="82342"/>
                  </a:cubicBezTo>
                  <a:cubicBezTo>
                    <a:pt x="80915" y="82227"/>
                    <a:pt x="81265" y="82227"/>
                    <a:pt x="81590" y="82342"/>
                  </a:cubicBezTo>
                  <a:lnTo>
                    <a:pt x="81590" y="82342"/>
                  </a:lnTo>
                  <a:lnTo>
                    <a:pt x="80840" y="81592"/>
                  </a:lnTo>
                  <a:lnTo>
                    <a:pt x="625" y="750"/>
                  </a:lnTo>
                  <a:lnTo>
                    <a:pt x="0" y="0"/>
                  </a:lnTo>
                  <a:lnTo>
                    <a:pt x="0" y="4998"/>
                  </a:lnTo>
                  <a:lnTo>
                    <a:pt x="78966" y="847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095B91B-5A72-48C5-829C-4863CCE3FEC5}"/>
                </a:ext>
              </a:extLst>
            </p:cNvPr>
            <p:cNvSpPr/>
            <p:nvPr/>
          </p:nvSpPr>
          <p:spPr>
            <a:xfrm>
              <a:off x="10284176" y="665405"/>
              <a:ext cx="6282" cy="1128261"/>
            </a:xfrm>
            <a:custGeom>
              <a:avLst/>
              <a:gdLst>
                <a:gd name="connsiteX0" fmla="*/ 1285 w 6282"/>
                <a:gd name="connsiteY0" fmla="*/ 1125138 h 1128261"/>
                <a:gd name="connsiteX1" fmla="*/ 2784 w 6282"/>
                <a:gd name="connsiteY1" fmla="*/ 1127012 h 1128261"/>
                <a:gd name="connsiteX2" fmla="*/ 2784 w 6282"/>
                <a:gd name="connsiteY2" fmla="*/ 1124138 h 1128261"/>
                <a:gd name="connsiteX3" fmla="*/ 6283 w 6282"/>
                <a:gd name="connsiteY3" fmla="*/ 2085 h 1128261"/>
                <a:gd name="connsiteX4" fmla="*/ 6283 w 6282"/>
                <a:gd name="connsiteY4" fmla="*/ 836 h 1128261"/>
                <a:gd name="connsiteX5" fmla="*/ 6283 w 6282"/>
                <a:gd name="connsiteY5" fmla="*/ 836 h 1128261"/>
                <a:gd name="connsiteX6" fmla="*/ 6283 w 6282"/>
                <a:gd name="connsiteY6" fmla="*/ 836 h 1128261"/>
                <a:gd name="connsiteX7" fmla="*/ 6283 w 6282"/>
                <a:gd name="connsiteY7" fmla="*/ 86 h 1128261"/>
                <a:gd name="connsiteX8" fmla="*/ 5283 w 6282"/>
                <a:gd name="connsiteY8" fmla="*/ 86 h 1128261"/>
                <a:gd name="connsiteX9" fmla="*/ 3659 w 6282"/>
                <a:gd name="connsiteY9" fmla="*/ 1952 h 1128261"/>
                <a:gd name="connsiteX10" fmla="*/ 3659 w 6282"/>
                <a:gd name="connsiteY10" fmla="*/ 1960 h 1128261"/>
                <a:gd name="connsiteX11" fmla="*/ 3659 w 6282"/>
                <a:gd name="connsiteY11" fmla="*/ 2960 h 1128261"/>
                <a:gd name="connsiteX12" fmla="*/ 160 w 6282"/>
                <a:gd name="connsiteY12" fmla="*/ 1128261 h 1128261"/>
                <a:gd name="connsiteX13" fmla="*/ 1285 w 6282"/>
                <a:gd name="connsiteY13" fmla="*/ 1125138 h 112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2" h="1128261">
                  <a:moveTo>
                    <a:pt x="1285" y="1125138"/>
                  </a:moveTo>
                  <a:cubicBezTo>
                    <a:pt x="2160" y="1125138"/>
                    <a:pt x="2784" y="1125887"/>
                    <a:pt x="2784" y="1127012"/>
                  </a:cubicBezTo>
                  <a:lnTo>
                    <a:pt x="2784" y="1124138"/>
                  </a:lnTo>
                  <a:lnTo>
                    <a:pt x="6283" y="2085"/>
                  </a:lnTo>
                  <a:lnTo>
                    <a:pt x="6283" y="836"/>
                  </a:lnTo>
                  <a:lnTo>
                    <a:pt x="6283" y="836"/>
                  </a:lnTo>
                  <a:cubicBezTo>
                    <a:pt x="6283" y="836"/>
                    <a:pt x="6283" y="836"/>
                    <a:pt x="6283" y="836"/>
                  </a:cubicBezTo>
                  <a:lnTo>
                    <a:pt x="6283" y="86"/>
                  </a:lnTo>
                  <a:cubicBezTo>
                    <a:pt x="5958" y="-29"/>
                    <a:pt x="5608" y="-29"/>
                    <a:pt x="5283" y="86"/>
                  </a:cubicBezTo>
                  <a:cubicBezTo>
                    <a:pt x="4321" y="152"/>
                    <a:pt x="3596" y="988"/>
                    <a:pt x="3659" y="1952"/>
                  </a:cubicBezTo>
                  <a:cubicBezTo>
                    <a:pt x="3659" y="1954"/>
                    <a:pt x="3659" y="1958"/>
                    <a:pt x="3659" y="1960"/>
                  </a:cubicBezTo>
                  <a:lnTo>
                    <a:pt x="3659" y="2960"/>
                  </a:lnTo>
                  <a:lnTo>
                    <a:pt x="160" y="1128261"/>
                  </a:lnTo>
                  <a:cubicBezTo>
                    <a:pt x="-339" y="1125887"/>
                    <a:pt x="410" y="1125013"/>
                    <a:pt x="1285" y="112513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1D73E453-359A-4471-B52A-7397D21692C7}"/>
                </a:ext>
              </a:extLst>
            </p:cNvPr>
            <p:cNvSpPr/>
            <p:nvPr/>
          </p:nvSpPr>
          <p:spPr>
            <a:xfrm>
              <a:off x="9805294" y="1824529"/>
              <a:ext cx="387707" cy="187925"/>
            </a:xfrm>
            <a:custGeom>
              <a:avLst/>
              <a:gdLst>
                <a:gd name="connsiteX0" fmla="*/ 0 w 387707"/>
                <a:gd name="connsiteY0" fmla="*/ 184801 h 187925"/>
                <a:gd name="connsiteX1" fmla="*/ 0 w 387707"/>
                <a:gd name="connsiteY1" fmla="*/ 184801 h 187925"/>
                <a:gd name="connsiteX2" fmla="*/ 750 w 387707"/>
                <a:gd name="connsiteY2" fmla="*/ 184801 h 187925"/>
                <a:gd name="connsiteX3" fmla="*/ 2374 w 387707"/>
                <a:gd name="connsiteY3" fmla="*/ 186663 h 187925"/>
                <a:gd name="connsiteX4" fmla="*/ 2374 w 387707"/>
                <a:gd name="connsiteY4" fmla="*/ 186676 h 187925"/>
                <a:gd name="connsiteX5" fmla="*/ 2374 w 387707"/>
                <a:gd name="connsiteY5" fmla="*/ 187925 h 187925"/>
                <a:gd name="connsiteX6" fmla="*/ 387707 w 387707"/>
                <a:gd name="connsiteY6" fmla="*/ 3624 h 187925"/>
                <a:gd name="connsiteX7" fmla="*/ 386583 w 387707"/>
                <a:gd name="connsiteY7" fmla="*/ 0 h 187925"/>
                <a:gd name="connsiteX8" fmla="*/ 1124 w 387707"/>
                <a:gd name="connsiteY8" fmla="*/ 184426 h 1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707" h="187925">
                  <a:moveTo>
                    <a:pt x="0" y="184801"/>
                  </a:moveTo>
                  <a:lnTo>
                    <a:pt x="0" y="184801"/>
                  </a:lnTo>
                  <a:cubicBezTo>
                    <a:pt x="0" y="184801"/>
                    <a:pt x="0" y="184801"/>
                    <a:pt x="750" y="184801"/>
                  </a:cubicBezTo>
                  <a:cubicBezTo>
                    <a:pt x="1712" y="184864"/>
                    <a:pt x="2437" y="185701"/>
                    <a:pt x="2374" y="186663"/>
                  </a:cubicBezTo>
                  <a:cubicBezTo>
                    <a:pt x="2374" y="186676"/>
                    <a:pt x="2374" y="186676"/>
                    <a:pt x="2374" y="186676"/>
                  </a:cubicBezTo>
                  <a:lnTo>
                    <a:pt x="2374" y="187925"/>
                  </a:lnTo>
                  <a:lnTo>
                    <a:pt x="387707" y="3624"/>
                  </a:lnTo>
                  <a:cubicBezTo>
                    <a:pt x="387183" y="2462"/>
                    <a:pt x="386808" y="1249"/>
                    <a:pt x="386583" y="0"/>
                  </a:cubicBezTo>
                  <a:lnTo>
                    <a:pt x="1124" y="1844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591975EC-F9E6-4AC0-A421-29B4F63D48CA}"/>
                </a:ext>
              </a:extLst>
            </p:cNvPr>
            <p:cNvSpPr/>
            <p:nvPr/>
          </p:nvSpPr>
          <p:spPr>
            <a:xfrm>
              <a:off x="10282088" y="1790293"/>
              <a:ext cx="4497" cy="446072"/>
            </a:xfrm>
            <a:custGeom>
              <a:avLst/>
              <a:gdLst>
                <a:gd name="connsiteX0" fmla="*/ 3124 w 4497"/>
                <a:gd name="connsiteY0" fmla="*/ 445322 h 446072"/>
                <a:gd name="connsiteX1" fmla="*/ 3124 w 4497"/>
                <a:gd name="connsiteY1" fmla="*/ 445322 h 446072"/>
                <a:gd name="connsiteX2" fmla="*/ 3124 w 4497"/>
                <a:gd name="connsiteY2" fmla="*/ 445322 h 446072"/>
                <a:gd name="connsiteX3" fmla="*/ 3124 w 4497"/>
                <a:gd name="connsiteY3" fmla="*/ 446072 h 446072"/>
                <a:gd name="connsiteX4" fmla="*/ 3124 w 4497"/>
                <a:gd name="connsiteY4" fmla="*/ 446072 h 446072"/>
                <a:gd name="connsiteX5" fmla="*/ 3124 w 4497"/>
                <a:gd name="connsiteY5" fmla="*/ 446072 h 446072"/>
                <a:gd name="connsiteX6" fmla="*/ 3124 w 4497"/>
                <a:gd name="connsiteY6" fmla="*/ 445322 h 446072"/>
                <a:gd name="connsiteX7" fmla="*/ 4498 w 4497"/>
                <a:gd name="connsiteY7" fmla="*/ 6123 h 446072"/>
                <a:gd name="connsiteX8" fmla="*/ 4498 w 4497"/>
                <a:gd name="connsiteY8" fmla="*/ 1874 h 446072"/>
                <a:gd name="connsiteX9" fmla="*/ 2999 w 4497"/>
                <a:gd name="connsiteY9" fmla="*/ 0 h 446072"/>
                <a:gd name="connsiteX10" fmla="*/ 1374 w 4497"/>
                <a:gd name="connsiteY10" fmla="*/ 1874 h 446072"/>
                <a:gd name="connsiteX11" fmla="*/ 0 w 4497"/>
                <a:gd name="connsiteY11" fmla="*/ 441699 h 446072"/>
                <a:gd name="connsiteX12" fmla="*/ 2624 w 4497"/>
                <a:gd name="connsiteY12" fmla="*/ 444698 h 446072"/>
                <a:gd name="connsiteX13" fmla="*/ 3124 w 4497"/>
                <a:gd name="connsiteY13" fmla="*/ 445322 h 4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7" h="446072">
                  <a:moveTo>
                    <a:pt x="3124" y="445322"/>
                  </a:moveTo>
                  <a:cubicBezTo>
                    <a:pt x="3124" y="445322"/>
                    <a:pt x="3124" y="445322"/>
                    <a:pt x="3124" y="445322"/>
                  </a:cubicBezTo>
                  <a:cubicBezTo>
                    <a:pt x="3124" y="445322"/>
                    <a:pt x="3124" y="445322"/>
                    <a:pt x="3124" y="445322"/>
                  </a:cubicBezTo>
                  <a:cubicBezTo>
                    <a:pt x="3261" y="445560"/>
                    <a:pt x="3261" y="445835"/>
                    <a:pt x="3124" y="446072"/>
                  </a:cubicBezTo>
                  <a:lnTo>
                    <a:pt x="3124" y="446072"/>
                  </a:lnTo>
                  <a:cubicBezTo>
                    <a:pt x="3124" y="446072"/>
                    <a:pt x="3124" y="446072"/>
                    <a:pt x="3124" y="446072"/>
                  </a:cubicBezTo>
                  <a:lnTo>
                    <a:pt x="3124" y="445322"/>
                  </a:lnTo>
                  <a:lnTo>
                    <a:pt x="4498" y="6123"/>
                  </a:lnTo>
                  <a:lnTo>
                    <a:pt x="4498" y="1874"/>
                  </a:lnTo>
                  <a:cubicBezTo>
                    <a:pt x="4498" y="750"/>
                    <a:pt x="3873" y="0"/>
                    <a:pt x="2999" y="0"/>
                  </a:cubicBezTo>
                  <a:cubicBezTo>
                    <a:pt x="2124" y="0"/>
                    <a:pt x="1374" y="750"/>
                    <a:pt x="1374" y="1874"/>
                  </a:cubicBezTo>
                  <a:lnTo>
                    <a:pt x="0" y="441699"/>
                  </a:lnTo>
                  <a:lnTo>
                    <a:pt x="2624" y="444698"/>
                  </a:lnTo>
                  <a:lnTo>
                    <a:pt x="3124" y="4453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846DCB70-6004-4F75-B514-88126CB4D0FD}"/>
                </a:ext>
              </a:extLst>
            </p:cNvPr>
            <p:cNvSpPr/>
            <p:nvPr/>
          </p:nvSpPr>
          <p:spPr>
            <a:xfrm>
              <a:off x="10285211" y="223798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4F80443A-A9E2-4B98-BA76-5E6615BADB32}"/>
                </a:ext>
              </a:extLst>
            </p:cNvPr>
            <p:cNvSpPr/>
            <p:nvPr/>
          </p:nvSpPr>
          <p:spPr>
            <a:xfrm>
              <a:off x="9226544" y="2278348"/>
              <a:ext cx="526647" cy="257772"/>
            </a:xfrm>
            <a:custGeom>
              <a:avLst/>
              <a:gdLst>
                <a:gd name="connsiteX0" fmla="*/ 0 w 526647"/>
                <a:gd name="connsiteY0" fmla="*/ 257772 h 257772"/>
                <a:gd name="connsiteX1" fmla="*/ 526647 w 526647"/>
                <a:gd name="connsiteY1" fmla="*/ 2249 h 257772"/>
                <a:gd name="connsiteX2" fmla="*/ 525773 w 526647"/>
                <a:gd name="connsiteY2" fmla="*/ 0 h 257772"/>
                <a:gd name="connsiteX3" fmla="*/ 0 w 526647"/>
                <a:gd name="connsiteY3" fmla="*/ 255148 h 257772"/>
                <a:gd name="connsiteX4" fmla="*/ 0 w 526647"/>
                <a:gd name="connsiteY4" fmla="*/ 255898 h 257772"/>
                <a:gd name="connsiteX5" fmla="*/ 0 w 526647"/>
                <a:gd name="connsiteY5" fmla="*/ 257772 h 25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6647" h="257772">
                  <a:moveTo>
                    <a:pt x="0" y="257772"/>
                  </a:moveTo>
                  <a:lnTo>
                    <a:pt x="526647" y="2249"/>
                  </a:lnTo>
                  <a:cubicBezTo>
                    <a:pt x="526248" y="1549"/>
                    <a:pt x="525960" y="787"/>
                    <a:pt x="525773" y="0"/>
                  </a:cubicBezTo>
                  <a:lnTo>
                    <a:pt x="0" y="255148"/>
                  </a:lnTo>
                  <a:lnTo>
                    <a:pt x="0" y="255898"/>
                  </a:lnTo>
                  <a:cubicBezTo>
                    <a:pt x="125" y="256523"/>
                    <a:pt x="125" y="257147"/>
                    <a:pt x="0" y="2577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7B12D4F6-C09D-4B0B-8306-0E0EC8FEF67A}"/>
                </a:ext>
              </a:extLst>
            </p:cNvPr>
            <p:cNvSpPr/>
            <p:nvPr/>
          </p:nvSpPr>
          <p:spPr>
            <a:xfrm>
              <a:off x="9766310" y="2281347"/>
              <a:ext cx="44480" cy="54103"/>
            </a:xfrm>
            <a:custGeom>
              <a:avLst/>
              <a:gdLst>
                <a:gd name="connsiteX0" fmla="*/ 43981 w 44480"/>
                <a:gd name="connsiteY0" fmla="*/ 52729 h 54103"/>
                <a:gd name="connsiteX1" fmla="*/ 43981 w 44480"/>
                <a:gd name="connsiteY1" fmla="*/ 52729 h 54103"/>
                <a:gd name="connsiteX2" fmla="*/ 43981 w 44480"/>
                <a:gd name="connsiteY2" fmla="*/ 52729 h 54103"/>
                <a:gd name="connsiteX3" fmla="*/ 43981 w 44480"/>
                <a:gd name="connsiteY3" fmla="*/ 48106 h 54103"/>
                <a:gd name="connsiteX4" fmla="*/ 2249 w 44480"/>
                <a:gd name="connsiteY4" fmla="*/ 0 h 54103"/>
                <a:gd name="connsiteX5" fmla="*/ 0 w 44480"/>
                <a:gd name="connsiteY5" fmla="*/ 2749 h 54103"/>
                <a:gd name="connsiteX6" fmla="*/ 44481 w 44480"/>
                <a:gd name="connsiteY6" fmla="*/ 54103 h 54103"/>
                <a:gd name="connsiteX7" fmla="*/ 44481 w 44480"/>
                <a:gd name="connsiteY7" fmla="*/ 54103 h 54103"/>
                <a:gd name="connsiteX8" fmla="*/ 43981 w 44480"/>
                <a:gd name="connsiteY8" fmla="*/ 52729 h 5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0" h="54103">
                  <a:moveTo>
                    <a:pt x="43981" y="52729"/>
                  </a:moveTo>
                  <a:lnTo>
                    <a:pt x="43981" y="52729"/>
                  </a:lnTo>
                  <a:cubicBezTo>
                    <a:pt x="43981" y="52729"/>
                    <a:pt x="43981" y="52729"/>
                    <a:pt x="43981" y="52729"/>
                  </a:cubicBezTo>
                  <a:lnTo>
                    <a:pt x="43981" y="48106"/>
                  </a:lnTo>
                  <a:lnTo>
                    <a:pt x="2249" y="0"/>
                  </a:lnTo>
                  <a:cubicBezTo>
                    <a:pt x="1674" y="1050"/>
                    <a:pt x="912" y="1974"/>
                    <a:pt x="0" y="2749"/>
                  </a:cubicBezTo>
                  <a:lnTo>
                    <a:pt x="44481" y="54103"/>
                  </a:lnTo>
                  <a:lnTo>
                    <a:pt x="44481" y="54103"/>
                  </a:lnTo>
                  <a:cubicBezTo>
                    <a:pt x="44481" y="54103"/>
                    <a:pt x="44106" y="52854"/>
                    <a:pt x="43981" y="5272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5FF8A9EC-99AD-4B13-98A0-CE55839DB714}"/>
                </a:ext>
              </a:extLst>
            </p:cNvPr>
            <p:cNvSpPr/>
            <p:nvPr/>
          </p:nvSpPr>
          <p:spPr>
            <a:xfrm>
              <a:off x="9812540" y="2143027"/>
              <a:ext cx="387332" cy="192173"/>
            </a:xfrm>
            <a:custGeom>
              <a:avLst/>
              <a:gdLst>
                <a:gd name="connsiteX0" fmla="*/ 1250 w 387332"/>
                <a:gd name="connsiteY0" fmla="*/ 190299 h 192173"/>
                <a:gd name="connsiteX1" fmla="*/ 0 w 387332"/>
                <a:gd name="connsiteY1" fmla="*/ 192173 h 192173"/>
                <a:gd name="connsiteX2" fmla="*/ 0 w 387332"/>
                <a:gd name="connsiteY2" fmla="*/ 192173 h 192173"/>
                <a:gd name="connsiteX3" fmla="*/ 387333 w 387332"/>
                <a:gd name="connsiteY3" fmla="*/ 3124 h 192173"/>
                <a:gd name="connsiteX4" fmla="*/ 386583 w 387332"/>
                <a:gd name="connsiteY4" fmla="*/ 2249 h 192173"/>
                <a:gd name="connsiteX5" fmla="*/ 386583 w 387332"/>
                <a:gd name="connsiteY5" fmla="*/ 2249 h 192173"/>
                <a:gd name="connsiteX6" fmla="*/ 386583 w 387332"/>
                <a:gd name="connsiteY6" fmla="*/ 1374 h 192173"/>
                <a:gd name="connsiteX7" fmla="*/ 386583 w 387332"/>
                <a:gd name="connsiteY7" fmla="*/ 1374 h 192173"/>
                <a:gd name="connsiteX8" fmla="*/ 386583 w 387332"/>
                <a:gd name="connsiteY8" fmla="*/ 0 h 192173"/>
                <a:gd name="connsiteX9" fmla="*/ 1250 w 387332"/>
                <a:gd name="connsiteY9" fmla="*/ 187550 h 19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7332" h="192173">
                  <a:moveTo>
                    <a:pt x="1250" y="190299"/>
                  </a:moveTo>
                  <a:cubicBezTo>
                    <a:pt x="1262" y="191124"/>
                    <a:pt x="762" y="191861"/>
                    <a:pt x="0" y="192173"/>
                  </a:cubicBezTo>
                  <a:lnTo>
                    <a:pt x="0" y="192173"/>
                  </a:lnTo>
                  <a:lnTo>
                    <a:pt x="387333" y="3124"/>
                  </a:lnTo>
                  <a:lnTo>
                    <a:pt x="386583" y="2249"/>
                  </a:lnTo>
                  <a:lnTo>
                    <a:pt x="386583" y="2249"/>
                  </a:lnTo>
                  <a:cubicBezTo>
                    <a:pt x="386508" y="1962"/>
                    <a:pt x="386508" y="1662"/>
                    <a:pt x="386583" y="1374"/>
                  </a:cubicBezTo>
                  <a:lnTo>
                    <a:pt x="386583" y="1374"/>
                  </a:lnTo>
                  <a:lnTo>
                    <a:pt x="386583" y="0"/>
                  </a:lnTo>
                  <a:lnTo>
                    <a:pt x="1250" y="1875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828ABF4A-B9D9-4D3F-8DE9-C9C6E3F79F7B}"/>
                </a:ext>
              </a:extLst>
            </p:cNvPr>
            <p:cNvSpPr/>
            <p:nvPr/>
          </p:nvSpPr>
          <p:spPr>
            <a:xfrm>
              <a:off x="9810541" y="2333701"/>
              <a:ext cx="12494" cy="749"/>
            </a:xfrm>
            <a:custGeom>
              <a:avLst/>
              <a:gdLst>
                <a:gd name="connsiteX0" fmla="*/ 0 w 12494"/>
                <a:gd name="connsiteY0" fmla="*/ 750 h 749"/>
                <a:gd name="connsiteX1" fmla="*/ 0 w 12494"/>
                <a:gd name="connsiteY1" fmla="*/ 0 h 749"/>
                <a:gd name="connsiteX2" fmla="*/ 0 w 12494"/>
                <a:gd name="connsiteY2" fmla="*/ 0 h 749"/>
                <a:gd name="connsiteX3" fmla="*/ 0 w 12494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49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8960EF15-692E-47B0-A781-02BD9D4E32ED}"/>
                </a:ext>
              </a:extLst>
            </p:cNvPr>
            <p:cNvSpPr/>
            <p:nvPr/>
          </p:nvSpPr>
          <p:spPr>
            <a:xfrm>
              <a:off x="9348866" y="2236490"/>
              <a:ext cx="935470" cy="461400"/>
            </a:xfrm>
            <a:custGeom>
              <a:avLst/>
              <a:gdLst>
                <a:gd name="connsiteX0" fmla="*/ 874 w 935470"/>
                <a:gd name="connsiteY0" fmla="*/ 458567 h 461400"/>
                <a:gd name="connsiteX1" fmla="*/ 874 w 935470"/>
                <a:gd name="connsiteY1" fmla="*/ 461316 h 461400"/>
                <a:gd name="connsiteX2" fmla="*/ 0 w 935470"/>
                <a:gd name="connsiteY2" fmla="*/ 461316 h 461400"/>
                <a:gd name="connsiteX3" fmla="*/ 0 w 935470"/>
                <a:gd name="connsiteY3" fmla="*/ 461316 h 461400"/>
                <a:gd name="connsiteX4" fmla="*/ 999 w 935470"/>
                <a:gd name="connsiteY4" fmla="*/ 461316 h 461400"/>
                <a:gd name="connsiteX5" fmla="*/ 933222 w 935470"/>
                <a:gd name="connsiteY5" fmla="*/ 3124 h 461400"/>
                <a:gd name="connsiteX6" fmla="*/ 935471 w 935470"/>
                <a:gd name="connsiteY6" fmla="*/ 2124 h 461400"/>
                <a:gd name="connsiteX7" fmla="*/ 935471 w 935470"/>
                <a:gd name="connsiteY7" fmla="*/ 2124 h 461400"/>
                <a:gd name="connsiteX8" fmla="*/ 935471 w 935470"/>
                <a:gd name="connsiteY8" fmla="*/ 2124 h 461400"/>
                <a:gd name="connsiteX9" fmla="*/ 933709 w 935470"/>
                <a:gd name="connsiteY9" fmla="*/ 2237 h 461400"/>
                <a:gd name="connsiteX10" fmla="*/ 933597 w 935470"/>
                <a:gd name="connsiteY10" fmla="*/ 2124 h 461400"/>
                <a:gd name="connsiteX11" fmla="*/ 931722 w 935470"/>
                <a:gd name="connsiteY11" fmla="*/ 0 h 461400"/>
                <a:gd name="connsiteX12" fmla="*/ 125 w 935470"/>
                <a:gd name="connsiteY12" fmla="*/ 457318 h 46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5470" h="461400">
                  <a:moveTo>
                    <a:pt x="874" y="458567"/>
                  </a:moveTo>
                  <a:cubicBezTo>
                    <a:pt x="1499" y="459379"/>
                    <a:pt x="1499" y="460504"/>
                    <a:pt x="874" y="461316"/>
                  </a:cubicBezTo>
                  <a:cubicBezTo>
                    <a:pt x="600" y="461429"/>
                    <a:pt x="275" y="461429"/>
                    <a:pt x="0" y="461316"/>
                  </a:cubicBezTo>
                  <a:cubicBezTo>
                    <a:pt x="0" y="461316"/>
                    <a:pt x="0" y="461316"/>
                    <a:pt x="0" y="461316"/>
                  </a:cubicBezTo>
                  <a:lnTo>
                    <a:pt x="999" y="461316"/>
                  </a:lnTo>
                  <a:lnTo>
                    <a:pt x="933222" y="3124"/>
                  </a:lnTo>
                  <a:lnTo>
                    <a:pt x="935471" y="2124"/>
                  </a:lnTo>
                  <a:lnTo>
                    <a:pt x="935471" y="2124"/>
                  </a:lnTo>
                  <a:lnTo>
                    <a:pt x="935471" y="2124"/>
                  </a:lnTo>
                  <a:cubicBezTo>
                    <a:pt x="935008" y="2636"/>
                    <a:pt x="934221" y="2687"/>
                    <a:pt x="933709" y="2237"/>
                  </a:cubicBezTo>
                  <a:cubicBezTo>
                    <a:pt x="933671" y="2199"/>
                    <a:pt x="933634" y="2162"/>
                    <a:pt x="933597" y="2124"/>
                  </a:cubicBezTo>
                  <a:lnTo>
                    <a:pt x="931722" y="0"/>
                  </a:lnTo>
                  <a:lnTo>
                    <a:pt x="125" y="4573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DB97B63A-4249-44C2-959F-A8D1F7F1AA99}"/>
                </a:ext>
              </a:extLst>
            </p:cNvPr>
            <p:cNvSpPr/>
            <p:nvPr/>
          </p:nvSpPr>
          <p:spPr>
            <a:xfrm>
              <a:off x="10285211" y="2235615"/>
              <a:ext cx="55" cy="55"/>
            </a:xfrm>
            <a:custGeom>
              <a:avLst/>
              <a:gdLst>
                <a:gd name="connsiteX0" fmla="*/ 0 w 55"/>
                <a:gd name="connsiteY0" fmla="*/ 0 h 55"/>
                <a:gd name="connsiteX1" fmla="*/ 0 w 55"/>
                <a:gd name="connsiteY1" fmla="*/ 0 h 55"/>
                <a:gd name="connsiteX2" fmla="*/ 0 w 55"/>
                <a:gd name="connsiteY2" fmla="*/ 0 h 55"/>
                <a:gd name="connsiteX3" fmla="*/ 0 w 55"/>
                <a:gd name="connsiteY3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50FFE7CB-0123-4986-B81C-FD098EEB6284}"/>
                </a:ext>
              </a:extLst>
            </p:cNvPr>
            <p:cNvSpPr/>
            <p:nvPr/>
          </p:nvSpPr>
          <p:spPr>
            <a:xfrm>
              <a:off x="10285461" y="2236990"/>
              <a:ext cx="56" cy="624"/>
            </a:xfrm>
            <a:custGeom>
              <a:avLst/>
              <a:gdLst>
                <a:gd name="connsiteX0" fmla="*/ 0 w 56"/>
                <a:gd name="connsiteY0" fmla="*/ 0 h 624"/>
                <a:gd name="connsiteX1" fmla="*/ 0 w 56"/>
                <a:gd name="connsiteY1" fmla="*/ 625 h 624"/>
                <a:gd name="connsiteX2" fmla="*/ 0 w 56"/>
                <a:gd name="connsiteY2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624">
                  <a:moveTo>
                    <a:pt x="0" y="0"/>
                  </a:moveTo>
                  <a:cubicBezTo>
                    <a:pt x="75" y="200"/>
                    <a:pt x="75" y="425"/>
                    <a:pt x="0" y="625"/>
                  </a:cubicBezTo>
                  <a:cubicBezTo>
                    <a:pt x="75" y="425"/>
                    <a:pt x="75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C8A2A75C-B70E-4412-8D1F-B537A57E007B}"/>
                </a:ext>
              </a:extLst>
            </p:cNvPr>
            <p:cNvSpPr/>
            <p:nvPr/>
          </p:nvSpPr>
          <p:spPr>
            <a:xfrm>
              <a:off x="9802649" y="2007706"/>
              <a:ext cx="9516" cy="325994"/>
            </a:xfrm>
            <a:custGeom>
              <a:avLst/>
              <a:gdLst>
                <a:gd name="connsiteX0" fmla="*/ 1770 w 9516"/>
                <a:gd name="connsiteY0" fmla="*/ 2999 h 325994"/>
                <a:gd name="connsiteX1" fmla="*/ 1770 w 9516"/>
                <a:gd name="connsiteY1" fmla="*/ 3749 h 325994"/>
                <a:gd name="connsiteX2" fmla="*/ 7643 w 9516"/>
                <a:gd name="connsiteY2" fmla="*/ 320622 h 325994"/>
                <a:gd name="connsiteX3" fmla="*/ 7643 w 9516"/>
                <a:gd name="connsiteY3" fmla="*/ 325245 h 325994"/>
                <a:gd name="connsiteX4" fmla="*/ 7643 w 9516"/>
                <a:gd name="connsiteY4" fmla="*/ 325245 h 325994"/>
                <a:gd name="connsiteX5" fmla="*/ 7643 w 9516"/>
                <a:gd name="connsiteY5" fmla="*/ 325995 h 325994"/>
                <a:gd name="connsiteX6" fmla="*/ 7643 w 9516"/>
                <a:gd name="connsiteY6" fmla="*/ 325995 h 325994"/>
                <a:gd name="connsiteX7" fmla="*/ 7643 w 9516"/>
                <a:gd name="connsiteY7" fmla="*/ 325995 h 325994"/>
                <a:gd name="connsiteX8" fmla="*/ 7643 w 9516"/>
                <a:gd name="connsiteY8" fmla="*/ 325995 h 325994"/>
                <a:gd name="connsiteX9" fmla="*/ 8267 w 9516"/>
                <a:gd name="connsiteY9" fmla="*/ 325995 h 325994"/>
                <a:gd name="connsiteX10" fmla="*/ 9517 w 9516"/>
                <a:gd name="connsiteY10" fmla="*/ 324121 h 325994"/>
                <a:gd name="connsiteX11" fmla="*/ 9517 w 9516"/>
                <a:gd name="connsiteY11" fmla="*/ 321372 h 325994"/>
                <a:gd name="connsiteX12" fmla="*/ 3644 w 9516"/>
                <a:gd name="connsiteY12" fmla="*/ 3124 h 325994"/>
                <a:gd name="connsiteX13" fmla="*/ 3644 w 9516"/>
                <a:gd name="connsiteY13" fmla="*/ 1874 h 325994"/>
                <a:gd name="connsiteX14" fmla="*/ 2032 w 9516"/>
                <a:gd name="connsiteY14" fmla="*/ 0 h 325994"/>
                <a:gd name="connsiteX15" fmla="*/ 2020 w 9516"/>
                <a:gd name="connsiteY15" fmla="*/ 0 h 325994"/>
                <a:gd name="connsiteX16" fmla="*/ 1270 w 9516"/>
                <a:gd name="connsiteY16" fmla="*/ 0 h 325994"/>
                <a:gd name="connsiteX17" fmla="*/ 21 w 9516"/>
                <a:gd name="connsiteY17" fmla="*/ 1749 h 325994"/>
                <a:gd name="connsiteX18" fmla="*/ 1770 w 9516"/>
                <a:gd name="connsiteY18" fmla="*/ 2999 h 32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16" h="325994">
                  <a:moveTo>
                    <a:pt x="1770" y="2999"/>
                  </a:moveTo>
                  <a:lnTo>
                    <a:pt x="1770" y="3749"/>
                  </a:lnTo>
                  <a:lnTo>
                    <a:pt x="7643" y="320622"/>
                  </a:lnTo>
                  <a:lnTo>
                    <a:pt x="7643" y="325245"/>
                  </a:lnTo>
                  <a:cubicBezTo>
                    <a:pt x="7643" y="325245"/>
                    <a:pt x="7643" y="325245"/>
                    <a:pt x="7643" y="325245"/>
                  </a:cubicBezTo>
                  <a:cubicBezTo>
                    <a:pt x="7643" y="325245"/>
                    <a:pt x="7643" y="325245"/>
                    <a:pt x="7643" y="325995"/>
                  </a:cubicBezTo>
                  <a:lnTo>
                    <a:pt x="7643" y="325995"/>
                  </a:lnTo>
                  <a:lnTo>
                    <a:pt x="7643" y="325995"/>
                  </a:lnTo>
                  <a:lnTo>
                    <a:pt x="7643" y="325995"/>
                  </a:lnTo>
                  <a:lnTo>
                    <a:pt x="8267" y="325995"/>
                  </a:lnTo>
                  <a:cubicBezTo>
                    <a:pt x="9029" y="325683"/>
                    <a:pt x="9529" y="324945"/>
                    <a:pt x="9517" y="324121"/>
                  </a:cubicBezTo>
                  <a:lnTo>
                    <a:pt x="9517" y="321372"/>
                  </a:lnTo>
                  <a:lnTo>
                    <a:pt x="3644" y="3124"/>
                  </a:lnTo>
                  <a:lnTo>
                    <a:pt x="3644" y="1874"/>
                  </a:lnTo>
                  <a:cubicBezTo>
                    <a:pt x="3719" y="912"/>
                    <a:pt x="2994" y="75"/>
                    <a:pt x="2032" y="0"/>
                  </a:cubicBezTo>
                  <a:cubicBezTo>
                    <a:pt x="2020" y="0"/>
                    <a:pt x="2020" y="0"/>
                    <a:pt x="2020" y="0"/>
                  </a:cubicBezTo>
                  <a:cubicBezTo>
                    <a:pt x="2020" y="0"/>
                    <a:pt x="2020" y="0"/>
                    <a:pt x="1270" y="0"/>
                  </a:cubicBezTo>
                  <a:cubicBezTo>
                    <a:pt x="446" y="137"/>
                    <a:pt x="-117" y="925"/>
                    <a:pt x="21" y="1749"/>
                  </a:cubicBezTo>
                  <a:cubicBezTo>
                    <a:pt x="158" y="2574"/>
                    <a:pt x="945" y="3136"/>
                    <a:pt x="1770" y="2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929D811D-5489-486F-BD49-CEEF632F77EF}"/>
                </a:ext>
              </a:extLst>
            </p:cNvPr>
            <p:cNvSpPr/>
            <p:nvPr/>
          </p:nvSpPr>
          <p:spPr>
            <a:xfrm>
              <a:off x="9147952" y="2560111"/>
              <a:ext cx="1874" cy="1499"/>
            </a:xfrm>
            <a:custGeom>
              <a:avLst/>
              <a:gdLst>
                <a:gd name="connsiteX0" fmla="*/ 0 w 1874"/>
                <a:gd name="connsiteY0" fmla="*/ 1499 h 1499"/>
                <a:gd name="connsiteX1" fmla="*/ 0 w 1874"/>
                <a:gd name="connsiteY1" fmla="*/ 1499 h 1499"/>
                <a:gd name="connsiteX2" fmla="*/ 1874 w 1874"/>
                <a:gd name="connsiteY2" fmla="*/ 0 h 1499"/>
                <a:gd name="connsiteX3" fmla="*/ 0 w 1874"/>
                <a:gd name="connsiteY3" fmla="*/ 1499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" h="1499">
                  <a:moveTo>
                    <a:pt x="0" y="1499"/>
                  </a:moveTo>
                  <a:lnTo>
                    <a:pt x="0" y="1499"/>
                  </a:lnTo>
                  <a:cubicBezTo>
                    <a:pt x="562" y="937"/>
                    <a:pt x="1200" y="425"/>
                    <a:pt x="1874" y="0"/>
                  </a:cubicBezTo>
                  <a:cubicBezTo>
                    <a:pt x="1200" y="425"/>
                    <a:pt x="562" y="937"/>
                    <a:pt x="0" y="1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A3A10D2C-0278-4B9C-813C-5561E6FC6FDD}"/>
                </a:ext>
              </a:extLst>
            </p:cNvPr>
            <p:cNvSpPr/>
            <p:nvPr/>
          </p:nvSpPr>
          <p:spPr>
            <a:xfrm>
              <a:off x="9145829" y="2574230"/>
              <a:ext cx="65777" cy="66984"/>
            </a:xfrm>
            <a:custGeom>
              <a:avLst/>
              <a:gdLst>
                <a:gd name="connsiteX0" fmla="*/ 61349 w 65777"/>
                <a:gd name="connsiteY0" fmla="*/ 65724 h 66984"/>
                <a:gd name="connsiteX1" fmla="*/ 61349 w 65777"/>
                <a:gd name="connsiteY1" fmla="*/ 65724 h 66984"/>
                <a:gd name="connsiteX2" fmla="*/ 63847 w 65777"/>
                <a:gd name="connsiteY2" fmla="*/ 63725 h 66984"/>
                <a:gd name="connsiteX3" fmla="*/ 63847 w 65777"/>
                <a:gd name="connsiteY3" fmla="*/ 63725 h 66984"/>
                <a:gd name="connsiteX4" fmla="*/ 63847 w 65777"/>
                <a:gd name="connsiteY4" fmla="*/ 63725 h 66984"/>
                <a:gd name="connsiteX5" fmla="*/ 65721 w 65777"/>
                <a:gd name="connsiteY5" fmla="*/ 60226 h 66984"/>
                <a:gd name="connsiteX6" fmla="*/ 65721 w 65777"/>
                <a:gd name="connsiteY6" fmla="*/ 58477 h 66984"/>
                <a:gd name="connsiteX7" fmla="*/ 65721 w 65777"/>
                <a:gd name="connsiteY7" fmla="*/ 56103 h 66984"/>
                <a:gd name="connsiteX8" fmla="*/ 65721 w 65777"/>
                <a:gd name="connsiteY8" fmla="*/ 53854 h 66984"/>
                <a:gd name="connsiteX9" fmla="*/ 64472 w 65777"/>
                <a:gd name="connsiteY9" fmla="*/ 50355 h 66984"/>
                <a:gd name="connsiteX10" fmla="*/ 64472 w 65777"/>
                <a:gd name="connsiteY10" fmla="*/ 50355 h 66984"/>
                <a:gd name="connsiteX11" fmla="*/ 63597 w 65777"/>
                <a:gd name="connsiteY11" fmla="*/ 48856 h 66984"/>
                <a:gd name="connsiteX12" fmla="*/ 63597 w 65777"/>
                <a:gd name="connsiteY12" fmla="*/ 48856 h 66984"/>
                <a:gd name="connsiteX13" fmla="*/ 23615 w 65777"/>
                <a:gd name="connsiteY13" fmla="*/ 0 h 66984"/>
                <a:gd name="connsiteX14" fmla="*/ 11120 w 65777"/>
                <a:gd name="connsiteY14" fmla="*/ 6123 h 66984"/>
                <a:gd name="connsiteX15" fmla="*/ 225 w 65777"/>
                <a:gd name="connsiteY15" fmla="*/ 1500 h 66984"/>
                <a:gd name="connsiteX16" fmla="*/ 0 w 65777"/>
                <a:gd name="connsiteY16" fmla="*/ 875 h 66984"/>
                <a:gd name="connsiteX17" fmla="*/ 1374 w 65777"/>
                <a:gd name="connsiteY17" fmla="*/ 3624 h 66984"/>
                <a:gd name="connsiteX18" fmla="*/ 41482 w 65777"/>
                <a:gd name="connsiteY18" fmla="*/ 52604 h 66984"/>
                <a:gd name="connsiteX19" fmla="*/ 50978 w 65777"/>
                <a:gd name="connsiteY19" fmla="*/ 64100 h 66984"/>
                <a:gd name="connsiteX20" fmla="*/ 61349 w 65777"/>
                <a:gd name="connsiteY20" fmla="*/ 65724 h 6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777" h="66984">
                  <a:moveTo>
                    <a:pt x="61349" y="65724"/>
                  </a:moveTo>
                  <a:lnTo>
                    <a:pt x="61349" y="65724"/>
                  </a:lnTo>
                  <a:cubicBezTo>
                    <a:pt x="62298" y="65212"/>
                    <a:pt x="63148" y="64537"/>
                    <a:pt x="63847" y="63725"/>
                  </a:cubicBezTo>
                  <a:lnTo>
                    <a:pt x="63847" y="63725"/>
                  </a:lnTo>
                  <a:lnTo>
                    <a:pt x="63847" y="63725"/>
                  </a:lnTo>
                  <a:cubicBezTo>
                    <a:pt x="64672" y="62675"/>
                    <a:pt x="65297" y="61488"/>
                    <a:pt x="65721" y="60226"/>
                  </a:cubicBezTo>
                  <a:cubicBezTo>
                    <a:pt x="65796" y="59651"/>
                    <a:pt x="65796" y="59052"/>
                    <a:pt x="65721" y="58477"/>
                  </a:cubicBezTo>
                  <a:cubicBezTo>
                    <a:pt x="65796" y="57690"/>
                    <a:pt x="65796" y="56890"/>
                    <a:pt x="65721" y="56103"/>
                  </a:cubicBezTo>
                  <a:cubicBezTo>
                    <a:pt x="65784" y="55353"/>
                    <a:pt x="65784" y="54603"/>
                    <a:pt x="65721" y="53854"/>
                  </a:cubicBezTo>
                  <a:cubicBezTo>
                    <a:pt x="65497" y="52629"/>
                    <a:pt x="65072" y="51442"/>
                    <a:pt x="64472" y="50355"/>
                  </a:cubicBezTo>
                  <a:cubicBezTo>
                    <a:pt x="64472" y="50355"/>
                    <a:pt x="64472" y="50355"/>
                    <a:pt x="64472" y="50355"/>
                  </a:cubicBezTo>
                  <a:cubicBezTo>
                    <a:pt x="64260" y="49818"/>
                    <a:pt x="63960" y="49306"/>
                    <a:pt x="63597" y="48856"/>
                  </a:cubicBezTo>
                  <a:lnTo>
                    <a:pt x="63597" y="48856"/>
                  </a:lnTo>
                  <a:lnTo>
                    <a:pt x="23615" y="0"/>
                  </a:lnTo>
                  <a:lnTo>
                    <a:pt x="11120" y="6123"/>
                  </a:lnTo>
                  <a:cubicBezTo>
                    <a:pt x="6835" y="7860"/>
                    <a:pt x="1949" y="5785"/>
                    <a:pt x="225" y="1500"/>
                  </a:cubicBezTo>
                  <a:cubicBezTo>
                    <a:pt x="137" y="1287"/>
                    <a:pt x="63" y="1087"/>
                    <a:pt x="0" y="875"/>
                  </a:cubicBezTo>
                  <a:cubicBezTo>
                    <a:pt x="300" y="1862"/>
                    <a:pt x="774" y="2786"/>
                    <a:pt x="1374" y="3624"/>
                  </a:cubicBezTo>
                  <a:lnTo>
                    <a:pt x="41482" y="52604"/>
                  </a:lnTo>
                  <a:lnTo>
                    <a:pt x="50978" y="64100"/>
                  </a:lnTo>
                  <a:cubicBezTo>
                    <a:pt x="53514" y="67198"/>
                    <a:pt x="57987" y="67898"/>
                    <a:pt x="61349" y="657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10DAFC4C-0E6C-4175-88A3-F15AAE07BA6F}"/>
                </a:ext>
              </a:extLst>
            </p:cNvPr>
            <p:cNvSpPr/>
            <p:nvPr/>
          </p:nvSpPr>
          <p:spPr>
            <a:xfrm>
              <a:off x="9202501" y="2529498"/>
              <a:ext cx="1052" cy="4873"/>
            </a:xfrm>
            <a:custGeom>
              <a:avLst/>
              <a:gdLst>
                <a:gd name="connsiteX0" fmla="*/ 178 w 1052"/>
                <a:gd name="connsiteY0" fmla="*/ 3873 h 4873"/>
                <a:gd name="connsiteX1" fmla="*/ 178 w 1052"/>
                <a:gd name="connsiteY1" fmla="*/ 0 h 4873"/>
                <a:gd name="connsiteX2" fmla="*/ 178 w 1052"/>
                <a:gd name="connsiteY2" fmla="*/ 4873 h 4873"/>
                <a:gd name="connsiteX3" fmla="*/ 1053 w 1052"/>
                <a:gd name="connsiteY3" fmla="*/ 4873 h 4873"/>
                <a:gd name="connsiteX4" fmla="*/ 178 w 1052"/>
                <a:gd name="connsiteY4" fmla="*/ 3873 h 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" h="4873">
                  <a:moveTo>
                    <a:pt x="178" y="3873"/>
                  </a:moveTo>
                  <a:cubicBezTo>
                    <a:pt x="-59" y="2599"/>
                    <a:pt x="-59" y="1274"/>
                    <a:pt x="178" y="0"/>
                  </a:cubicBezTo>
                  <a:lnTo>
                    <a:pt x="178" y="4873"/>
                  </a:lnTo>
                  <a:lnTo>
                    <a:pt x="1053" y="4873"/>
                  </a:lnTo>
                  <a:cubicBezTo>
                    <a:pt x="1053" y="4873"/>
                    <a:pt x="178" y="4123"/>
                    <a:pt x="178" y="387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AD8EDB2F-F713-46F8-BA3A-B47DA884BE7D}"/>
                </a:ext>
              </a:extLst>
            </p:cNvPr>
            <p:cNvSpPr/>
            <p:nvPr/>
          </p:nvSpPr>
          <p:spPr>
            <a:xfrm>
              <a:off x="9202751" y="2255232"/>
              <a:ext cx="549940" cy="278764"/>
            </a:xfrm>
            <a:custGeom>
              <a:avLst/>
              <a:gdLst>
                <a:gd name="connsiteX0" fmla="*/ 303 w 549940"/>
                <a:gd name="connsiteY0" fmla="*/ 278764 h 278764"/>
                <a:gd name="connsiteX1" fmla="*/ 5426 w 549940"/>
                <a:gd name="connsiteY1" fmla="*/ 276265 h 278764"/>
                <a:gd name="connsiteX2" fmla="*/ 7050 w 549940"/>
                <a:gd name="connsiteY2" fmla="*/ 275515 h 278764"/>
                <a:gd name="connsiteX3" fmla="*/ 7050 w 549940"/>
                <a:gd name="connsiteY3" fmla="*/ 275515 h 278764"/>
                <a:gd name="connsiteX4" fmla="*/ 7050 w 549940"/>
                <a:gd name="connsiteY4" fmla="*/ 272891 h 278764"/>
                <a:gd name="connsiteX5" fmla="*/ 8962 w 549940"/>
                <a:gd name="connsiteY5" fmla="*/ 272554 h 278764"/>
                <a:gd name="connsiteX6" fmla="*/ 9299 w 549940"/>
                <a:gd name="connsiteY6" fmla="*/ 272891 h 278764"/>
                <a:gd name="connsiteX7" fmla="*/ 10299 w 549940"/>
                <a:gd name="connsiteY7" fmla="*/ 274016 h 278764"/>
                <a:gd name="connsiteX8" fmla="*/ 12298 w 549940"/>
                <a:gd name="connsiteY8" fmla="*/ 273141 h 278764"/>
                <a:gd name="connsiteX9" fmla="*/ 23168 w 549940"/>
                <a:gd name="connsiteY9" fmla="*/ 277365 h 278764"/>
                <a:gd name="connsiteX10" fmla="*/ 23543 w 549940"/>
                <a:gd name="connsiteY10" fmla="*/ 278389 h 278764"/>
                <a:gd name="connsiteX11" fmla="*/ 549940 w 549940"/>
                <a:gd name="connsiteY11" fmla="*/ 23241 h 278764"/>
                <a:gd name="connsiteX12" fmla="*/ 549316 w 549940"/>
                <a:gd name="connsiteY12" fmla="*/ 19992 h 278764"/>
                <a:gd name="connsiteX13" fmla="*/ 549316 w 549940"/>
                <a:gd name="connsiteY13" fmla="*/ 7497 h 278764"/>
                <a:gd name="connsiteX14" fmla="*/ 549316 w 549940"/>
                <a:gd name="connsiteY14" fmla="*/ 0 h 278764"/>
                <a:gd name="connsiteX15" fmla="*/ 4926 w 549940"/>
                <a:gd name="connsiteY15" fmla="*/ 263645 h 278764"/>
                <a:gd name="connsiteX16" fmla="*/ 4926 w 549940"/>
                <a:gd name="connsiteY16" fmla="*/ 263645 h 278764"/>
                <a:gd name="connsiteX17" fmla="*/ 3177 w 549940"/>
                <a:gd name="connsiteY17" fmla="*/ 264895 h 278764"/>
                <a:gd name="connsiteX18" fmla="*/ 2052 w 549940"/>
                <a:gd name="connsiteY18" fmla="*/ 266019 h 278764"/>
                <a:gd name="connsiteX19" fmla="*/ 1053 w 549940"/>
                <a:gd name="connsiteY19" fmla="*/ 267768 h 278764"/>
                <a:gd name="connsiteX20" fmla="*/ 178 w 549940"/>
                <a:gd name="connsiteY20" fmla="*/ 269518 h 278764"/>
                <a:gd name="connsiteX21" fmla="*/ 178 w 549940"/>
                <a:gd name="connsiteY21" fmla="*/ 271392 h 278764"/>
                <a:gd name="connsiteX22" fmla="*/ 178 w 549940"/>
                <a:gd name="connsiteY22" fmla="*/ 273641 h 278764"/>
                <a:gd name="connsiteX23" fmla="*/ 178 w 549940"/>
                <a:gd name="connsiteY23" fmla="*/ 277514 h 278764"/>
                <a:gd name="connsiteX24" fmla="*/ 303 w 549940"/>
                <a:gd name="connsiteY24" fmla="*/ 278764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940" h="278764">
                  <a:moveTo>
                    <a:pt x="303" y="278764"/>
                  </a:moveTo>
                  <a:lnTo>
                    <a:pt x="5426" y="276265"/>
                  </a:lnTo>
                  <a:lnTo>
                    <a:pt x="7050" y="275515"/>
                  </a:lnTo>
                  <a:lnTo>
                    <a:pt x="7050" y="275515"/>
                  </a:lnTo>
                  <a:cubicBezTo>
                    <a:pt x="6450" y="274741"/>
                    <a:pt x="6450" y="273666"/>
                    <a:pt x="7050" y="272891"/>
                  </a:cubicBezTo>
                  <a:cubicBezTo>
                    <a:pt x="7487" y="272267"/>
                    <a:pt x="8350" y="272117"/>
                    <a:pt x="8962" y="272554"/>
                  </a:cubicBezTo>
                  <a:cubicBezTo>
                    <a:pt x="9099" y="272654"/>
                    <a:pt x="9212" y="272766"/>
                    <a:pt x="9299" y="272891"/>
                  </a:cubicBezTo>
                  <a:lnTo>
                    <a:pt x="10299" y="274016"/>
                  </a:lnTo>
                  <a:lnTo>
                    <a:pt x="12298" y="273141"/>
                  </a:lnTo>
                  <a:cubicBezTo>
                    <a:pt x="16471" y="271304"/>
                    <a:pt x="21332" y="273191"/>
                    <a:pt x="23168" y="277365"/>
                  </a:cubicBezTo>
                  <a:cubicBezTo>
                    <a:pt x="23318" y="277689"/>
                    <a:pt x="23443" y="278039"/>
                    <a:pt x="23543" y="278389"/>
                  </a:cubicBezTo>
                  <a:lnTo>
                    <a:pt x="549940" y="23241"/>
                  </a:lnTo>
                  <a:cubicBezTo>
                    <a:pt x="549541" y="22204"/>
                    <a:pt x="549328" y="21104"/>
                    <a:pt x="549316" y="19992"/>
                  </a:cubicBezTo>
                  <a:lnTo>
                    <a:pt x="549316" y="7497"/>
                  </a:lnTo>
                  <a:lnTo>
                    <a:pt x="549316" y="0"/>
                  </a:lnTo>
                  <a:lnTo>
                    <a:pt x="4926" y="263645"/>
                  </a:lnTo>
                  <a:lnTo>
                    <a:pt x="4926" y="263645"/>
                  </a:lnTo>
                  <a:cubicBezTo>
                    <a:pt x="4251" y="263920"/>
                    <a:pt x="3652" y="264345"/>
                    <a:pt x="3177" y="264895"/>
                  </a:cubicBezTo>
                  <a:cubicBezTo>
                    <a:pt x="2777" y="265232"/>
                    <a:pt x="2389" y="265619"/>
                    <a:pt x="2052" y="266019"/>
                  </a:cubicBezTo>
                  <a:cubicBezTo>
                    <a:pt x="1602" y="266531"/>
                    <a:pt x="1265" y="267119"/>
                    <a:pt x="1053" y="267768"/>
                  </a:cubicBezTo>
                  <a:cubicBezTo>
                    <a:pt x="665" y="268293"/>
                    <a:pt x="365" y="268893"/>
                    <a:pt x="178" y="269518"/>
                  </a:cubicBezTo>
                  <a:cubicBezTo>
                    <a:pt x="116" y="270142"/>
                    <a:pt x="116" y="270767"/>
                    <a:pt x="178" y="271392"/>
                  </a:cubicBezTo>
                  <a:cubicBezTo>
                    <a:pt x="116" y="272141"/>
                    <a:pt x="116" y="272891"/>
                    <a:pt x="178" y="273641"/>
                  </a:cubicBezTo>
                  <a:cubicBezTo>
                    <a:pt x="-59" y="274915"/>
                    <a:pt x="-59" y="276240"/>
                    <a:pt x="178" y="277514"/>
                  </a:cubicBezTo>
                  <a:cubicBezTo>
                    <a:pt x="178" y="277514"/>
                    <a:pt x="178" y="278514"/>
                    <a:pt x="303" y="27876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0DA1288E-7E7E-470F-BFDE-724069C51B51}"/>
                </a:ext>
              </a:extLst>
            </p:cNvPr>
            <p:cNvSpPr/>
            <p:nvPr/>
          </p:nvSpPr>
          <p:spPr>
            <a:xfrm>
              <a:off x="9266901" y="2596721"/>
              <a:ext cx="82058" cy="100669"/>
            </a:xfrm>
            <a:custGeom>
              <a:avLst/>
              <a:gdLst>
                <a:gd name="connsiteX0" fmla="*/ 2249 w 82058"/>
                <a:gd name="connsiteY0" fmla="*/ 3249 h 100669"/>
                <a:gd name="connsiteX1" fmla="*/ 337 w 82058"/>
                <a:gd name="connsiteY1" fmla="*/ 3586 h 100669"/>
                <a:gd name="connsiteX2" fmla="*/ 0 w 82058"/>
                <a:gd name="connsiteY2" fmla="*/ 3249 h 100669"/>
                <a:gd name="connsiteX3" fmla="*/ 2874 w 82058"/>
                <a:gd name="connsiteY3" fmla="*/ 6747 h 100669"/>
                <a:gd name="connsiteX4" fmla="*/ 80090 w 82058"/>
                <a:gd name="connsiteY4" fmla="*/ 100585 h 100669"/>
                <a:gd name="connsiteX5" fmla="*/ 80090 w 82058"/>
                <a:gd name="connsiteY5" fmla="*/ 100585 h 100669"/>
                <a:gd name="connsiteX6" fmla="*/ 80090 w 82058"/>
                <a:gd name="connsiteY6" fmla="*/ 100585 h 100669"/>
                <a:gd name="connsiteX7" fmla="*/ 80090 w 82058"/>
                <a:gd name="connsiteY7" fmla="*/ 100585 h 100669"/>
                <a:gd name="connsiteX8" fmla="*/ 80715 w 82058"/>
                <a:gd name="connsiteY8" fmla="*/ 100585 h 100669"/>
                <a:gd name="connsiteX9" fmla="*/ 81590 w 82058"/>
                <a:gd name="connsiteY9" fmla="*/ 100585 h 100669"/>
                <a:gd name="connsiteX10" fmla="*/ 81590 w 82058"/>
                <a:gd name="connsiteY10" fmla="*/ 97836 h 100669"/>
                <a:gd name="connsiteX11" fmla="*/ 80840 w 82058"/>
                <a:gd name="connsiteY11" fmla="*/ 96961 h 100669"/>
                <a:gd name="connsiteX12" fmla="*/ 999 w 82058"/>
                <a:gd name="connsiteY12" fmla="*/ 0 h 100669"/>
                <a:gd name="connsiteX13" fmla="*/ 2424 w 82058"/>
                <a:gd name="connsiteY13" fmla="*/ 2836 h 100669"/>
                <a:gd name="connsiteX14" fmla="*/ 2249 w 82058"/>
                <a:gd name="connsiteY14" fmla="*/ 3249 h 10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58" h="100669">
                  <a:moveTo>
                    <a:pt x="2249" y="3249"/>
                  </a:moveTo>
                  <a:cubicBezTo>
                    <a:pt x="1812" y="3873"/>
                    <a:pt x="949" y="4023"/>
                    <a:pt x="337" y="3586"/>
                  </a:cubicBezTo>
                  <a:cubicBezTo>
                    <a:pt x="200" y="3486"/>
                    <a:pt x="87" y="3374"/>
                    <a:pt x="0" y="3249"/>
                  </a:cubicBezTo>
                  <a:lnTo>
                    <a:pt x="2874" y="6747"/>
                  </a:lnTo>
                  <a:lnTo>
                    <a:pt x="80090" y="100585"/>
                  </a:lnTo>
                  <a:lnTo>
                    <a:pt x="80090" y="100585"/>
                  </a:lnTo>
                  <a:cubicBezTo>
                    <a:pt x="80090" y="100585"/>
                    <a:pt x="80090" y="100585"/>
                    <a:pt x="80090" y="100585"/>
                  </a:cubicBezTo>
                  <a:lnTo>
                    <a:pt x="80090" y="100585"/>
                  </a:lnTo>
                  <a:lnTo>
                    <a:pt x="80715" y="100585"/>
                  </a:lnTo>
                  <a:cubicBezTo>
                    <a:pt x="80990" y="100697"/>
                    <a:pt x="81315" y="100697"/>
                    <a:pt x="81590" y="100585"/>
                  </a:cubicBezTo>
                  <a:cubicBezTo>
                    <a:pt x="82214" y="99773"/>
                    <a:pt x="82214" y="98648"/>
                    <a:pt x="81590" y="97836"/>
                  </a:cubicBezTo>
                  <a:lnTo>
                    <a:pt x="80840" y="96961"/>
                  </a:lnTo>
                  <a:lnTo>
                    <a:pt x="999" y="0"/>
                  </a:lnTo>
                  <a:cubicBezTo>
                    <a:pt x="2174" y="387"/>
                    <a:pt x="2824" y="1662"/>
                    <a:pt x="2424" y="2836"/>
                  </a:cubicBezTo>
                  <a:cubicBezTo>
                    <a:pt x="2386" y="2986"/>
                    <a:pt x="2324" y="3124"/>
                    <a:pt x="2249" y="3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DBCF72BE-F357-4E01-A6E4-FBE4582388BE}"/>
                </a:ext>
              </a:extLst>
            </p:cNvPr>
            <p:cNvSpPr/>
            <p:nvPr/>
          </p:nvSpPr>
          <p:spPr>
            <a:xfrm>
              <a:off x="10199998" y="2144027"/>
              <a:ext cx="85565" cy="95006"/>
            </a:xfrm>
            <a:custGeom>
              <a:avLst/>
              <a:gdLst>
                <a:gd name="connsiteX0" fmla="*/ 1124 w 85565"/>
                <a:gd name="connsiteY0" fmla="*/ 1749 h 95006"/>
                <a:gd name="connsiteX1" fmla="*/ 0 w 85565"/>
                <a:gd name="connsiteY1" fmla="*/ 1749 h 95006"/>
                <a:gd name="connsiteX2" fmla="*/ 0 w 85565"/>
                <a:gd name="connsiteY2" fmla="*/ 1749 h 95006"/>
                <a:gd name="connsiteX3" fmla="*/ 750 w 85565"/>
                <a:gd name="connsiteY3" fmla="*/ 2624 h 95006"/>
                <a:gd name="connsiteX4" fmla="*/ 81715 w 85565"/>
                <a:gd name="connsiteY4" fmla="*/ 92463 h 95006"/>
                <a:gd name="connsiteX5" fmla="*/ 83589 w 85565"/>
                <a:gd name="connsiteY5" fmla="*/ 94587 h 95006"/>
                <a:gd name="connsiteX6" fmla="*/ 85351 w 85565"/>
                <a:gd name="connsiteY6" fmla="*/ 94700 h 95006"/>
                <a:gd name="connsiteX7" fmla="*/ 85463 w 85565"/>
                <a:gd name="connsiteY7" fmla="*/ 94587 h 95006"/>
                <a:gd name="connsiteX8" fmla="*/ 85463 w 85565"/>
                <a:gd name="connsiteY8" fmla="*/ 94587 h 95006"/>
                <a:gd name="connsiteX9" fmla="*/ 85463 w 85565"/>
                <a:gd name="connsiteY9" fmla="*/ 94587 h 95006"/>
                <a:gd name="connsiteX10" fmla="*/ 85463 w 85565"/>
                <a:gd name="connsiteY10" fmla="*/ 93963 h 95006"/>
                <a:gd name="connsiteX11" fmla="*/ 85463 w 85565"/>
                <a:gd name="connsiteY11" fmla="*/ 93213 h 95006"/>
                <a:gd name="connsiteX12" fmla="*/ 85463 w 85565"/>
                <a:gd name="connsiteY12" fmla="*/ 93213 h 95006"/>
                <a:gd name="connsiteX13" fmla="*/ 85463 w 85565"/>
                <a:gd name="connsiteY13" fmla="*/ 93213 h 95006"/>
                <a:gd name="connsiteX14" fmla="*/ 82839 w 85565"/>
                <a:gd name="connsiteY14" fmla="*/ 90214 h 95006"/>
                <a:gd name="connsiteX15" fmla="*/ 2499 w 85565"/>
                <a:gd name="connsiteY15" fmla="*/ 1000 h 95006"/>
                <a:gd name="connsiteX16" fmla="*/ 2499 w 85565"/>
                <a:gd name="connsiteY16" fmla="*/ 0 h 95006"/>
                <a:gd name="connsiteX17" fmla="*/ 1124 w 85565"/>
                <a:gd name="connsiteY17" fmla="*/ 1749 h 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565" h="95006">
                  <a:moveTo>
                    <a:pt x="1124" y="1749"/>
                  </a:moveTo>
                  <a:cubicBezTo>
                    <a:pt x="762" y="1887"/>
                    <a:pt x="362" y="1887"/>
                    <a:pt x="0" y="1749"/>
                  </a:cubicBezTo>
                  <a:lnTo>
                    <a:pt x="0" y="1749"/>
                  </a:lnTo>
                  <a:lnTo>
                    <a:pt x="750" y="2624"/>
                  </a:lnTo>
                  <a:lnTo>
                    <a:pt x="81715" y="92463"/>
                  </a:lnTo>
                  <a:lnTo>
                    <a:pt x="83589" y="94587"/>
                  </a:lnTo>
                  <a:cubicBezTo>
                    <a:pt x="84051" y="95099"/>
                    <a:pt x="84838" y="95150"/>
                    <a:pt x="85351" y="94700"/>
                  </a:cubicBezTo>
                  <a:cubicBezTo>
                    <a:pt x="85388" y="94662"/>
                    <a:pt x="85426" y="94625"/>
                    <a:pt x="85463" y="94587"/>
                  </a:cubicBezTo>
                  <a:lnTo>
                    <a:pt x="85463" y="94587"/>
                  </a:lnTo>
                  <a:cubicBezTo>
                    <a:pt x="85463" y="94587"/>
                    <a:pt x="85463" y="94587"/>
                    <a:pt x="85463" y="94587"/>
                  </a:cubicBezTo>
                  <a:cubicBezTo>
                    <a:pt x="85538" y="94387"/>
                    <a:pt x="85538" y="94162"/>
                    <a:pt x="85463" y="93963"/>
                  </a:cubicBezTo>
                  <a:cubicBezTo>
                    <a:pt x="85600" y="93725"/>
                    <a:pt x="85600" y="93450"/>
                    <a:pt x="85463" y="93213"/>
                  </a:cubicBezTo>
                  <a:cubicBezTo>
                    <a:pt x="85463" y="93213"/>
                    <a:pt x="85463" y="93213"/>
                    <a:pt x="85463" y="93213"/>
                  </a:cubicBezTo>
                  <a:lnTo>
                    <a:pt x="85463" y="93213"/>
                  </a:lnTo>
                  <a:lnTo>
                    <a:pt x="82839" y="90214"/>
                  </a:lnTo>
                  <a:lnTo>
                    <a:pt x="2499" y="1000"/>
                  </a:lnTo>
                  <a:lnTo>
                    <a:pt x="2499" y="0"/>
                  </a:lnTo>
                  <a:cubicBezTo>
                    <a:pt x="2524" y="837"/>
                    <a:pt x="1937" y="1574"/>
                    <a:pt x="1124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935F41D8-CFF0-4450-9789-F625393296D9}"/>
                </a:ext>
              </a:extLst>
            </p:cNvPr>
            <p:cNvSpPr/>
            <p:nvPr/>
          </p:nvSpPr>
          <p:spPr>
            <a:xfrm>
              <a:off x="9286892" y="3055039"/>
              <a:ext cx="1499" cy="74"/>
            </a:xfrm>
            <a:custGeom>
              <a:avLst/>
              <a:gdLst>
                <a:gd name="connsiteX0" fmla="*/ 0 w 1499"/>
                <a:gd name="connsiteY0" fmla="*/ 0 h 74"/>
                <a:gd name="connsiteX1" fmla="*/ 1500 w 1499"/>
                <a:gd name="connsiteY1" fmla="*/ 0 h 74"/>
                <a:gd name="connsiteX2" fmla="*/ 1500 w 1499"/>
                <a:gd name="connsiteY2" fmla="*/ 0 h 74"/>
                <a:gd name="connsiteX3" fmla="*/ 0 w 1499"/>
                <a:gd name="connsiteY3" fmla="*/ 0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74">
                  <a:moveTo>
                    <a:pt x="0" y="0"/>
                  </a:moveTo>
                  <a:lnTo>
                    <a:pt x="1500" y="0"/>
                  </a:lnTo>
                  <a:lnTo>
                    <a:pt x="1500" y="0"/>
                  </a:lnTo>
                  <a:cubicBezTo>
                    <a:pt x="1000" y="100"/>
                    <a:pt x="500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E58AD18C-DD59-48EC-8428-68FC64D7F07A}"/>
                </a:ext>
              </a:extLst>
            </p:cNvPr>
            <p:cNvSpPr/>
            <p:nvPr/>
          </p:nvSpPr>
          <p:spPr>
            <a:xfrm>
              <a:off x="9280391" y="3066034"/>
              <a:ext cx="22163" cy="123179"/>
            </a:xfrm>
            <a:custGeom>
              <a:avLst/>
              <a:gdLst>
                <a:gd name="connsiteX0" fmla="*/ 11999 w 22163"/>
                <a:gd name="connsiteY0" fmla="*/ 123076 h 123179"/>
                <a:gd name="connsiteX1" fmla="*/ 13623 w 22163"/>
                <a:gd name="connsiteY1" fmla="*/ 123076 h 123179"/>
                <a:gd name="connsiteX2" fmla="*/ 15123 w 22163"/>
                <a:gd name="connsiteY2" fmla="*/ 123076 h 123179"/>
                <a:gd name="connsiteX3" fmla="*/ 22120 w 22163"/>
                <a:gd name="connsiteY3" fmla="*/ 112205 h 123179"/>
                <a:gd name="connsiteX4" fmla="*/ 22120 w 22163"/>
                <a:gd name="connsiteY4" fmla="*/ 108207 h 123179"/>
                <a:gd name="connsiteX5" fmla="*/ 22120 w 22163"/>
                <a:gd name="connsiteY5" fmla="*/ 96836 h 123179"/>
                <a:gd name="connsiteX6" fmla="*/ 19121 w 22163"/>
                <a:gd name="connsiteY6" fmla="*/ 27989 h 123179"/>
                <a:gd name="connsiteX7" fmla="*/ 2503 w 22163"/>
                <a:gd name="connsiteY7" fmla="*/ 7247 h 123179"/>
                <a:gd name="connsiteX8" fmla="*/ 4 w 22163"/>
                <a:gd name="connsiteY8" fmla="*/ 0 h 123179"/>
                <a:gd name="connsiteX9" fmla="*/ 4 w 22163"/>
                <a:gd name="connsiteY9" fmla="*/ 0 h 123179"/>
                <a:gd name="connsiteX10" fmla="*/ 5002 w 22163"/>
                <a:gd name="connsiteY10" fmla="*/ 112455 h 123179"/>
                <a:gd name="connsiteX11" fmla="*/ 5002 w 22163"/>
                <a:gd name="connsiteY11" fmla="*/ 114080 h 123179"/>
                <a:gd name="connsiteX12" fmla="*/ 5002 w 22163"/>
                <a:gd name="connsiteY12" fmla="*/ 116204 h 123179"/>
                <a:gd name="connsiteX13" fmla="*/ 5002 w 22163"/>
                <a:gd name="connsiteY13" fmla="*/ 116204 h 123179"/>
                <a:gd name="connsiteX14" fmla="*/ 6002 w 22163"/>
                <a:gd name="connsiteY14" fmla="*/ 118078 h 123179"/>
                <a:gd name="connsiteX15" fmla="*/ 11999 w 22163"/>
                <a:gd name="connsiteY15" fmla="*/ 123076 h 12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63" h="123179">
                  <a:moveTo>
                    <a:pt x="11999" y="123076"/>
                  </a:moveTo>
                  <a:cubicBezTo>
                    <a:pt x="12536" y="123213"/>
                    <a:pt x="13086" y="123213"/>
                    <a:pt x="13623" y="123076"/>
                  </a:cubicBezTo>
                  <a:cubicBezTo>
                    <a:pt x="14123" y="123188"/>
                    <a:pt x="14623" y="123188"/>
                    <a:pt x="15123" y="123076"/>
                  </a:cubicBezTo>
                  <a:cubicBezTo>
                    <a:pt x="19671" y="121489"/>
                    <a:pt x="22557" y="117004"/>
                    <a:pt x="22120" y="112205"/>
                  </a:cubicBezTo>
                  <a:lnTo>
                    <a:pt x="22120" y="108207"/>
                  </a:lnTo>
                  <a:lnTo>
                    <a:pt x="22120" y="96836"/>
                  </a:lnTo>
                  <a:lnTo>
                    <a:pt x="19121" y="27989"/>
                  </a:lnTo>
                  <a:lnTo>
                    <a:pt x="2503" y="7247"/>
                  </a:lnTo>
                  <a:cubicBezTo>
                    <a:pt x="817" y="5211"/>
                    <a:pt x="-71" y="263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5002" y="112455"/>
                  </a:lnTo>
                  <a:cubicBezTo>
                    <a:pt x="4927" y="112992"/>
                    <a:pt x="4927" y="113542"/>
                    <a:pt x="5002" y="114080"/>
                  </a:cubicBezTo>
                  <a:cubicBezTo>
                    <a:pt x="4927" y="114792"/>
                    <a:pt x="4927" y="115492"/>
                    <a:pt x="5002" y="116204"/>
                  </a:cubicBezTo>
                  <a:lnTo>
                    <a:pt x="5002" y="116204"/>
                  </a:lnTo>
                  <a:cubicBezTo>
                    <a:pt x="5265" y="116866"/>
                    <a:pt x="5589" y="117491"/>
                    <a:pt x="6002" y="118078"/>
                  </a:cubicBezTo>
                  <a:cubicBezTo>
                    <a:pt x="7076" y="120614"/>
                    <a:pt x="9313" y="122476"/>
                    <a:pt x="11999" y="12307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41E4F8C-3260-4A5B-AB21-9ED10149F778}"/>
                </a:ext>
              </a:extLst>
            </p:cNvPr>
            <p:cNvSpPr/>
            <p:nvPr/>
          </p:nvSpPr>
          <p:spPr>
            <a:xfrm>
              <a:off x="9223295" y="2543867"/>
              <a:ext cx="45948" cy="56190"/>
            </a:xfrm>
            <a:custGeom>
              <a:avLst/>
              <a:gdLst>
                <a:gd name="connsiteX0" fmla="*/ 41857 w 45948"/>
                <a:gd name="connsiteY0" fmla="*/ 53979 h 56190"/>
                <a:gd name="connsiteX1" fmla="*/ 43232 w 45948"/>
                <a:gd name="connsiteY1" fmla="*/ 55603 h 56190"/>
                <a:gd name="connsiteX2" fmla="*/ 43232 w 45948"/>
                <a:gd name="connsiteY2" fmla="*/ 55603 h 56190"/>
                <a:gd name="connsiteX3" fmla="*/ 45143 w 45948"/>
                <a:gd name="connsiteY3" fmla="*/ 55940 h 56190"/>
                <a:gd name="connsiteX4" fmla="*/ 45481 w 45948"/>
                <a:gd name="connsiteY4" fmla="*/ 55603 h 56190"/>
                <a:gd name="connsiteX5" fmla="*/ 45481 w 45948"/>
                <a:gd name="connsiteY5" fmla="*/ 52854 h 56190"/>
                <a:gd name="connsiteX6" fmla="*/ 2249 w 45948"/>
                <a:gd name="connsiteY6" fmla="*/ 0 h 56190"/>
                <a:gd name="connsiteX7" fmla="*/ 0 w 45948"/>
                <a:gd name="connsiteY7" fmla="*/ 2624 h 5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8" h="56190">
                  <a:moveTo>
                    <a:pt x="41857" y="53979"/>
                  </a:moveTo>
                  <a:lnTo>
                    <a:pt x="43232" y="55603"/>
                  </a:lnTo>
                  <a:lnTo>
                    <a:pt x="43232" y="55603"/>
                  </a:lnTo>
                  <a:cubicBezTo>
                    <a:pt x="43669" y="56228"/>
                    <a:pt x="44531" y="56377"/>
                    <a:pt x="45143" y="55940"/>
                  </a:cubicBezTo>
                  <a:cubicBezTo>
                    <a:pt x="45281" y="55840"/>
                    <a:pt x="45393" y="55728"/>
                    <a:pt x="45481" y="55603"/>
                  </a:cubicBezTo>
                  <a:cubicBezTo>
                    <a:pt x="46105" y="54791"/>
                    <a:pt x="46105" y="53666"/>
                    <a:pt x="45481" y="52854"/>
                  </a:cubicBezTo>
                  <a:lnTo>
                    <a:pt x="2249" y="0"/>
                  </a:lnTo>
                  <a:cubicBezTo>
                    <a:pt x="1637" y="987"/>
                    <a:pt x="875" y="1874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90D53A64-1CA1-4497-9376-5B910EE1DFCB}"/>
                </a:ext>
              </a:extLst>
            </p:cNvPr>
            <p:cNvSpPr/>
            <p:nvPr/>
          </p:nvSpPr>
          <p:spPr>
            <a:xfrm>
              <a:off x="9209351" y="2527411"/>
              <a:ext cx="3698" cy="3211"/>
            </a:xfrm>
            <a:custGeom>
              <a:avLst/>
              <a:gdLst>
                <a:gd name="connsiteX0" fmla="*/ 2699 w 3698"/>
                <a:gd name="connsiteY0" fmla="*/ 588 h 3211"/>
                <a:gd name="connsiteX1" fmla="*/ 787 w 3698"/>
                <a:gd name="connsiteY1" fmla="*/ 250 h 3211"/>
                <a:gd name="connsiteX2" fmla="*/ 450 w 3698"/>
                <a:gd name="connsiteY2" fmla="*/ 588 h 3211"/>
                <a:gd name="connsiteX3" fmla="*/ 450 w 3698"/>
                <a:gd name="connsiteY3" fmla="*/ 3212 h 3211"/>
                <a:gd name="connsiteX4" fmla="*/ 450 w 3698"/>
                <a:gd name="connsiteY4" fmla="*/ 3212 h 3211"/>
                <a:gd name="connsiteX5" fmla="*/ 3699 w 3698"/>
                <a:gd name="connsiteY5" fmla="*/ 1587 h 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8" h="3211">
                  <a:moveTo>
                    <a:pt x="2699" y="588"/>
                  </a:moveTo>
                  <a:cubicBezTo>
                    <a:pt x="2261" y="-37"/>
                    <a:pt x="1399" y="-187"/>
                    <a:pt x="787" y="250"/>
                  </a:cubicBezTo>
                  <a:cubicBezTo>
                    <a:pt x="650" y="350"/>
                    <a:pt x="537" y="463"/>
                    <a:pt x="450" y="588"/>
                  </a:cubicBezTo>
                  <a:cubicBezTo>
                    <a:pt x="-150" y="1363"/>
                    <a:pt x="-150" y="2437"/>
                    <a:pt x="450" y="3212"/>
                  </a:cubicBezTo>
                  <a:lnTo>
                    <a:pt x="450" y="3212"/>
                  </a:lnTo>
                  <a:lnTo>
                    <a:pt x="3699" y="158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F4A1EBAC-14DA-41A3-A80A-294644EDCF36}"/>
                </a:ext>
              </a:extLst>
            </p:cNvPr>
            <p:cNvSpPr/>
            <p:nvPr/>
          </p:nvSpPr>
          <p:spPr>
            <a:xfrm>
              <a:off x="11497949" y="2024699"/>
              <a:ext cx="43219" cy="40858"/>
            </a:xfrm>
            <a:custGeom>
              <a:avLst/>
              <a:gdLst>
                <a:gd name="connsiteX0" fmla="*/ 2612 w 43219"/>
                <a:gd name="connsiteY0" fmla="*/ 18493 h 40858"/>
                <a:gd name="connsiteX1" fmla="*/ 6735 w 43219"/>
                <a:gd name="connsiteY1" fmla="*/ 22741 h 40858"/>
                <a:gd name="connsiteX2" fmla="*/ 24602 w 43219"/>
                <a:gd name="connsiteY2" fmla="*/ 40859 h 40858"/>
                <a:gd name="connsiteX3" fmla="*/ 31974 w 43219"/>
                <a:gd name="connsiteY3" fmla="*/ 37235 h 40858"/>
                <a:gd name="connsiteX4" fmla="*/ 32974 w 43219"/>
                <a:gd name="connsiteY4" fmla="*/ 35111 h 40858"/>
                <a:gd name="connsiteX5" fmla="*/ 42595 w 43219"/>
                <a:gd name="connsiteY5" fmla="*/ 31862 h 40858"/>
                <a:gd name="connsiteX6" fmla="*/ 43219 w 43219"/>
                <a:gd name="connsiteY6" fmla="*/ 31862 h 40858"/>
                <a:gd name="connsiteX7" fmla="*/ 15106 w 43219"/>
                <a:gd name="connsiteY7" fmla="*/ 1874 h 40858"/>
                <a:gd name="connsiteX8" fmla="*/ 13982 w 43219"/>
                <a:gd name="connsiteY8" fmla="*/ 1125 h 40858"/>
                <a:gd name="connsiteX9" fmla="*/ 12358 w 43219"/>
                <a:gd name="connsiteY9" fmla="*/ 0 h 40858"/>
                <a:gd name="connsiteX10" fmla="*/ 10733 w 43219"/>
                <a:gd name="connsiteY10" fmla="*/ 0 h 40858"/>
                <a:gd name="connsiteX11" fmla="*/ 8984 w 43219"/>
                <a:gd name="connsiteY11" fmla="*/ 0 h 40858"/>
                <a:gd name="connsiteX12" fmla="*/ 7235 w 43219"/>
                <a:gd name="connsiteY12" fmla="*/ 0 h 40858"/>
                <a:gd name="connsiteX13" fmla="*/ 2487 w 43219"/>
                <a:gd name="connsiteY13" fmla="*/ 3374 h 40858"/>
                <a:gd name="connsiteX14" fmla="*/ 2612 w 43219"/>
                <a:gd name="connsiteY14" fmla="*/ 18493 h 4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19" h="40858">
                  <a:moveTo>
                    <a:pt x="2612" y="18493"/>
                  </a:moveTo>
                  <a:lnTo>
                    <a:pt x="6735" y="22741"/>
                  </a:lnTo>
                  <a:lnTo>
                    <a:pt x="24602" y="40859"/>
                  </a:lnTo>
                  <a:lnTo>
                    <a:pt x="31974" y="37235"/>
                  </a:lnTo>
                  <a:cubicBezTo>
                    <a:pt x="32236" y="36498"/>
                    <a:pt x="32561" y="35786"/>
                    <a:pt x="32974" y="35111"/>
                  </a:cubicBezTo>
                  <a:cubicBezTo>
                    <a:pt x="34960" y="31825"/>
                    <a:pt x="39021" y="30450"/>
                    <a:pt x="42595" y="31862"/>
                  </a:cubicBezTo>
                  <a:lnTo>
                    <a:pt x="43219" y="31862"/>
                  </a:lnTo>
                  <a:lnTo>
                    <a:pt x="15106" y="1874"/>
                  </a:lnTo>
                  <a:cubicBezTo>
                    <a:pt x="14756" y="1587"/>
                    <a:pt x="14381" y="1325"/>
                    <a:pt x="13982" y="1125"/>
                  </a:cubicBezTo>
                  <a:cubicBezTo>
                    <a:pt x="13495" y="675"/>
                    <a:pt x="12945" y="300"/>
                    <a:pt x="12358" y="0"/>
                  </a:cubicBezTo>
                  <a:lnTo>
                    <a:pt x="10733" y="0"/>
                  </a:lnTo>
                  <a:lnTo>
                    <a:pt x="8984" y="0"/>
                  </a:lnTo>
                  <a:lnTo>
                    <a:pt x="7235" y="0"/>
                  </a:lnTo>
                  <a:cubicBezTo>
                    <a:pt x="5298" y="512"/>
                    <a:pt x="3611" y="1712"/>
                    <a:pt x="2487" y="3374"/>
                  </a:cubicBezTo>
                  <a:cubicBezTo>
                    <a:pt x="-874" y="7872"/>
                    <a:pt x="-824" y="14057"/>
                    <a:pt x="2612" y="184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CBBFDEFA-8BBF-4A26-BD1C-FE7DF5CCAA8D}"/>
                </a:ext>
              </a:extLst>
            </p:cNvPr>
            <p:cNvSpPr/>
            <p:nvPr/>
          </p:nvSpPr>
          <p:spPr>
            <a:xfrm>
              <a:off x="11530423" y="2056010"/>
              <a:ext cx="10620" cy="5924"/>
            </a:xfrm>
            <a:custGeom>
              <a:avLst/>
              <a:gdLst>
                <a:gd name="connsiteX0" fmla="*/ 999 w 10620"/>
                <a:gd name="connsiteY0" fmla="*/ 3800 h 5924"/>
                <a:gd name="connsiteX1" fmla="*/ 0 w 10620"/>
                <a:gd name="connsiteY1" fmla="*/ 5925 h 5924"/>
                <a:gd name="connsiteX2" fmla="*/ 6247 w 10620"/>
                <a:gd name="connsiteY2" fmla="*/ 2801 h 5924"/>
                <a:gd name="connsiteX3" fmla="*/ 10620 w 10620"/>
                <a:gd name="connsiteY3" fmla="*/ 552 h 5924"/>
                <a:gd name="connsiteX4" fmla="*/ 999 w 10620"/>
                <a:gd name="connsiteY4" fmla="*/ 3800 h 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0" h="5924">
                  <a:moveTo>
                    <a:pt x="999" y="3800"/>
                  </a:moveTo>
                  <a:cubicBezTo>
                    <a:pt x="587" y="4475"/>
                    <a:pt x="262" y="5187"/>
                    <a:pt x="0" y="5925"/>
                  </a:cubicBezTo>
                  <a:lnTo>
                    <a:pt x="6247" y="2801"/>
                  </a:lnTo>
                  <a:lnTo>
                    <a:pt x="10620" y="552"/>
                  </a:lnTo>
                  <a:cubicBezTo>
                    <a:pt x="7047" y="-860"/>
                    <a:pt x="2986" y="514"/>
                    <a:pt x="999" y="38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EA08A7FF-A01D-4E48-945B-3C9482E9969E}"/>
                </a:ext>
              </a:extLst>
            </p:cNvPr>
            <p:cNvSpPr/>
            <p:nvPr/>
          </p:nvSpPr>
          <p:spPr>
            <a:xfrm>
              <a:off x="8519849" y="5540547"/>
              <a:ext cx="749" cy="1499"/>
            </a:xfrm>
            <a:custGeom>
              <a:avLst/>
              <a:gdLst>
                <a:gd name="connsiteX0" fmla="*/ 750 w 749"/>
                <a:gd name="connsiteY0" fmla="*/ 0 h 1499"/>
                <a:gd name="connsiteX1" fmla="*/ 0 w 749"/>
                <a:gd name="connsiteY1" fmla="*/ 1500 h 1499"/>
                <a:gd name="connsiteX2" fmla="*/ 0 w 749"/>
                <a:gd name="connsiteY2" fmla="*/ 625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" h="1499">
                  <a:moveTo>
                    <a:pt x="750" y="0"/>
                  </a:moveTo>
                  <a:lnTo>
                    <a:pt x="0" y="1500"/>
                  </a:lnTo>
                  <a:cubicBezTo>
                    <a:pt x="25" y="1212"/>
                    <a:pt x="25" y="912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0EF63F58-6BFD-46E8-859B-95848E932D2A}"/>
                </a:ext>
              </a:extLst>
            </p:cNvPr>
            <p:cNvSpPr/>
            <p:nvPr/>
          </p:nvSpPr>
          <p:spPr>
            <a:xfrm>
              <a:off x="8519294" y="5544296"/>
              <a:ext cx="55" cy="1749"/>
            </a:xfrm>
            <a:custGeom>
              <a:avLst/>
              <a:gdLst>
                <a:gd name="connsiteX0" fmla="*/ 56 w 55"/>
                <a:gd name="connsiteY0" fmla="*/ 0 h 1749"/>
                <a:gd name="connsiteX1" fmla="*/ 56 w 55"/>
                <a:gd name="connsiteY1" fmla="*/ 1749 h 1749"/>
                <a:gd name="connsiteX2" fmla="*/ 56 w 55"/>
                <a:gd name="connsiteY2" fmla="*/ 625 h 1749"/>
                <a:gd name="connsiteX3" fmla="*/ 56 w 55"/>
                <a:gd name="connsiteY3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1749">
                  <a:moveTo>
                    <a:pt x="56" y="0"/>
                  </a:moveTo>
                  <a:cubicBezTo>
                    <a:pt x="-7" y="587"/>
                    <a:pt x="-7" y="1162"/>
                    <a:pt x="56" y="1749"/>
                  </a:cubicBezTo>
                  <a:cubicBezTo>
                    <a:pt x="56" y="1749"/>
                    <a:pt x="56" y="999"/>
                    <a:pt x="56" y="625"/>
                  </a:cubicBezTo>
                  <a:cubicBezTo>
                    <a:pt x="56" y="250"/>
                    <a:pt x="-69" y="25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BF49E07F-AF4E-4BEF-9C89-28AA5D9597C6}"/>
                </a:ext>
              </a:extLst>
            </p:cNvPr>
            <p:cNvSpPr/>
            <p:nvPr/>
          </p:nvSpPr>
          <p:spPr>
            <a:xfrm>
              <a:off x="8522473" y="5537549"/>
              <a:ext cx="624" cy="1082"/>
            </a:xfrm>
            <a:custGeom>
              <a:avLst/>
              <a:gdLst>
                <a:gd name="connsiteX0" fmla="*/ 625 w 624"/>
                <a:gd name="connsiteY0" fmla="*/ 0 h 1082"/>
                <a:gd name="connsiteX1" fmla="*/ 625 w 624"/>
                <a:gd name="connsiteY1" fmla="*/ 0 h 1082"/>
                <a:gd name="connsiteX2" fmla="*/ 0 w 624"/>
                <a:gd name="connsiteY2" fmla="*/ 0 h 1082"/>
                <a:gd name="connsiteX3" fmla="*/ 0 w 624"/>
                <a:gd name="connsiteY3" fmla="*/ 750 h 1082"/>
                <a:gd name="connsiteX4" fmla="*/ 0 w 624"/>
                <a:gd name="connsiteY4" fmla="*/ 750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" h="1082">
                  <a:moveTo>
                    <a:pt x="625" y="0"/>
                  </a:moveTo>
                  <a:lnTo>
                    <a:pt x="625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750"/>
                  </a:cubicBezTo>
                  <a:cubicBezTo>
                    <a:pt x="0" y="1499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D3A19DF8-5DCB-4D23-8BE5-736548907FB9}"/>
                </a:ext>
              </a:extLst>
            </p:cNvPr>
            <p:cNvSpPr/>
            <p:nvPr/>
          </p:nvSpPr>
          <p:spPr>
            <a:xfrm>
              <a:off x="8537966" y="5550044"/>
              <a:ext cx="30986" cy="50605"/>
            </a:xfrm>
            <a:custGeom>
              <a:avLst/>
              <a:gdLst>
                <a:gd name="connsiteX0" fmla="*/ 14744 w 30986"/>
                <a:gd name="connsiteY0" fmla="*/ 47856 h 50605"/>
                <a:gd name="connsiteX1" fmla="*/ 22740 w 30986"/>
                <a:gd name="connsiteY1" fmla="*/ 35361 h 50605"/>
                <a:gd name="connsiteX2" fmla="*/ 30987 w 30986"/>
                <a:gd name="connsiteY2" fmla="*/ 40109 h 50605"/>
                <a:gd name="connsiteX3" fmla="*/ 30987 w 30986"/>
                <a:gd name="connsiteY3" fmla="*/ 40109 h 50605"/>
                <a:gd name="connsiteX4" fmla="*/ 30987 w 30986"/>
                <a:gd name="connsiteY4" fmla="*/ 39484 h 50605"/>
                <a:gd name="connsiteX5" fmla="*/ 4623 w 30986"/>
                <a:gd name="connsiteY5" fmla="*/ 0 h 50605"/>
                <a:gd name="connsiteX6" fmla="*/ 0 w 30986"/>
                <a:gd name="connsiteY6" fmla="*/ 2624 h 50605"/>
                <a:gd name="connsiteX7" fmla="*/ 2624 w 30986"/>
                <a:gd name="connsiteY7" fmla="*/ 31612 h 50605"/>
                <a:gd name="connsiteX8" fmla="*/ 15119 w 30986"/>
                <a:gd name="connsiteY8" fmla="*/ 50605 h 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6" h="50605">
                  <a:moveTo>
                    <a:pt x="14744" y="47856"/>
                  </a:moveTo>
                  <a:cubicBezTo>
                    <a:pt x="13507" y="42196"/>
                    <a:pt x="17080" y="36610"/>
                    <a:pt x="22740" y="35361"/>
                  </a:cubicBezTo>
                  <a:cubicBezTo>
                    <a:pt x="26214" y="35036"/>
                    <a:pt x="29525" y="36935"/>
                    <a:pt x="30987" y="40109"/>
                  </a:cubicBezTo>
                  <a:lnTo>
                    <a:pt x="30987" y="40109"/>
                  </a:lnTo>
                  <a:cubicBezTo>
                    <a:pt x="30987" y="40109"/>
                    <a:pt x="30987" y="40109"/>
                    <a:pt x="30987" y="39484"/>
                  </a:cubicBezTo>
                  <a:lnTo>
                    <a:pt x="4623" y="0"/>
                  </a:lnTo>
                  <a:lnTo>
                    <a:pt x="0" y="2624"/>
                  </a:lnTo>
                  <a:lnTo>
                    <a:pt x="2624" y="31612"/>
                  </a:lnTo>
                  <a:lnTo>
                    <a:pt x="15119" y="506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7843FE60-5C3E-47F4-BD77-989215A84131}"/>
                </a:ext>
              </a:extLst>
            </p:cNvPr>
            <p:cNvSpPr/>
            <p:nvPr/>
          </p:nvSpPr>
          <p:spPr>
            <a:xfrm>
              <a:off x="8570129" y="5592652"/>
              <a:ext cx="244" cy="1999"/>
            </a:xfrm>
            <a:custGeom>
              <a:avLst/>
              <a:gdLst>
                <a:gd name="connsiteX0" fmla="*/ 198 w 244"/>
                <a:gd name="connsiteY0" fmla="*/ 1999 h 1999"/>
                <a:gd name="connsiteX1" fmla="*/ 198 w 244"/>
                <a:gd name="connsiteY1" fmla="*/ 1250 h 1999"/>
                <a:gd name="connsiteX2" fmla="*/ 198 w 244"/>
                <a:gd name="connsiteY2" fmla="*/ 0 h 1999"/>
                <a:gd name="connsiteX3" fmla="*/ 198 w 244"/>
                <a:gd name="connsiteY3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" h="1999">
                  <a:moveTo>
                    <a:pt x="198" y="1999"/>
                  </a:moveTo>
                  <a:cubicBezTo>
                    <a:pt x="260" y="1749"/>
                    <a:pt x="260" y="1499"/>
                    <a:pt x="198" y="1250"/>
                  </a:cubicBezTo>
                  <a:cubicBezTo>
                    <a:pt x="248" y="837"/>
                    <a:pt x="248" y="412"/>
                    <a:pt x="198" y="0"/>
                  </a:cubicBezTo>
                  <a:cubicBezTo>
                    <a:pt x="-177" y="625"/>
                    <a:pt x="73" y="1250"/>
                    <a:pt x="198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9FAF2132-5054-4BFA-8247-6E01A31C2CD7}"/>
                </a:ext>
              </a:extLst>
            </p:cNvPr>
            <p:cNvSpPr/>
            <p:nvPr/>
          </p:nvSpPr>
          <p:spPr>
            <a:xfrm>
              <a:off x="8945993" y="5894781"/>
              <a:ext cx="246190" cy="155627"/>
            </a:xfrm>
            <a:custGeom>
              <a:avLst/>
              <a:gdLst>
                <a:gd name="connsiteX0" fmla="*/ 12291 w 246190"/>
                <a:gd name="connsiteY0" fmla="*/ 154938 h 155627"/>
                <a:gd name="connsiteX1" fmla="*/ 12291 w 246190"/>
                <a:gd name="connsiteY1" fmla="*/ 154938 h 155627"/>
                <a:gd name="connsiteX2" fmla="*/ 15290 w 246190"/>
                <a:gd name="connsiteY2" fmla="*/ 153189 h 155627"/>
                <a:gd name="connsiteX3" fmla="*/ 17414 w 246190"/>
                <a:gd name="connsiteY3" fmla="*/ 151939 h 155627"/>
                <a:gd name="connsiteX4" fmla="*/ 246190 w 246190"/>
                <a:gd name="connsiteY4" fmla="*/ 19617 h 155627"/>
                <a:gd name="connsiteX5" fmla="*/ 234683 w 246190"/>
                <a:gd name="connsiteY5" fmla="*/ 16844 h 155627"/>
                <a:gd name="connsiteX6" fmla="*/ 233696 w 246190"/>
                <a:gd name="connsiteY6" fmla="*/ 14494 h 155627"/>
                <a:gd name="connsiteX7" fmla="*/ 237819 w 246190"/>
                <a:gd name="connsiteY7" fmla="*/ 0 h 155627"/>
                <a:gd name="connsiteX8" fmla="*/ 235820 w 246190"/>
                <a:gd name="connsiteY8" fmla="*/ 1125 h 155627"/>
                <a:gd name="connsiteX9" fmla="*/ 4545 w 246190"/>
                <a:gd name="connsiteY9" fmla="*/ 135196 h 155627"/>
                <a:gd name="connsiteX10" fmla="*/ 4545 w 246190"/>
                <a:gd name="connsiteY10" fmla="*/ 135196 h 155627"/>
                <a:gd name="connsiteX11" fmla="*/ 2795 w 246190"/>
                <a:gd name="connsiteY11" fmla="*/ 136821 h 155627"/>
                <a:gd name="connsiteX12" fmla="*/ 1796 w 246190"/>
                <a:gd name="connsiteY12" fmla="*/ 137820 h 155627"/>
                <a:gd name="connsiteX13" fmla="*/ 1046 w 246190"/>
                <a:gd name="connsiteY13" fmla="*/ 139444 h 155627"/>
                <a:gd name="connsiteX14" fmla="*/ 47 w 246190"/>
                <a:gd name="connsiteY14" fmla="*/ 141444 h 155627"/>
                <a:gd name="connsiteX15" fmla="*/ 47 w 246190"/>
                <a:gd name="connsiteY15" fmla="*/ 142818 h 155627"/>
                <a:gd name="connsiteX16" fmla="*/ 47 w 246190"/>
                <a:gd name="connsiteY16" fmla="*/ 145567 h 155627"/>
                <a:gd name="connsiteX17" fmla="*/ 921 w 246190"/>
                <a:gd name="connsiteY17" fmla="*/ 149565 h 155627"/>
                <a:gd name="connsiteX18" fmla="*/ 11279 w 246190"/>
                <a:gd name="connsiteY18" fmla="*/ 155301 h 155627"/>
                <a:gd name="connsiteX19" fmla="*/ 12291 w 246190"/>
                <a:gd name="connsiteY19" fmla="*/ 154938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6190" h="155627">
                  <a:moveTo>
                    <a:pt x="12291" y="154938"/>
                  </a:moveTo>
                  <a:lnTo>
                    <a:pt x="12291" y="154938"/>
                  </a:lnTo>
                  <a:lnTo>
                    <a:pt x="15290" y="153189"/>
                  </a:lnTo>
                  <a:lnTo>
                    <a:pt x="17414" y="151939"/>
                  </a:lnTo>
                  <a:lnTo>
                    <a:pt x="246190" y="19617"/>
                  </a:lnTo>
                  <a:cubicBezTo>
                    <a:pt x="242242" y="22029"/>
                    <a:pt x="237094" y="20792"/>
                    <a:pt x="234683" y="16844"/>
                  </a:cubicBezTo>
                  <a:cubicBezTo>
                    <a:pt x="234233" y="16119"/>
                    <a:pt x="233908" y="15319"/>
                    <a:pt x="233696" y="14494"/>
                  </a:cubicBezTo>
                  <a:cubicBezTo>
                    <a:pt x="231384" y="9297"/>
                    <a:pt x="233121" y="3199"/>
                    <a:pt x="237819" y="0"/>
                  </a:cubicBezTo>
                  <a:lnTo>
                    <a:pt x="235820" y="1125"/>
                  </a:lnTo>
                  <a:lnTo>
                    <a:pt x="4545" y="135196"/>
                  </a:lnTo>
                  <a:lnTo>
                    <a:pt x="4545" y="135196"/>
                  </a:lnTo>
                  <a:cubicBezTo>
                    <a:pt x="3895" y="135671"/>
                    <a:pt x="3320" y="136208"/>
                    <a:pt x="2795" y="136821"/>
                  </a:cubicBezTo>
                  <a:cubicBezTo>
                    <a:pt x="2795" y="136821"/>
                    <a:pt x="2046" y="137445"/>
                    <a:pt x="1796" y="137820"/>
                  </a:cubicBezTo>
                  <a:cubicBezTo>
                    <a:pt x="1496" y="138333"/>
                    <a:pt x="1246" y="138882"/>
                    <a:pt x="1046" y="139444"/>
                  </a:cubicBezTo>
                  <a:cubicBezTo>
                    <a:pt x="634" y="140069"/>
                    <a:pt x="309" y="140744"/>
                    <a:pt x="47" y="141444"/>
                  </a:cubicBezTo>
                  <a:cubicBezTo>
                    <a:pt x="47" y="141444"/>
                    <a:pt x="47" y="142318"/>
                    <a:pt x="47" y="142818"/>
                  </a:cubicBezTo>
                  <a:cubicBezTo>
                    <a:pt x="-16" y="143730"/>
                    <a:pt x="-16" y="144655"/>
                    <a:pt x="47" y="145567"/>
                  </a:cubicBezTo>
                  <a:cubicBezTo>
                    <a:pt x="84" y="146942"/>
                    <a:pt x="384" y="148304"/>
                    <a:pt x="921" y="149565"/>
                  </a:cubicBezTo>
                  <a:cubicBezTo>
                    <a:pt x="2196" y="154014"/>
                    <a:pt x="6831" y="156575"/>
                    <a:pt x="11279" y="155301"/>
                  </a:cubicBezTo>
                  <a:cubicBezTo>
                    <a:pt x="11629" y="155201"/>
                    <a:pt x="11967" y="155076"/>
                    <a:pt x="12291" y="15493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61346E5F-BC62-4FB5-BE1A-55722A2179B9}"/>
                </a:ext>
              </a:extLst>
            </p:cNvPr>
            <p:cNvSpPr/>
            <p:nvPr/>
          </p:nvSpPr>
          <p:spPr>
            <a:xfrm>
              <a:off x="11044258" y="2145901"/>
              <a:ext cx="218655" cy="126324"/>
            </a:xfrm>
            <a:custGeom>
              <a:avLst/>
              <a:gdLst>
                <a:gd name="connsiteX0" fmla="*/ 0 w 218655"/>
                <a:gd name="connsiteY0" fmla="*/ 126325 h 126324"/>
                <a:gd name="connsiteX1" fmla="*/ 215657 w 218655"/>
                <a:gd name="connsiteY1" fmla="*/ 17618 h 126324"/>
                <a:gd name="connsiteX2" fmla="*/ 213782 w 218655"/>
                <a:gd name="connsiteY2" fmla="*/ 14244 h 126324"/>
                <a:gd name="connsiteX3" fmla="*/ 218656 w 218655"/>
                <a:gd name="connsiteY3" fmla="*/ 0 h 126324"/>
                <a:gd name="connsiteX4" fmla="*/ 205161 w 218655"/>
                <a:gd name="connsiteY4" fmla="*/ 6747 h 126324"/>
                <a:gd name="connsiteX5" fmla="*/ 625 w 218655"/>
                <a:gd name="connsiteY5" fmla="*/ 109706 h 12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655" h="126324">
                  <a:moveTo>
                    <a:pt x="0" y="126325"/>
                  </a:moveTo>
                  <a:lnTo>
                    <a:pt x="215657" y="17618"/>
                  </a:lnTo>
                  <a:cubicBezTo>
                    <a:pt x="214882" y="16581"/>
                    <a:pt x="214257" y="15444"/>
                    <a:pt x="213782" y="14244"/>
                  </a:cubicBezTo>
                  <a:cubicBezTo>
                    <a:pt x="212046" y="8946"/>
                    <a:pt x="214032" y="3124"/>
                    <a:pt x="218656" y="0"/>
                  </a:cubicBezTo>
                  <a:lnTo>
                    <a:pt x="205161" y="6747"/>
                  </a:lnTo>
                  <a:lnTo>
                    <a:pt x="625" y="1097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DF5E6327-11C7-463D-A9CF-0788A8F5736E}"/>
                </a:ext>
              </a:extLst>
            </p:cNvPr>
            <p:cNvSpPr/>
            <p:nvPr/>
          </p:nvSpPr>
          <p:spPr>
            <a:xfrm>
              <a:off x="11257418" y="2135966"/>
              <a:ext cx="36106" cy="27553"/>
            </a:xfrm>
            <a:custGeom>
              <a:avLst/>
              <a:gdLst>
                <a:gd name="connsiteX0" fmla="*/ 622 w 36106"/>
                <a:gd name="connsiteY0" fmla="*/ 24179 h 27553"/>
                <a:gd name="connsiteX1" fmla="*/ 2496 w 36106"/>
                <a:gd name="connsiteY1" fmla="*/ 27553 h 27553"/>
                <a:gd name="connsiteX2" fmla="*/ 22863 w 36106"/>
                <a:gd name="connsiteY2" fmla="*/ 17307 h 27553"/>
                <a:gd name="connsiteX3" fmla="*/ 34233 w 36106"/>
                <a:gd name="connsiteY3" fmla="*/ 11684 h 27553"/>
                <a:gd name="connsiteX4" fmla="*/ 36107 w 36106"/>
                <a:gd name="connsiteY4" fmla="*/ 10685 h 27553"/>
                <a:gd name="connsiteX5" fmla="*/ 35482 w 36106"/>
                <a:gd name="connsiteY5" fmla="*/ 6562 h 27553"/>
                <a:gd name="connsiteX6" fmla="*/ 25049 w 36106"/>
                <a:gd name="connsiteY6" fmla="*/ 252 h 27553"/>
                <a:gd name="connsiteX7" fmla="*/ 23737 w 36106"/>
                <a:gd name="connsiteY7" fmla="*/ 689 h 27553"/>
                <a:gd name="connsiteX8" fmla="*/ 10493 w 36106"/>
                <a:gd name="connsiteY8" fmla="*/ 7436 h 27553"/>
                <a:gd name="connsiteX9" fmla="*/ 5495 w 36106"/>
                <a:gd name="connsiteY9" fmla="*/ 9935 h 27553"/>
                <a:gd name="connsiteX10" fmla="*/ 622 w 36106"/>
                <a:gd name="connsiteY10" fmla="*/ 24179 h 2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06" h="27553">
                  <a:moveTo>
                    <a:pt x="622" y="24179"/>
                  </a:moveTo>
                  <a:cubicBezTo>
                    <a:pt x="1097" y="25379"/>
                    <a:pt x="1722" y="26516"/>
                    <a:pt x="2496" y="27553"/>
                  </a:cubicBezTo>
                  <a:lnTo>
                    <a:pt x="22863" y="17307"/>
                  </a:lnTo>
                  <a:lnTo>
                    <a:pt x="34233" y="11684"/>
                  </a:lnTo>
                  <a:lnTo>
                    <a:pt x="36107" y="10685"/>
                  </a:lnTo>
                  <a:cubicBezTo>
                    <a:pt x="36082" y="9286"/>
                    <a:pt x="35870" y="7899"/>
                    <a:pt x="35482" y="6562"/>
                  </a:cubicBezTo>
                  <a:cubicBezTo>
                    <a:pt x="34345" y="1938"/>
                    <a:pt x="29672" y="-885"/>
                    <a:pt x="25049" y="252"/>
                  </a:cubicBezTo>
                  <a:cubicBezTo>
                    <a:pt x="24599" y="364"/>
                    <a:pt x="24162" y="514"/>
                    <a:pt x="23737" y="689"/>
                  </a:cubicBezTo>
                  <a:lnTo>
                    <a:pt x="10493" y="7436"/>
                  </a:lnTo>
                  <a:lnTo>
                    <a:pt x="5495" y="9935"/>
                  </a:lnTo>
                  <a:cubicBezTo>
                    <a:pt x="872" y="13059"/>
                    <a:pt x="-1115" y="18882"/>
                    <a:pt x="622" y="241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DA49CB71-2DCA-47EC-B5B5-99DA170FA9B1}"/>
                </a:ext>
              </a:extLst>
            </p:cNvPr>
            <p:cNvSpPr/>
            <p:nvPr/>
          </p:nvSpPr>
          <p:spPr>
            <a:xfrm>
              <a:off x="11024314" y="2283221"/>
              <a:ext cx="14571" cy="18369"/>
            </a:xfrm>
            <a:custGeom>
              <a:avLst/>
              <a:gdLst>
                <a:gd name="connsiteX0" fmla="*/ 11948 w 14571"/>
                <a:gd name="connsiteY0" fmla="*/ 15994 h 18369"/>
                <a:gd name="connsiteX1" fmla="*/ 10074 w 14571"/>
                <a:gd name="connsiteY1" fmla="*/ 15994 h 18369"/>
                <a:gd name="connsiteX2" fmla="*/ 10074 w 14571"/>
                <a:gd name="connsiteY2" fmla="*/ 15994 h 18369"/>
                <a:gd name="connsiteX3" fmla="*/ 8824 w 14571"/>
                <a:gd name="connsiteY3" fmla="*/ 15994 h 18369"/>
                <a:gd name="connsiteX4" fmla="*/ 6825 w 14571"/>
                <a:gd name="connsiteY4" fmla="*/ 15994 h 18369"/>
                <a:gd name="connsiteX5" fmla="*/ 5451 w 14571"/>
                <a:gd name="connsiteY5" fmla="*/ 14869 h 18369"/>
                <a:gd name="connsiteX6" fmla="*/ 4076 w 14571"/>
                <a:gd name="connsiteY6" fmla="*/ 13620 h 18369"/>
                <a:gd name="connsiteX7" fmla="*/ 2952 w 14571"/>
                <a:gd name="connsiteY7" fmla="*/ 11495 h 18369"/>
                <a:gd name="connsiteX8" fmla="*/ 2202 w 14571"/>
                <a:gd name="connsiteY8" fmla="*/ 10246 h 18369"/>
                <a:gd name="connsiteX9" fmla="*/ 2202 w 14571"/>
                <a:gd name="connsiteY9" fmla="*/ 10246 h 18369"/>
                <a:gd name="connsiteX10" fmla="*/ 2202 w 14571"/>
                <a:gd name="connsiteY10" fmla="*/ 8247 h 18369"/>
                <a:gd name="connsiteX11" fmla="*/ 2202 w 14571"/>
                <a:gd name="connsiteY11" fmla="*/ 5998 h 18369"/>
                <a:gd name="connsiteX12" fmla="*/ 2202 w 14571"/>
                <a:gd name="connsiteY12" fmla="*/ 5998 h 18369"/>
                <a:gd name="connsiteX13" fmla="*/ 2202 w 14571"/>
                <a:gd name="connsiteY13" fmla="*/ 0 h 18369"/>
                <a:gd name="connsiteX14" fmla="*/ 1327 w 14571"/>
                <a:gd name="connsiteY14" fmla="*/ 1499 h 18369"/>
                <a:gd name="connsiteX15" fmla="*/ 328 w 14571"/>
                <a:gd name="connsiteY15" fmla="*/ 3249 h 18369"/>
                <a:gd name="connsiteX16" fmla="*/ 328 w 14571"/>
                <a:gd name="connsiteY16" fmla="*/ 5623 h 18369"/>
                <a:gd name="connsiteX17" fmla="*/ 328 w 14571"/>
                <a:gd name="connsiteY17" fmla="*/ 11870 h 18369"/>
                <a:gd name="connsiteX18" fmla="*/ 10586 w 14571"/>
                <a:gd name="connsiteY18" fmla="*/ 18130 h 18369"/>
                <a:gd name="connsiteX19" fmla="*/ 12073 w 14571"/>
                <a:gd name="connsiteY19" fmla="*/ 17618 h 18369"/>
                <a:gd name="connsiteX20" fmla="*/ 14572 w 14571"/>
                <a:gd name="connsiteY20" fmla="*/ 16494 h 18369"/>
                <a:gd name="connsiteX21" fmla="*/ 14572 w 14571"/>
                <a:gd name="connsiteY21" fmla="*/ 16494 h 18369"/>
                <a:gd name="connsiteX22" fmla="*/ 11948 w 14571"/>
                <a:gd name="connsiteY22" fmla="*/ 15994 h 1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571" h="18369">
                  <a:moveTo>
                    <a:pt x="11948" y="15994"/>
                  </a:moveTo>
                  <a:lnTo>
                    <a:pt x="10074" y="15994"/>
                  </a:lnTo>
                  <a:lnTo>
                    <a:pt x="10074" y="15994"/>
                  </a:lnTo>
                  <a:lnTo>
                    <a:pt x="8824" y="15994"/>
                  </a:lnTo>
                  <a:lnTo>
                    <a:pt x="6825" y="15994"/>
                  </a:lnTo>
                  <a:lnTo>
                    <a:pt x="5451" y="14869"/>
                  </a:lnTo>
                  <a:cubicBezTo>
                    <a:pt x="4964" y="14482"/>
                    <a:pt x="4501" y="14069"/>
                    <a:pt x="4076" y="13620"/>
                  </a:cubicBezTo>
                  <a:cubicBezTo>
                    <a:pt x="3577" y="12982"/>
                    <a:pt x="3202" y="12258"/>
                    <a:pt x="2952" y="11495"/>
                  </a:cubicBezTo>
                  <a:cubicBezTo>
                    <a:pt x="2627" y="11121"/>
                    <a:pt x="2377" y="10708"/>
                    <a:pt x="2202" y="10246"/>
                  </a:cubicBezTo>
                  <a:lnTo>
                    <a:pt x="2202" y="10246"/>
                  </a:lnTo>
                  <a:cubicBezTo>
                    <a:pt x="2140" y="9584"/>
                    <a:pt x="2140" y="8909"/>
                    <a:pt x="2202" y="8247"/>
                  </a:cubicBezTo>
                  <a:cubicBezTo>
                    <a:pt x="2077" y="7497"/>
                    <a:pt x="2077" y="6747"/>
                    <a:pt x="2202" y="5998"/>
                  </a:cubicBezTo>
                  <a:lnTo>
                    <a:pt x="2202" y="5998"/>
                  </a:lnTo>
                  <a:lnTo>
                    <a:pt x="2202" y="0"/>
                  </a:lnTo>
                  <a:cubicBezTo>
                    <a:pt x="2202" y="0"/>
                    <a:pt x="2202" y="1000"/>
                    <a:pt x="1327" y="1499"/>
                  </a:cubicBezTo>
                  <a:cubicBezTo>
                    <a:pt x="953" y="2049"/>
                    <a:pt x="616" y="2636"/>
                    <a:pt x="328" y="3249"/>
                  </a:cubicBezTo>
                  <a:cubicBezTo>
                    <a:pt x="265" y="4036"/>
                    <a:pt x="265" y="4835"/>
                    <a:pt x="328" y="5623"/>
                  </a:cubicBezTo>
                  <a:cubicBezTo>
                    <a:pt x="-109" y="7685"/>
                    <a:pt x="-109" y="9809"/>
                    <a:pt x="328" y="11870"/>
                  </a:cubicBezTo>
                  <a:cubicBezTo>
                    <a:pt x="1427" y="16431"/>
                    <a:pt x="6025" y="19230"/>
                    <a:pt x="10586" y="18130"/>
                  </a:cubicBezTo>
                  <a:cubicBezTo>
                    <a:pt x="11098" y="18005"/>
                    <a:pt x="11598" y="17830"/>
                    <a:pt x="12073" y="17618"/>
                  </a:cubicBezTo>
                  <a:lnTo>
                    <a:pt x="14572" y="16494"/>
                  </a:lnTo>
                  <a:lnTo>
                    <a:pt x="14572" y="16494"/>
                  </a:lnTo>
                  <a:cubicBezTo>
                    <a:pt x="13672" y="16481"/>
                    <a:pt x="12785" y="16318"/>
                    <a:pt x="11948" y="15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73FB9A83-596F-45C6-A007-8494430A67E0}"/>
                </a:ext>
              </a:extLst>
            </p:cNvPr>
            <p:cNvSpPr/>
            <p:nvPr/>
          </p:nvSpPr>
          <p:spPr>
            <a:xfrm>
              <a:off x="11368368" y="2148525"/>
              <a:ext cx="17242" cy="27614"/>
            </a:xfrm>
            <a:custGeom>
              <a:avLst/>
              <a:gdLst>
                <a:gd name="connsiteX0" fmla="*/ 12744 w 17242"/>
                <a:gd name="connsiteY0" fmla="*/ 12245 h 27614"/>
                <a:gd name="connsiteX1" fmla="*/ 1599 w 17242"/>
                <a:gd name="connsiteY1" fmla="*/ 8247 h 27614"/>
                <a:gd name="connsiteX2" fmla="*/ 999 w 17242"/>
                <a:gd name="connsiteY2" fmla="*/ 6497 h 27614"/>
                <a:gd name="connsiteX3" fmla="*/ 999 w 17242"/>
                <a:gd name="connsiteY3" fmla="*/ 0 h 27614"/>
                <a:gd name="connsiteX4" fmla="*/ 999 w 17242"/>
                <a:gd name="connsiteY4" fmla="*/ 1624 h 27614"/>
                <a:gd name="connsiteX5" fmla="*/ 0 w 17242"/>
                <a:gd name="connsiteY5" fmla="*/ 20367 h 27614"/>
                <a:gd name="connsiteX6" fmla="*/ 5122 w 17242"/>
                <a:gd name="connsiteY6" fmla="*/ 17743 h 27614"/>
                <a:gd name="connsiteX7" fmla="*/ 5122 w 17242"/>
                <a:gd name="connsiteY7" fmla="*/ 17743 h 27614"/>
                <a:gd name="connsiteX8" fmla="*/ 6997 w 17242"/>
                <a:gd name="connsiteY8" fmla="*/ 17743 h 27614"/>
                <a:gd name="connsiteX9" fmla="*/ 8621 w 17242"/>
                <a:gd name="connsiteY9" fmla="*/ 17743 h 27614"/>
                <a:gd name="connsiteX10" fmla="*/ 8621 w 17242"/>
                <a:gd name="connsiteY10" fmla="*/ 17743 h 27614"/>
                <a:gd name="connsiteX11" fmla="*/ 9870 w 17242"/>
                <a:gd name="connsiteY11" fmla="*/ 17743 h 27614"/>
                <a:gd name="connsiteX12" fmla="*/ 11745 w 17242"/>
                <a:gd name="connsiteY12" fmla="*/ 17743 h 27614"/>
                <a:gd name="connsiteX13" fmla="*/ 13244 w 17242"/>
                <a:gd name="connsiteY13" fmla="*/ 18992 h 27614"/>
                <a:gd name="connsiteX14" fmla="*/ 14493 w 17242"/>
                <a:gd name="connsiteY14" fmla="*/ 20242 h 27614"/>
                <a:gd name="connsiteX15" fmla="*/ 15618 w 17242"/>
                <a:gd name="connsiteY15" fmla="*/ 22116 h 27614"/>
                <a:gd name="connsiteX16" fmla="*/ 16368 w 17242"/>
                <a:gd name="connsiteY16" fmla="*/ 23366 h 27614"/>
                <a:gd name="connsiteX17" fmla="*/ 16368 w 17242"/>
                <a:gd name="connsiteY17" fmla="*/ 23366 h 27614"/>
                <a:gd name="connsiteX18" fmla="*/ 16368 w 17242"/>
                <a:gd name="connsiteY18" fmla="*/ 25615 h 27614"/>
                <a:gd name="connsiteX19" fmla="*/ 16368 w 17242"/>
                <a:gd name="connsiteY19" fmla="*/ 27614 h 27614"/>
                <a:gd name="connsiteX20" fmla="*/ 16368 w 17242"/>
                <a:gd name="connsiteY20" fmla="*/ 27614 h 27614"/>
                <a:gd name="connsiteX21" fmla="*/ 17242 w 17242"/>
                <a:gd name="connsiteY21" fmla="*/ 12745 h 27614"/>
                <a:gd name="connsiteX22" fmla="*/ 17242 w 17242"/>
                <a:gd name="connsiteY22" fmla="*/ 8872 h 2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2" h="27614">
                  <a:moveTo>
                    <a:pt x="12744" y="12245"/>
                  </a:moveTo>
                  <a:cubicBezTo>
                    <a:pt x="8559" y="14219"/>
                    <a:pt x="3573" y="12432"/>
                    <a:pt x="1599" y="8247"/>
                  </a:cubicBezTo>
                  <a:cubicBezTo>
                    <a:pt x="1337" y="7685"/>
                    <a:pt x="1137" y="7097"/>
                    <a:pt x="999" y="6497"/>
                  </a:cubicBezTo>
                  <a:cubicBezTo>
                    <a:pt x="425" y="4373"/>
                    <a:pt x="425" y="2124"/>
                    <a:pt x="999" y="0"/>
                  </a:cubicBezTo>
                  <a:cubicBezTo>
                    <a:pt x="999" y="0"/>
                    <a:pt x="999" y="1000"/>
                    <a:pt x="999" y="1624"/>
                  </a:cubicBezTo>
                  <a:lnTo>
                    <a:pt x="0" y="20367"/>
                  </a:lnTo>
                  <a:lnTo>
                    <a:pt x="5122" y="17743"/>
                  </a:lnTo>
                  <a:lnTo>
                    <a:pt x="5122" y="17743"/>
                  </a:lnTo>
                  <a:cubicBezTo>
                    <a:pt x="5735" y="17618"/>
                    <a:pt x="6385" y="17618"/>
                    <a:pt x="6997" y="17743"/>
                  </a:cubicBezTo>
                  <a:lnTo>
                    <a:pt x="8621" y="17743"/>
                  </a:lnTo>
                  <a:lnTo>
                    <a:pt x="8621" y="17743"/>
                  </a:lnTo>
                  <a:lnTo>
                    <a:pt x="9870" y="17743"/>
                  </a:lnTo>
                  <a:lnTo>
                    <a:pt x="11745" y="17743"/>
                  </a:lnTo>
                  <a:lnTo>
                    <a:pt x="13244" y="18992"/>
                  </a:lnTo>
                  <a:cubicBezTo>
                    <a:pt x="13694" y="19380"/>
                    <a:pt x="14106" y="19792"/>
                    <a:pt x="14493" y="20242"/>
                  </a:cubicBezTo>
                  <a:cubicBezTo>
                    <a:pt x="14943" y="20817"/>
                    <a:pt x="15318" y="21454"/>
                    <a:pt x="15618" y="22116"/>
                  </a:cubicBezTo>
                  <a:lnTo>
                    <a:pt x="16368" y="23366"/>
                  </a:lnTo>
                  <a:lnTo>
                    <a:pt x="16368" y="23366"/>
                  </a:lnTo>
                  <a:cubicBezTo>
                    <a:pt x="16443" y="24115"/>
                    <a:pt x="16443" y="24865"/>
                    <a:pt x="16368" y="25615"/>
                  </a:cubicBezTo>
                  <a:cubicBezTo>
                    <a:pt x="16443" y="26277"/>
                    <a:pt x="16443" y="26952"/>
                    <a:pt x="16368" y="27614"/>
                  </a:cubicBezTo>
                  <a:lnTo>
                    <a:pt x="16368" y="27614"/>
                  </a:lnTo>
                  <a:lnTo>
                    <a:pt x="17242" y="12745"/>
                  </a:lnTo>
                  <a:lnTo>
                    <a:pt x="17242" y="88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9EC98367-0418-45B0-8823-8AC71D71185B}"/>
                </a:ext>
              </a:extLst>
            </p:cNvPr>
            <p:cNvSpPr/>
            <p:nvPr/>
          </p:nvSpPr>
          <p:spPr>
            <a:xfrm>
              <a:off x="11356566" y="2176889"/>
              <a:ext cx="28670" cy="213418"/>
            </a:xfrm>
            <a:custGeom>
              <a:avLst/>
              <a:gdLst>
                <a:gd name="connsiteX0" fmla="*/ 28670 w 28670"/>
                <a:gd name="connsiteY0" fmla="*/ 0 h 213418"/>
                <a:gd name="connsiteX1" fmla="*/ 28670 w 28670"/>
                <a:gd name="connsiteY1" fmla="*/ 0 h 213418"/>
                <a:gd name="connsiteX2" fmla="*/ 23172 w 28670"/>
                <a:gd name="connsiteY2" fmla="*/ 9621 h 213418"/>
                <a:gd name="connsiteX3" fmla="*/ 9928 w 28670"/>
                <a:gd name="connsiteY3" fmla="*/ 16368 h 213418"/>
                <a:gd name="connsiteX4" fmla="*/ 58 w 28670"/>
                <a:gd name="connsiteY4" fmla="*/ 201919 h 213418"/>
                <a:gd name="connsiteX5" fmla="*/ 8429 w 28670"/>
                <a:gd name="connsiteY5" fmla="*/ 213415 h 213418"/>
                <a:gd name="connsiteX6" fmla="*/ 15676 w 28670"/>
                <a:gd name="connsiteY6" fmla="*/ 209541 h 213418"/>
                <a:gd name="connsiteX7" fmla="*/ 18050 w 28670"/>
                <a:gd name="connsiteY7" fmla="*/ 203169 h 21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70" h="213418">
                  <a:moveTo>
                    <a:pt x="28670" y="0"/>
                  </a:moveTo>
                  <a:lnTo>
                    <a:pt x="28670" y="0"/>
                  </a:lnTo>
                  <a:cubicBezTo>
                    <a:pt x="28708" y="3961"/>
                    <a:pt x="26609" y="7634"/>
                    <a:pt x="23172" y="9621"/>
                  </a:cubicBezTo>
                  <a:lnTo>
                    <a:pt x="9928" y="16368"/>
                  </a:lnTo>
                  <a:lnTo>
                    <a:pt x="58" y="201919"/>
                  </a:lnTo>
                  <a:cubicBezTo>
                    <a:pt x="-505" y="207330"/>
                    <a:pt x="3106" y="212290"/>
                    <a:pt x="8429" y="213415"/>
                  </a:cubicBezTo>
                  <a:cubicBezTo>
                    <a:pt x="11365" y="213502"/>
                    <a:pt x="14126" y="212028"/>
                    <a:pt x="15676" y="209541"/>
                  </a:cubicBezTo>
                  <a:cubicBezTo>
                    <a:pt x="17038" y="207680"/>
                    <a:pt x="17862" y="205468"/>
                    <a:pt x="18050" y="2031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9B782174-2687-4C5E-B976-BFD330F529B7}"/>
                </a:ext>
              </a:extLst>
            </p:cNvPr>
            <p:cNvSpPr/>
            <p:nvPr/>
          </p:nvSpPr>
          <p:spPr>
            <a:xfrm>
              <a:off x="11376614" y="2165471"/>
              <a:ext cx="1499" cy="46"/>
            </a:xfrm>
            <a:custGeom>
              <a:avLst/>
              <a:gdLst>
                <a:gd name="connsiteX0" fmla="*/ 0 w 1499"/>
                <a:gd name="connsiteY0" fmla="*/ 47 h 46"/>
                <a:gd name="connsiteX1" fmla="*/ 1500 w 1499"/>
                <a:gd name="connsiteY1" fmla="*/ 47 h 46"/>
                <a:gd name="connsiteX2" fmla="*/ 250 w 1499"/>
                <a:gd name="connsiteY2" fmla="*/ 47 h 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46">
                  <a:moveTo>
                    <a:pt x="0" y="47"/>
                  </a:moveTo>
                  <a:cubicBezTo>
                    <a:pt x="500" y="-16"/>
                    <a:pt x="1000" y="-16"/>
                    <a:pt x="1500" y="47"/>
                  </a:cubicBezTo>
                  <a:lnTo>
                    <a:pt x="250" y="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C37E6BD4-1C9C-47F7-88DC-EC55493F540C}"/>
                </a:ext>
              </a:extLst>
            </p:cNvPr>
            <p:cNvSpPr/>
            <p:nvPr/>
          </p:nvSpPr>
          <p:spPr>
            <a:xfrm>
              <a:off x="8946414" y="4430740"/>
              <a:ext cx="3123" cy="1124"/>
            </a:xfrm>
            <a:custGeom>
              <a:avLst/>
              <a:gdLst>
                <a:gd name="connsiteX0" fmla="*/ 0 w 3123"/>
                <a:gd name="connsiteY0" fmla="*/ 1125 h 1124"/>
                <a:gd name="connsiteX1" fmla="*/ 0 w 3123"/>
                <a:gd name="connsiteY1" fmla="*/ 1125 h 1124"/>
                <a:gd name="connsiteX2" fmla="*/ 3124 w 3123"/>
                <a:gd name="connsiteY2" fmla="*/ 0 h 1124"/>
                <a:gd name="connsiteX3" fmla="*/ 3124 w 3123"/>
                <a:gd name="connsiteY3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3" h="1124">
                  <a:moveTo>
                    <a:pt x="0" y="1125"/>
                  </a:moveTo>
                  <a:lnTo>
                    <a:pt x="0" y="1125"/>
                  </a:lnTo>
                  <a:cubicBezTo>
                    <a:pt x="937" y="512"/>
                    <a:pt x="2012" y="125"/>
                    <a:pt x="3124" y="0"/>
                  </a:cubicBez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99763302-7E7B-4307-8238-D07FCEF43CFD}"/>
                </a:ext>
              </a:extLst>
            </p:cNvPr>
            <p:cNvSpPr/>
            <p:nvPr/>
          </p:nvSpPr>
          <p:spPr>
            <a:xfrm>
              <a:off x="8959284" y="4445484"/>
              <a:ext cx="5872" cy="3123"/>
            </a:xfrm>
            <a:custGeom>
              <a:avLst/>
              <a:gdLst>
                <a:gd name="connsiteX0" fmla="*/ 0 w 5872"/>
                <a:gd name="connsiteY0" fmla="*/ 375 h 3123"/>
                <a:gd name="connsiteX1" fmla="*/ 0 w 5872"/>
                <a:gd name="connsiteY1" fmla="*/ 3124 h 3123"/>
                <a:gd name="connsiteX2" fmla="*/ 5872 w 5872"/>
                <a:gd name="connsiteY2" fmla="*/ 0 h 3123"/>
                <a:gd name="connsiteX3" fmla="*/ 0 w 5872"/>
                <a:gd name="connsiteY3" fmla="*/ 375 h 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2" h="3123">
                  <a:moveTo>
                    <a:pt x="0" y="375"/>
                  </a:moveTo>
                  <a:lnTo>
                    <a:pt x="0" y="3124"/>
                  </a:lnTo>
                  <a:lnTo>
                    <a:pt x="5872" y="0"/>
                  </a:lnTo>
                  <a:cubicBezTo>
                    <a:pt x="4036" y="862"/>
                    <a:pt x="1937" y="999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EC456807-4FE0-4298-B02D-29D016BB12C9}"/>
                </a:ext>
              </a:extLst>
            </p:cNvPr>
            <p:cNvSpPr/>
            <p:nvPr/>
          </p:nvSpPr>
          <p:spPr>
            <a:xfrm>
              <a:off x="9629730" y="5359120"/>
              <a:ext cx="19630" cy="62600"/>
            </a:xfrm>
            <a:custGeom>
              <a:avLst/>
              <a:gdLst>
                <a:gd name="connsiteX0" fmla="*/ 19631 w 19630"/>
                <a:gd name="connsiteY0" fmla="*/ 51355 h 62600"/>
                <a:gd name="connsiteX1" fmla="*/ 18881 w 19630"/>
                <a:gd name="connsiteY1" fmla="*/ 30363 h 62600"/>
                <a:gd name="connsiteX2" fmla="*/ 18006 w 19630"/>
                <a:gd name="connsiteY2" fmla="*/ 0 h 62600"/>
                <a:gd name="connsiteX3" fmla="*/ 9385 w 19630"/>
                <a:gd name="connsiteY3" fmla="*/ 11245 h 62600"/>
                <a:gd name="connsiteX4" fmla="*/ 14 w 19630"/>
                <a:gd name="connsiteY4" fmla="*/ 750 h 62600"/>
                <a:gd name="connsiteX5" fmla="*/ 1638 w 19630"/>
                <a:gd name="connsiteY5" fmla="*/ 52229 h 62600"/>
                <a:gd name="connsiteX6" fmla="*/ 1638 w 19630"/>
                <a:gd name="connsiteY6" fmla="*/ 54478 h 62600"/>
                <a:gd name="connsiteX7" fmla="*/ 3013 w 19630"/>
                <a:gd name="connsiteY7" fmla="*/ 57977 h 62600"/>
                <a:gd name="connsiteX8" fmla="*/ 10385 w 19630"/>
                <a:gd name="connsiteY8" fmla="*/ 62600 h 62600"/>
                <a:gd name="connsiteX9" fmla="*/ 14633 w 19630"/>
                <a:gd name="connsiteY9" fmla="*/ 60976 h 62600"/>
                <a:gd name="connsiteX10" fmla="*/ 17007 w 19630"/>
                <a:gd name="connsiteY10" fmla="*/ 58477 h 62600"/>
                <a:gd name="connsiteX11" fmla="*/ 19631 w 19630"/>
                <a:gd name="connsiteY11" fmla="*/ 51355 h 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30" h="62600">
                  <a:moveTo>
                    <a:pt x="19631" y="51355"/>
                  </a:moveTo>
                  <a:lnTo>
                    <a:pt x="18881" y="30363"/>
                  </a:lnTo>
                  <a:lnTo>
                    <a:pt x="18006" y="0"/>
                  </a:lnTo>
                  <a:cubicBezTo>
                    <a:pt x="18606" y="5448"/>
                    <a:pt x="14808" y="10408"/>
                    <a:pt x="9385" y="11245"/>
                  </a:cubicBezTo>
                  <a:cubicBezTo>
                    <a:pt x="3912" y="10908"/>
                    <a:pt x="-273" y="6223"/>
                    <a:pt x="14" y="750"/>
                  </a:cubicBezTo>
                  <a:lnTo>
                    <a:pt x="1638" y="52229"/>
                  </a:lnTo>
                  <a:cubicBezTo>
                    <a:pt x="1526" y="52979"/>
                    <a:pt x="1526" y="53728"/>
                    <a:pt x="1638" y="54478"/>
                  </a:cubicBezTo>
                  <a:cubicBezTo>
                    <a:pt x="1813" y="55740"/>
                    <a:pt x="2275" y="56940"/>
                    <a:pt x="3013" y="57977"/>
                  </a:cubicBezTo>
                  <a:cubicBezTo>
                    <a:pt x="4412" y="60776"/>
                    <a:pt x="7261" y="62562"/>
                    <a:pt x="10385" y="62600"/>
                  </a:cubicBezTo>
                  <a:cubicBezTo>
                    <a:pt x="11934" y="62525"/>
                    <a:pt x="13421" y="61950"/>
                    <a:pt x="14633" y="60976"/>
                  </a:cubicBezTo>
                  <a:cubicBezTo>
                    <a:pt x="15582" y="60301"/>
                    <a:pt x="16382" y="59451"/>
                    <a:pt x="17007" y="58477"/>
                  </a:cubicBezTo>
                  <a:cubicBezTo>
                    <a:pt x="18593" y="56427"/>
                    <a:pt x="19518" y="53941"/>
                    <a:pt x="19631" y="513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0D94F633-5DDC-46D3-8014-83E49EDA3EC6}"/>
                </a:ext>
              </a:extLst>
            </p:cNvPr>
            <p:cNvSpPr/>
            <p:nvPr/>
          </p:nvSpPr>
          <p:spPr>
            <a:xfrm>
              <a:off x="8921925" y="6425695"/>
              <a:ext cx="14048" cy="17518"/>
            </a:xfrm>
            <a:custGeom>
              <a:avLst/>
              <a:gdLst>
                <a:gd name="connsiteX0" fmla="*/ 12994 w 14048"/>
                <a:gd name="connsiteY0" fmla="*/ 4123 h 17518"/>
                <a:gd name="connsiteX1" fmla="*/ 12120 w 14048"/>
                <a:gd name="connsiteY1" fmla="*/ 6122 h 17518"/>
                <a:gd name="connsiteX2" fmla="*/ 11370 w 14048"/>
                <a:gd name="connsiteY2" fmla="*/ 7747 h 17518"/>
                <a:gd name="connsiteX3" fmla="*/ 10246 w 14048"/>
                <a:gd name="connsiteY3" fmla="*/ 8871 h 17518"/>
                <a:gd name="connsiteX4" fmla="*/ 8621 w 14048"/>
                <a:gd name="connsiteY4" fmla="*/ 10371 h 17518"/>
                <a:gd name="connsiteX5" fmla="*/ 8621 w 14048"/>
                <a:gd name="connsiteY5" fmla="*/ 10371 h 17518"/>
                <a:gd name="connsiteX6" fmla="*/ 0 w 14048"/>
                <a:gd name="connsiteY6" fmla="*/ 15494 h 17518"/>
                <a:gd name="connsiteX7" fmla="*/ 5872 w 14048"/>
                <a:gd name="connsiteY7" fmla="*/ 17493 h 17518"/>
                <a:gd name="connsiteX8" fmla="*/ 10620 w 14048"/>
                <a:gd name="connsiteY8" fmla="*/ 15119 h 17518"/>
                <a:gd name="connsiteX9" fmla="*/ 13994 w 14048"/>
                <a:gd name="connsiteY9" fmla="*/ 5748 h 17518"/>
                <a:gd name="connsiteX10" fmla="*/ 13994 w 14048"/>
                <a:gd name="connsiteY10" fmla="*/ 0 h 17518"/>
                <a:gd name="connsiteX11" fmla="*/ 13994 w 14048"/>
                <a:gd name="connsiteY11" fmla="*/ 2624 h 17518"/>
                <a:gd name="connsiteX12" fmla="*/ 12994 w 14048"/>
                <a:gd name="connsiteY12" fmla="*/ 4123 h 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48" h="17518">
                  <a:moveTo>
                    <a:pt x="12994" y="4123"/>
                  </a:moveTo>
                  <a:cubicBezTo>
                    <a:pt x="12807" y="4835"/>
                    <a:pt x="12520" y="5510"/>
                    <a:pt x="12120" y="6122"/>
                  </a:cubicBezTo>
                  <a:cubicBezTo>
                    <a:pt x="11920" y="6684"/>
                    <a:pt x="11670" y="7234"/>
                    <a:pt x="11370" y="7747"/>
                  </a:cubicBezTo>
                  <a:cubicBezTo>
                    <a:pt x="11033" y="8146"/>
                    <a:pt x="10645" y="8534"/>
                    <a:pt x="10246" y="8871"/>
                  </a:cubicBezTo>
                  <a:cubicBezTo>
                    <a:pt x="9771" y="9433"/>
                    <a:pt x="9221" y="9933"/>
                    <a:pt x="8621" y="10371"/>
                  </a:cubicBezTo>
                  <a:lnTo>
                    <a:pt x="8621" y="10371"/>
                  </a:lnTo>
                  <a:lnTo>
                    <a:pt x="0" y="15494"/>
                  </a:lnTo>
                  <a:cubicBezTo>
                    <a:pt x="1599" y="16943"/>
                    <a:pt x="3723" y="17668"/>
                    <a:pt x="5872" y="17493"/>
                  </a:cubicBezTo>
                  <a:cubicBezTo>
                    <a:pt x="7684" y="17281"/>
                    <a:pt x="9358" y="16431"/>
                    <a:pt x="10620" y="15119"/>
                  </a:cubicBezTo>
                  <a:cubicBezTo>
                    <a:pt x="13094" y="12657"/>
                    <a:pt x="14331" y="9221"/>
                    <a:pt x="13994" y="5748"/>
                  </a:cubicBezTo>
                  <a:lnTo>
                    <a:pt x="13994" y="0"/>
                  </a:lnTo>
                  <a:cubicBezTo>
                    <a:pt x="14056" y="874"/>
                    <a:pt x="14056" y="1749"/>
                    <a:pt x="13994" y="2624"/>
                  </a:cubicBezTo>
                  <a:cubicBezTo>
                    <a:pt x="13994" y="2624"/>
                    <a:pt x="13120" y="4123"/>
                    <a:pt x="12994" y="41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D9FDAB8E-B9C3-483A-BE8A-FFC9F7391D13}"/>
                </a:ext>
              </a:extLst>
            </p:cNvPr>
            <p:cNvSpPr/>
            <p:nvPr/>
          </p:nvSpPr>
          <p:spPr>
            <a:xfrm>
              <a:off x="8935420" y="642631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BF12E429-D753-45BA-9BC8-9F4543A8B491}"/>
                </a:ext>
              </a:extLst>
            </p:cNvPr>
            <p:cNvSpPr/>
            <p:nvPr/>
          </p:nvSpPr>
          <p:spPr>
            <a:xfrm>
              <a:off x="8913929" y="6385836"/>
              <a:ext cx="21490" cy="40233"/>
            </a:xfrm>
            <a:custGeom>
              <a:avLst/>
              <a:gdLst>
                <a:gd name="connsiteX0" fmla="*/ 13369 w 21490"/>
                <a:gd name="connsiteY0" fmla="*/ 8996 h 40233"/>
                <a:gd name="connsiteX1" fmla="*/ 1849 w 21490"/>
                <a:gd name="connsiteY1" fmla="*/ 6272 h 40233"/>
                <a:gd name="connsiteX2" fmla="*/ 874 w 21490"/>
                <a:gd name="connsiteY2" fmla="*/ 3998 h 40233"/>
                <a:gd name="connsiteX3" fmla="*/ 0 w 21490"/>
                <a:gd name="connsiteY3" fmla="*/ 0 h 40233"/>
                <a:gd name="connsiteX4" fmla="*/ 0 w 21490"/>
                <a:gd name="connsiteY4" fmla="*/ 0 h 40233"/>
                <a:gd name="connsiteX5" fmla="*/ 2499 w 21490"/>
                <a:gd name="connsiteY5" fmla="*/ 34486 h 40233"/>
                <a:gd name="connsiteX6" fmla="*/ 8121 w 21490"/>
                <a:gd name="connsiteY6" fmla="*/ 31238 h 40233"/>
                <a:gd name="connsiteX7" fmla="*/ 19641 w 21490"/>
                <a:gd name="connsiteY7" fmla="*/ 33961 h 40233"/>
                <a:gd name="connsiteX8" fmla="*/ 20616 w 21490"/>
                <a:gd name="connsiteY8" fmla="*/ 36235 h 40233"/>
                <a:gd name="connsiteX9" fmla="*/ 21491 w 21490"/>
                <a:gd name="connsiteY9" fmla="*/ 40234 h 40233"/>
                <a:gd name="connsiteX10" fmla="*/ 21491 w 21490"/>
                <a:gd name="connsiteY10" fmla="*/ 40234 h 40233"/>
                <a:gd name="connsiteX11" fmla="*/ 19866 w 21490"/>
                <a:gd name="connsiteY11" fmla="*/ 17993 h 40233"/>
                <a:gd name="connsiteX12" fmla="*/ 19866 w 21490"/>
                <a:gd name="connsiteY12" fmla="*/ 11120 h 40233"/>
                <a:gd name="connsiteX13" fmla="*/ 19866 w 21490"/>
                <a:gd name="connsiteY13" fmla="*/ 5748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90" h="40233">
                  <a:moveTo>
                    <a:pt x="13369" y="8996"/>
                  </a:moveTo>
                  <a:cubicBezTo>
                    <a:pt x="9433" y="11420"/>
                    <a:pt x="4273" y="10208"/>
                    <a:pt x="1849" y="6272"/>
                  </a:cubicBezTo>
                  <a:cubicBezTo>
                    <a:pt x="1412" y="5560"/>
                    <a:pt x="1087" y="4798"/>
                    <a:pt x="874" y="3998"/>
                  </a:cubicBezTo>
                  <a:cubicBezTo>
                    <a:pt x="387" y="2711"/>
                    <a:pt x="100" y="1362"/>
                    <a:pt x="0" y="0"/>
                  </a:cubicBezTo>
                  <a:lnTo>
                    <a:pt x="0" y="0"/>
                  </a:lnTo>
                  <a:lnTo>
                    <a:pt x="2499" y="34486"/>
                  </a:lnTo>
                  <a:lnTo>
                    <a:pt x="8121" y="31238"/>
                  </a:lnTo>
                  <a:cubicBezTo>
                    <a:pt x="12057" y="28814"/>
                    <a:pt x="17217" y="30025"/>
                    <a:pt x="19641" y="33961"/>
                  </a:cubicBezTo>
                  <a:cubicBezTo>
                    <a:pt x="20079" y="34674"/>
                    <a:pt x="20404" y="35436"/>
                    <a:pt x="20616" y="36235"/>
                  </a:cubicBezTo>
                  <a:cubicBezTo>
                    <a:pt x="21103" y="37522"/>
                    <a:pt x="21390" y="38872"/>
                    <a:pt x="21491" y="40234"/>
                  </a:cubicBezTo>
                  <a:lnTo>
                    <a:pt x="21491" y="40234"/>
                  </a:lnTo>
                  <a:lnTo>
                    <a:pt x="19866" y="17993"/>
                  </a:lnTo>
                  <a:lnTo>
                    <a:pt x="19866" y="11120"/>
                  </a:lnTo>
                  <a:lnTo>
                    <a:pt x="19866" y="57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F6677188-D795-4AA8-9BEE-11BAAB839996}"/>
                </a:ext>
              </a:extLst>
            </p:cNvPr>
            <p:cNvSpPr/>
            <p:nvPr/>
          </p:nvSpPr>
          <p:spPr>
            <a:xfrm>
              <a:off x="9394471" y="6100074"/>
              <a:ext cx="25489" cy="44982"/>
            </a:xfrm>
            <a:custGeom>
              <a:avLst/>
              <a:gdLst>
                <a:gd name="connsiteX0" fmla="*/ 15243 w 25489"/>
                <a:gd name="connsiteY0" fmla="*/ 42358 h 44982"/>
                <a:gd name="connsiteX1" fmla="*/ 15243 w 25489"/>
                <a:gd name="connsiteY1" fmla="*/ 41484 h 44982"/>
                <a:gd name="connsiteX2" fmla="*/ 15243 w 25489"/>
                <a:gd name="connsiteY2" fmla="*/ 39484 h 44982"/>
                <a:gd name="connsiteX3" fmla="*/ 15243 w 25489"/>
                <a:gd name="connsiteY3" fmla="*/ 37360 h 44982"/>
                <a:gd name="connsiteX4" fmla="*/ 15243 w 25489"/>
                <a:gd name="connsiteY4" fmla="*/ 35361 h 44982"/>
                <a:gd name="connsiteX5" fmla="*/ 15243 w 25489"/>
                <a:gd name="connsiteY5" fmla="*/ 33362 h 44982"/>
                <a:gd name="connsiteX6" fmla="*/ 16118 w 25489"/>
                <a:gd name="connsiteY6" fmla="*/ 31613 h 44982"/>
                <a:gd name="connsiteX7" fmla="*/ 17243 w 25489"/>
                <a:gd name="connsiteY7" fmla="*/ 29988 h 44982"/>
                <a:gd name="connsiteX8" fmla="*/ 17243 w 25489"/>
                <a:gd name="connsiteY8" fmla="*/ 29239 h 44982"/>
                <a:gd name="connsiteX9" fmla="*/ 18367 w 25489"/>
                <a:gd name="connsiteY9" fmla="*/ 28614 h 44982"/>
                <a:gd name="connsiteX10" fmla="*/ 19117 w 25489"/>
                <a:gd name="connsiteY10" fmla="*/ 27864 h 44982"/>
                <a:gd name="connsiteX11" fmla="*/ 25489 w 25489"/>
                <a:gd name="connsiteY11" fmla="*/ 24116 h 44982"/>
                <a:gd name="connsiteX12" fmla="*/ 8746 w 25489"/>
                <a:gd name="connsiteY12" fmla="*/ 0 h 44982"/>
                <a:gd name="connsiteX13" fmla="*/ 8746 w 25489"/>
                <a:gd name="connsiteY13" fmla="*/ 0 h 44982"/>
                <a:gd name="connsiteX14" fmla="*/ 10370 w 25489"/>
                <a:gd name="connsiteY14" fmla="*/ 2749 h 44982"/>
                <a:gd name="connsiteX15" fmla="*/ 6247 w 25489"/>
                <a:gd name="connsiteY15" fmla="*/ 17243 h 44982"/>
                <a:gd name="connsiteX16" fmla="*/ 0 w 25489"/>
                <a:gd name="connsiteY16" fmla="*/ 20867 h 44982"/>
                <a:gd name="connsiteX17" fmla="*/ 16618 w 25489"/>
                <a:gd name="connsiteY17" fmla="*/ 44982 h 44982"/>
                <a:gd name="connsiteX18" fmla="*/ 16618 w 25489"/>
                <a:gd name="connsiteY18" fmla="*/ 43858 h 44982"/>
                <a:gd name="connsiteX19" fmla="*/ 15243 w 25489"/>
                <a:gd name="connsiteY19" fmla="*/ 42358 h 4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89" h="44982">
                  <a:moveTo>
                    <a:pt x="15243" y="42358"/>
                  </a:moveTo>
                  <a:cubicBezTo>
                    <a:pt x="15243" y="42358"/>
                    <a:pt x="15243" y="41734"/>
                    <a:pt x="15243" y="41484"/>
                  </a:cubicBezTo>
                  <a:lnTo>
                    <a:pt x="15243" y="39484"/>
                  </a:lnTo>
                  <a:cubicBezTo>
                    <a:pt x="15181" y="38772"/>
                    <a:pt x="15181" y="38073"/>
                    <a:pt x="15243" y="37360"/>
                  </a:cubicBezTo>
                  <a:cubicBezTo>
                    <a:pt x="15181" y="36698"/>
                    <a:pt x="15181" y="36023"/>
                    <a:pt x="15243" y="35361"/>
                  </a:cubicBezTo>
                  <a:cubicBezTo>
                    <a:pt x="15181" y="34699"/>
                    <a:pt x="15181" y="34024"/>
                    <a:pt x="15243" y="33362"/>
                  </a:cubicBezTo>
                  <a:lnTo>
                    <a:pt x="16118" y="31613"/>
                  </a:lnTo>
                  <a:cubicBezTo>
                    <a:pt x="16380" y="31000"/>
                    <a:pt x="16755" y="30451"/>
                    <a:pt x="17243" y="29988"/>
                  </a:cubicBezTo>
                  <a:lnTo>
                    <a:pt x="17243" y="29239"/>
                  </a:lnTo>
                  <a:lnTo>
                    <a:pt x="18367" y="28614"/>
                  </a:lnTo>
                  <a:cubicBezTo>
                    <a:pt x="18367" y="28614"/>
                    <a:pt x="18367" y="28614"/>
                    <a:pt x="19117" y="27864"/>
                  </a:cubicBezTo>
                  <a:lnTo>
                    <a:pt x="25489" y="24116"/>
                  </a:lnTo>
                  <a:lnTo>
                    <a:pt x="8746" y="0"/>
                  </a:lnTo>
                  <a:lnTo>
                    <a:pt x="8746" y="0"/>
                  </a:lnTo>
                  <a:cubicBezTo>
                    <a:pt x="9458" y="800"/>
                    <a:pt x="10008" y="1737"/>
                    <a:pt x="10370" y="2749"/>
                  </a:cubicBezTo>
                  <a:cubicBezTo>
                    <a:pt x="12682" y="7947"/>
                    <a:pt x="10945" y="14045"/>
                    <a:pt x="6247" y="17243"/>
                  </a:cubicBezTo>
                  <a:lnTo>
                    <a:pt x="0" y="20867"/>
                  </a:lnTo>
                  <a:lnTo>
                    <a:pt x="16618" y="44982"/>
                  </a:lnTo>
                  <a:cubicBezTo>
                    <a:pt x="16618" y="44982"/>
                    <a:pt x="16618" y="44232"/>
                    <a:pt x="16618" y="43858"/>
                  </a:cubicBezTo>
                  <a:cubicBezTo>
                    <a:pt x="16618" y="43483"/>
                    <a:pt x="15368" y="42358"/>
                    <a:pt x="15243" y="42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51071BB4-FAED-4237-B0A6-D6498D362ED3}"/>
                </a:ext>
              </a:extLst>
            </p:cNvPr>
            <p:cNvSpPr/>
            <p:nvPr/>
          </p:nvSpPr>
          <p:spPr>
            <a:xfrm>
              <a:off x="8915334" y="6316738"/>
              <a:ext cx="113294" cy="79094"/>
            </a:xfrm>
            <a:custGeom>
              <a:avLst/>
              <a:gdLst>
                <a:gd name="connsiteX0" fmla="*/ 99800 w 113294"/>
                <a:gd name="connsiteY0" fmla="*/ 14494 h 79094"/>
                <a:gd name="connsiteX1" fmla="*/ 103924 w 113294"/>
                <a:gd name="connsiteY1" fmla="*/ 0 h 79094"/>
                <a:gd name="connsiteX2" fmla="*/ 103924 w 113294"/>
                <a:gd name="connsiteY2" fmla="*/ 0 h 79094"/>
                <a:gd name="connsiteX3" fmla="*/ 100925 w 113294"/>
                <a:gd name="connsiteY3" fmla="*/ 1749 h 79094"/>
                <a:gd name="connsiteX4" fmla="*/ 4467 w 113294"/>
                <a:gd name="connsiteY4" fmla="*/ 58477 h 79094"/>
                <a:gd name="connsiteX5" fmla="*/ 4467 w 113294"/>
                <a:gd name="connsiteY5" fmla="*/ 58477 h 79094"/>
                <a:gd name="connsiteX6" fmla="*/ 2967 w 113294"/>
                <a:gd name="connsiteY6" fmla="*/ 59851 h 79094"/>
                <a:gd name="connsiteX7" fmla="*/ 1718 w 113294"/>
                <a:gd name="connsiteY7" fmla="*/ 61100 h 79094"/>
                <a:gd name="connsiteX8" fmla="*/ 1093 w 113294"/>
                <a:gd name="connsiteY8" fmla="*/ 62475 h 79094"/>
                <a:gd name="connsiteX9" fmla="*/ 94 w 113294"/>
                <a:gd name="connsiteY9" fmla="*/ 64724 h 79094"/>
                <a:gd name="connsiteX10" fmla="*/ 94 w 113294"/>
                <a:gd name="connsiteY10" fmla="*/ 65849 h 79094"/>
                <a:gd name="connsiteX11" fmla="*/ 94 w 113294"/>
                <a:gd name="connsiteY11" fmla="*/ 68847 h 79094"/>
                <a:gd name="connsiteX12" fmla="*/ 969 w 113294"/>
                <a:gd name="connsiteY12" fmla="*/ 72846 h 79094"/>
                <a:gd name="connsiteX13" fmla="*/ 11189 w 113294"/>
                <a:gd name="connsiteY13" fmla="*/ 78818 h 79094"/>
                <a:gd name="connsiteX14" fmla="*/ 13463 w 113294"/>
                <a:gd name="connsiteY14" fmla="*/ 77844 h 79094"/>
                <a:gd name="connsiteX15" fmla="*/ 19085 w 113294"/>
                <a:gd name="connsiteY15" fmla="*/ 74595 h 79094"/>
                <a:gd name="connsiteX16" fmla="*/ 113295 w 113294"/>
                <a:gd name="connsiteY16" fmla="*/ 19242 h 79094"/>
                <a:gd name="connsiteX17" fmla="*/ 101513 w 113294"/>
                <a:gd name="connsiteY17" fmla="*/ 18068 h 79094"/>
                <a:gd name="connsiteX18" fmla="*/ 99800 w 113294"/>
                <a:gd name="connsiteY18" fmla="*/ 14494 h 7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94" h="79094">
                  <a:moveTo>
                    <a:pt x="99800" y="14494"/>
                  </a:moveTo>
                  <a:cubicBezTo>
                    <a:pt x="97489" y="9296"/>
                    <a:pt x="99226" y="3198"/>
                    <a:pt x="103924" y="0"/>
                  </a:cubicBezTo>
                  <a:lnTo>
                    <a:pt x="103924" y="0"/>
                  </a:lnTo>
                  <a:lnTo>
                    <a:pt x="100925" y="1749"/>
                  </a:lnTo>
                  <a:lnTo>
                    <a:pt x="4467" y="58477"/>
                  </a:lnTo>
                  <a:lnTo>
                    <a:pt x="4467" y="58477"/>
                  </a:lnTo>
                  <a:cubicBezTo>
                    <a:pt x="3905" y="58864"/>
                    <a:pt x="3405" y="59326"/>
                    <a:pt x="2967" y="59851"/>
                  </a:cubicBezTo>
                  <a:lnTo>
                    <a:pt x="1718" y="61100"/>
                  </a:lnTo>
                  <a:cubicBezTo>
                    <a:pt x="1481" y="61550"/>
                    <a:pt x="1281" y="62013"/>
                    <a:pt x="1093" y="62475"/>
                  </a:cubicBezTo>
                  <a:cubicBezTo>
                    <a:pt x="631" y="63162"/>
                    <a:pt x="294" y="63924"/>
                    <a:pt x="94" y="64724"/>
                  </a:cubicBezTo>
                  <a:cubicBezTo>
                    <a:pt x="31" y="65099"/>
                    <a:pt x="31" y="65474"/>
                    <a:pt x="94" y="65849"/>
                  </a:cubicBezTo>
                  <a:cubicBezTo>
                    <a:pt x="-31" y="66848"/>
                    <a:pt x="-31" y="67848"/>
                    <a:pt x="94" y="68847"/>
                  </a:cubicBezTo>
                  <a:cubicBezTo>
                    <a:pt x="194" y="70209"/>
                    <a:pt x="481" y="71559"/>
                    <a:pt x="969" y="72846"/>
                  </a:cubicBezTo>
                  <a:cubicBezTo>
                    <a:pt x="2143" y="77319"/>
                    <a:pt x="6716" y="79993"/>
                    <a:pt x="11189" y="78818"/>
                  </a:cubicBezTo>
                  <a:cubicBezTo>
                    <a:pt x="11989" y="78606"/>
                    <a:pt x="12763" y="78281"/>
                    <a:pt x="13463" y="77844"/>
                  </a:cubicBezTo>
                  <a:lnTo>
                    <a:pt x="19085" y="74595"/>
                  </a:lnTo>
                  <a:lnTo>
                    <a:pt x="113295" y="19242"/>
                  </a:lnTo>
                  <a:cubicBezTo>
                    <a:pt x="109721" y="22166"/>
                    <a:pt x="104449" y="21641"/>
                    <a:pt x="101513" y="18068"/>
                  </a:cubicBezTo>
                  <a:cubicBezTo>
                    <a:pt x="100663" y="17030"/>
                    <a:pt x="100075" y="15806"/>
                    <a:pt x="99800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DD8C8A98-AA32-4182-AF1D-030E032AD463}"/>
                </a:ext>
              </a:extLst>
            </p:cNvPr>
            <p:cNvSpPr/>
            <p:nvPr/>
          </p:nvSpPr>
          <p:spPr>
            <a:xfrm>
              <a:off x="10671294" y="2038694"/>
              <a:ext cx="23512" cy="278888"/>
            </a:xfrm>
            <a:custGeom>
              <a:avLst/>
              <a:gdLst>
                <a:gd name="connsiteX0" fmla="*/ 5623 w 23512"/>
                <a:gd name="connsiteY0" fmla="*/ 250 h 278888"/>
                <a:gd name="connsiteX1" fmla="*/ 0 w 23512"/>
                <a:gd name="connsiteY1" fmla="*/ 267768 h 278888"/>
                <a:gd name="connsiteX2" fmla="*/ 750 w 23512"/>
                <a:gd name="connsiteY2" fmla="*/ 272142 h 278888"/>
                <a:gd name="connsiteX3" fmla="*/ 8746 w 23512"/>
                <a:gd name="connsiteY3" fmla="*/ 278889 h 278888"/>
                <a:gd name="connsiteX4" fmla="*/ 17993 w 23512"/>
                <a:gd name="connsiteY4" fmla="*/ 268268 h 278888"/>
                <a:gd name="connsiteX5" fmla="*/ 23490 w 23512"/>
                <a:gd name="connsiteY5" fmla="*/ 7622 h 278888"/>
                <a:gd name="connsiteX6" fmla="*/ 23490 w 23512"/>
                <a:gd name="connsiteY6" fmla="*/ 625 h 278888"/>
                <a:gd name="connsiteX7" fmla="*/ 14369 w 23512"/>
                <a:gd name="connsiteY7" fmla="*/ 11121 h 278888"/>
                <a:gd name="connsiteX8" fmla="*/ 5498 w 23512"/>
                <a:gd name="connsiteY8" fmla="*/ 0 h 27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12" h="278888">
                  <a:moveTo>
                    <a:pt x="5623" y="250"/>
                  </a:moveTo>
                  <a:lnTo>
                    <a:pt x="0" y="267768"/>
                  </a:lnTo>
                  <a:cubicBezTo>
                    <a:pt x="-12" y="269255"/>
                    <a:pt x="238" y="270742"/>
                    <a:pt x="750" y="272142"/>
                  </a:cubicBezTo>
                  <a:cubicBezTo>
                    <a:pt x="1737" y="275853"/>
                    <a:pt x="4923" y="278539"/>
                    <a:pt x="8746" y="278889"/>
                  </a:cubicBezTo>
                  <a:cubicBezTo>
                    <a:pt x="14219" y="278489"/>
                    <a:pt x="18355" y="273741"/>
                    <a:pt x="17993" y="268268"/>
                  </a:cubicBezTo>
                  <a:lnTo>
                    <a:pt x="23490" y="7622"/>
                  </a:lnTo>
                  <a:lnTo>
                    <a:pt x="23490" y="625"/>
                  </a:lnTo>
                  <a:cubicBezTo>
                    <a:pt x="23853" y="6035"/>
                    <a:pt x="19780" y="10721"/>
                    <a:pt x="14369" y="11121"/>
                  </a:cubicBezTo>
                  <a:cubicBezTo>
                    <a:pt x="8897" y="10408"/>
                    <a:pt x="4986" y="5485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72A1C63-30B4-4174-84B8-C49240954B1F}"/>
                </a:ext>
              </a:extLst>
            </p:cNvPr>
            <p:cNvSpPr/>
            <p:nvPr/>
          </p:nvSpPr>
          <p:spPr>
            <a:xfrm>
              <a:off x="10677122" y="1852143"/>
              <a:ext cx="21457" cy="198295"/>
            </a:xfrm>
            <a:custGeom>
              <a:avLst/>
              <a:gdLst>
                <a:gd name="connsiteX0" fmla="*/ 3669 w 21457"/>
                <a:gd name="connsiteY0" fmla="*/ 9746 h 198295"/>
                <a:gd name="connsiteX1" fmla="*/ 3669 w 21457"/>
                <a:gd name="connsiteY1" fmla="*/ 16993 h 198295"/>
                <a:gd name="connsiteX2" fmla="*/ 45 w 21457"/>
                <a:gd name="connsiteY2" fmla="*/ 187175 h 198295"/>
                <a:gd name="connsiteX3" fmla="*/ 8916 w 21457"/>
                <a:gd name="connsiteY3" fmla="*/ 198296 h 198295"/>
                <a:gd name="connsiteX4" fmla="*/ 18037 w 21457"/>
                <a:gd name="connsiteY4" fmla="*/ 187800 h 198295"/>
                <a:gd name="connsiteX5" fmla="*/ 18037 w 21457"/>
                <a:gd name="connsiteY5" fmla="*/ 171182 h 198295"/>
                <a:gd name="connsiteX6" fmla="*/ 21411 w 21457"/>
                <a:gd name="connsiteY6" fmla="*/ 10746 h 198295"/>
                <a:gd name="connsiteX7" fmla="*/ 21411 w 21457"/>
                <a:gd name="connsiteY7" fmla="*/ 10746 h 198295"/>
                <a:gd name="connsiteX8" fmla="*/ 21411 w 21457"/>
                <a:gd name="connsiteY8" fmla="*/ 8247 h 198295"/>
                <a:gd name="connsiteX9" fmla="*/ 21411 w 21457"/>
                <a:gd name="connsiteY9" fmla="*/ 6622 h 198295"/>
                <a:gd name="connsiteX10" fmla="*/ 20536 w 21457"/>
                <a:gd name="connsiteY10" fmla="*/ 4873 h 198295"/>
                <a:gd name="connsiteX11" fmla="*/ 19412 w 21457"/>
                <a:gd name="connsiteY11" fmla="*/ 3124 h 198295"/>
                <a:gd name="connsiteX12" fmla="*/ 13414 w 21457"/>
                <a:gd name="connsiteY12" fmla="*/ 0 h 198295"/>
                <a:gd name="connsiteX13" fmla="*/ 3669 w 21457"/>
                <a:gd name="connsiteY13" fmla="*/ 9746 h 19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7" h="198295">
                  <a:moveTo>
                    <a:pt x="3669" y="9746"/>
                  </a:moveTo>
                  <a:lnTo>
                    <a:pt x="3669" y="16993"/>
                  </a:lnTo>
                  <a:lnTo>
                    <a:pt x="45" y="187175"/>
                  </a:lnTo>
                  <a:cubicBezTo>
                    <a:pt x="-467" y="192661"/>
                    <a:pt x="3444" y="197584"/>
                    <a:pt x="8916" y="198296"/>
                  </a:cubicBezTo>
                  <a:cubicBezTo>
                    <a:pt x="14326" y="197896"/>
                    <a:pt x="18400" y="193210"/>
                    <a:pt x="18037" y="187800"/>
                  </a:cubicBezTo>
                  <a:lnTo>
                    <a:pt x="18037" y="171182"/>
                  </a:lnTo>
                  <a:lnTo>
                    <a:pt x="21411" y="10746"/>
                  </a:lnTo>
                  <a:lnTo>
                    <a:pt x="21411" y="10746"/>
                  </a:lnTo>
                  <a:cubicBezTo>
                    <a:pt x="21473" y="9909"/>
                    <a:pt x="21473" y="9084"/>
                    <a:pt x="21411" y="8247"/>
                  </a:cubicBezTo>
                  <a:lnTo>
                    <a:pt x="21411" y="6622"/>
                  </a:lnTo>
                  <a:cubicBezTo>
                    <a:pt x="21411" y="6622"/>
                    <a:pt x="20786" y="5373"/>
                    <a:pt x="20536" y="4873"/>
                  </a:cubicBezTo>
                  <a:lnTo>
                    <a:pt x="19412" y="3124"/>
                  </a:lnTo>
                  <a:cubicBezTo>
                    <a:pt x="17937" y="1287"/>
                    <a:pt x="15763" y="150"/>
                    <a:pt x="13414" y="0"/>
                  </a:cubicBezTo>
                  <a:cubicBezTo>
                    <a:pt x="8091" y="137"/>
                    <a:pt x="3806" y="4423"/>
                    <a:pt x="3669" y="974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97A001F6-3BD0-432C-9EEB-43ED7700FA4C}"/>
                </a:ext>
              </a:extLst>
            </p:cNvPr>
            <p:cNvSpPr/>
            <p:nvPr/>
          </p:nvSpPr>
          <p:spPr>
            <a:xfrm>
              <a:off x="8591568" y="3968299"/>
              <a:ext cx="26988" cy="13369"/>
            </a:xfrm>
            <a:custGeom>
              <a:avLst/>
              <a:gdLst>
                <a:gd name="connsiteX0" fmla="*/ 26988 w 26988"/>
                <a:gd name="connsiteY0" fmla="*/ 0 h 13369"/>
                <a:gd name="connsiteX1" fmla="*/ 25864 w 26988"/>
                <a:gd name="connsiteY1" fmla="*/ 0 h 13369"/>
                <a:gd name="connsiteX2" fmla="*/ 25864 w 26988"/>
                <a:gd name="connsiteY2" fmla="*/ 0 h 13369"/>
                <a:gd name="connsiteX3" fmla="*/ 0 w 26988"/>
                <a:gd name="connsiteY3" fmla="*/ 13370 h 13369"/>
                <a:gd name="connsiteX4" fmla="*/ 4498 w 26988"/>
                <a:gd name="connsiteY4" fmla="*/ 13370 h 13369"/>
                <a:gd name="connsiteX5" fmla="*/ 26739 w 26988"/>
                <a:gd name="connsiteY5" fmla="*/ 1874 h 13369"/>
                <a:gd name="connsiteX6" fmla="*/ 26739 w 26988"/>
                <a:gd name="connsiteY6" fmla="*/ 1874 h 13369"/>
                <a:gd name="connsiteX7" fmla="*/ 26988 w 26988"/>
                <a:gd name="connsiteY7" fmla="*/ 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8" h="13369">
                  <a:moveTo>
                    <a:pt x="26988" y="0"/>
                  </a:moveTo>
                  <a:lnTo>
                    <a:pt x="25864" y="0"/>
                  </a:lnTo>
                  <a:lnTo>
                    <a:pt x="25864" y="0"/>
                  </a:lnTo>
                  <a:lnTo>
                    <a:pt x="0" y="13370"/>
                  </a:lnTo>
                  <a:cubicBezTo>
                    <a:pt x="1462" y="12882"/>
                    <a:pt x="3036" y="12882"/>
                    <a:pt x="4498" y="13370"/>
                  </a:cubicBezTo>
                  <a:lnTo>
                    <a:pt x="26739" y="1874"/>
                  </a:lnTo>
                  <a:lnTo>
                    <a:pt x="26739" y="1874"/>
                  </a:lnTo>
                  <a:cubicBezTo>
                    <a:pt x="26739" y="1874"/>
                    <a:pt x="26864" y="0"/>
                    <a:pt x="2698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28A12FFD-D161-48BC-9AC2-BFB858D62771}"/>
                </a:ext>
              </a:extLst>
            </p:cNvPr>
            <p:cNvSpPr/>
            <p:nvPr/>
          </p:nvSpPr>
          <p:spPr>
            <a:xfrm>
              <a:off x="8629302" y="3977671"/>
              <a:ext cx="336854" cy="453943"/>
            </a:xfrm>
            <a:custGeom>
              <a:avLst/>
              <a:gdLst>
                <a:gd name="connsiteX0" fmla="*/ 328858 w 336854"/>
                <a:gd name="connsiteY0" fmla="*/ 447946 h 453943"/>
                <a:gd name="connsiteX1" fmla="*/ 330857 w 336854"/>
                <a:gd name="connsiteY1" fmla="*/ 446822 h 453943"/>
                <a:gd name="connsiteX2" fmla="*/ 336855 w 336854"/>
                <a:gd name="connsiteY2" fmla="*/ 443573 h 453943"/>
                <a:gd name="connsiteX3" fmla="*/ 21366 w 336854"/>
                <a:gd name="connsiteY3" fmla="*/ 11121 h 453943"/>
                <a:gd name="connsiteX4" fmla="*/ 21366 w 336854"/>
                <a:gd name="connsiteY4" fmla="*/ 11121 h 453943"/>
                <a:gd name="connsiteX5" fmla="*/ 13369 w 336854"/>
                <a:gd name="connsiteY5" fmla="*/ 0 h 453943"/>
                <a:gd name="connsiteX6" fmla="*/ 12495 w 336854"/>
                <a:gd name="connsiteY6" fmla="*/ 15369 h 453943"/>
                <a:gd name="connsiteX7" fmla="*/ 1187 w 336854"/>
                <a:gd name="connsiteY7" fmla="*/ 15769 h 453943"/>
                <a:gd name="connsiteX8" fmla="*/ 0 w 336854"/>
                <a:gd name="connsiteY8" fmla="*/ 14369 h 453943"/>
                <a:gd name="connsiteX9" fmla="*/ 1000 w 336854"/>
                <a:gd name="connsiteY9" fmla="*/ 15744 h 453943"/>
                <a:gd name="connsiteX10" fmla="*/ 319987 w 336854"/>
                <a:gd name="connsiteY10" fmla="*/ 453069 h 453943"/>
                <a:gd name="connsiteX11" fmla="*/ 319987 w 336854"/>
                <a:gd name="connsiteY11" fmla="*/ 453069 h 453943"/>
                <a:gd name="connsiteX12" fmla="*/ 319987 w 336854"/>
                <a:gd name="connsiteY12" fmla="*/ 453069 h 453943"/>
                <a:gd name="connsiteX13" fmla="*/ 323985 w 336854"/>
                <a:gd name="connsiteY13" fmla="*/ 453944 h 453943"/>
                <a:gd name="connsiteX14" fmla="*/ 328858 w 336854"/>
                <a:gd name="connsiteY14" fmla="*/ 447946 h 45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6854" h="453943">
                  <a:moveTo>
                    <a:pt x="328858" y="447946"/>
                  </a:moveTo>
                  <a:lnTo>
                    <a:pt x="330857" y="446822"/>
                  </a:lnTo>
                  <a:lnTo>
                    <a:pt x="336855" y="443573"/>
                  </a:lnTo>
                  <a:lnTo>
                    <a:pt x="21366" y="11121"/>
                  </a:lnTo>
                  <a:lnTo>
                    <a:pt x="21366" y="11121"/>
                  </a:lnTo>
                  <a:lnTo>
                    <a:pt x="13369" y="0"/>
                  </a:lnTo>
                  <a:cubicBezTo>
                    <a:pt x="16643" y="4711"/>
                    <a:pt x="16280" y="11058"/>
                    <a:pt x="12495" y="15369"/>
                  </a:cubicBezTo>
                  <a:cubicBezTo>
                    <a:pt x="9483" y="18605"/>
                    <a:pt x="4423" y="18780"/>
                    <a:pt x="1187" y="15769"/>
                  </a:cubicBezTo>
                  <a:cubicBezTo>
                    <a:pt x="737" y="15356"/>
                    <a:pt x="337" y="14882"/>
                    <a:pt x="0" y="14369"/>
                  </a:cubicBezTo>
                  <a:lnTo>
                    <a:pt x="1000" y="15744"/>
                  </a:lnTo>
                  <a:lnTo>
                    <a:pt x="319987" y="453069"/>
                  </a:lnTo>
                  <a:lnTo>
                    <a:pt x="319987" y="453069"/>
                  </a:lnTo>
                  <a:lnTo>
                    <a:pt x="319987" y="453069"/>
                  </a:lnTo>
                  <a:cubicBezTo>
                    <a:pt x="321374" y="452970"/>
                    <a:pt x="322761" y="453269"/>
                    <a:pt x="323985" y="453944"/>
                  </a:cubicBezTo>
                  <a:cubicBezTo>
                    <a:pt x="324772" y="451395"/>
                    <a:pt x="326522" y="449246"/>
                    <a:pt x="328858" y="447946"/>
                  </a:cubicBez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CABB6A5F-3EB5-42A9-8DB2-246E641696EE}"/>
                </a:ext>
              </a:extLst>
            </p:cNvPr>
            <p:cNvSpPr/>
            <p:nvPr/>
          </p:nvSpPr>
          <p:spPr>
            <a:xfrm>
              <a:off x="8618931" y="3966550"/>
              <a:ext cx="624" cy="1374"/>
            </a:xfrm>
            <a:custGeom>
              <a:avLst/>
              <a:gdLst>
                <a:gd name="connsiteX0" fmla="*/ 625 w 624"/>
                <a:gd name="connsiteY0" fmla="*/ 0 h 1374"/>
                <a:gd name="connsiteX1" fmla="*/ 625 w 624"/>
                <a:gd name="connsiteY1" fmla="*/ 0 h 1374"/>
                <a:gd name="connsiteX2" fmla="*/ 0 w 624"/>
                <a:gd name="connsiteY2" fmla="*/ 1375 h 1374"/>
                <a:gd name="connsiteX3" fmla="*/ 0 w 624"/>
                <a:gd name="connsiteY3" fmla="*/ 1375 h 1374"/>
                <a:gd name="connsiteX4" fmla="*/ 625 w 624"/>
                <a:gd name="connsiteY4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" h="1374">
                  <a:moveTo>
                    <a:pt x="625" y="0"/>
                  </a:moveTo>
                  <a:lnTo>
                    <a:pt x="625" y="0"/>
                  </a:lnTo>
                  <a:cubicBezTo>
                    <a:pt x="337" y="425"/>
                    <a:pt x="137" y="887"/>
                    <a:pt x="0" y="1375"/>
                  </a:cubicBezTo>
                  <a:lnTo>
                    <a:pt x="0" y="1375"/>
                  </a:lnTo>
                  <a:cubicBezTo>
                    <a:pt x="162" y="900"/>
                    <a:pt x="362" y="437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AC51AA57-74CE-456F-8B15-012502685684}"/>
                </a:ext>
              </a:extLst>
            </p:cNvPr>
            <p:cNvSpPr/>
            <p:nvPr/>
          </p:nvSpPr>
          <p:spPr>
            <a:xfrm>
              <a:off x="8620805" y="3963051"/>
              <a:ext cx="1499" cy="1249"/>
            </a:xfrm>
            <a:custGeom>
              <a:avLst/>
              <a:gdLst>
                <a:gd name="connsiteX0" fmla="*/ 875 w 1499"/>
                <a:gd name="connsiteY0" fmla="*/ 625 h 1249"/>
                <a:gd name="connsiteX1" fmla="*/ 0 w 1499"/>
                <a:gd name="connsiteY1" fmla="*/ 1250 h 1249"/>
                <a:gd name="connsiteX2" fmla="*/ 0 w 1499"/>
                <a:gd name="connsiteY2" fmla="*/ 1250 h 1249"/>
                <a:gd name="connsiteX3" fmla="*/ 1499 w 1499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1249">
                  <a:moveTo>
                    <a:pt x="875" y="625"/>
                  </a:moveTo>
                  <a:lnTo>
                    <a:pt x="0" y="1250"/>
                  </a:lnTo>
                  <a:lnTo>
                    <a:pt x="0" y="1250"/>
                  </a:lnTo>
                  <a:cubicBezTo>
                    <a:pt x="412" y="737"/>
                    <a:pt x="924" y="313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6C7C2030-7262-4C4D-BAD1-A4A7577CCD9C}"/>
                </a:ext>
              </a:extLst>
            </p:cNvPr>
            <p:cNvSpPr/>
            <p:nvPr/>
          </p:nvSpPr>
          <p:spPr>
            <a:xfrm>
              <a:off x="8626803" y="3976546"/>
              <a:ext cx="17848" cy="18913"/>
            </a:xfrm>
            <a:custGeom>
              <a:avLst/>
              <a:gdLst>
                <a:gd name="connsiteX0" fmla="*/ 8871 w 17848"/>
                <a:gd name="connsiteY0" fmla="*/ 3124 h 18913"/>
                <a:gd name="connsiteX1" fmla="*/ 3873 w 17848"/>
                <a:gd name="connsiteY1" fmla="*/ 10246 h 18913"/>
                <a:gd name="connsiteX2" fmla="*/ 0 w 17848"/>
                <a:gd name="connsiteY2" fmla="*/ 12245 h 18913"/>
                <a:gd name="connsiteX3" fmla="*/ 2249 w 17848"/>
                <a:gd name="connsiteY3" fmla="*/ 15369 h 18913"/>
                <a:gd name="connsiteX4" fmla="*/ 13344 w 17848"/>
                <a:gd name="connsiteY4" fmla="*/ 17555 h 18913"/>
                <a:gd name="connsiteX5" fmla="*/ 14744 w 17848"/>
                <a:gd name="connsiteY5" fmla="*/ 16368 h 18913"/>
                <a:gd name="connsiteX6" fmla="*/ 15618 w 17848"/>
                <a:gd name="connsiteY6" fmla="*/ 999 h 18913"/>
                <a:gd name="connsiteX7" fmla="*/ 14744 w 17848"/>
                <a:gd name="connsiteY7" fmla="*/ 0 h 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48" h="18913">
                  <a:moveTo>
                    <a:pt x="8871" y="3124"/>
                  </a:moveTo>
                  <a:cubicBezTo>
                    <a:pt x="8334" y="6110"/>
                    <a:pt x="6497" y="8721"/>
                    <a:pt x="3873" y="10246"/>
                  </a:cubicBezTo>
                  <a:lnTo>
                    <a:pt x="0" y="12245"/>
                  </a:lnTo>
                  <a:lnTo>
                    <a:pt x="2249" y="15369"/>
                  </a:lnTo>
                  <a:cubicBezTo>
                    <a:pt x="4710" y="19042"/>
                    <a:pt x="9671" y="20017"/>
                    <a:pt x="13344" y="17555"/>
                  </a:cubicBezTo>
                  <a:cubicBezTo>
                    <a:pt x="13857" y="17218"/>
                    <a:pt x="14319" y="16818"/>
                    <a:pt x="14744" y="16368"/>
                  </a:cubicBezTo>
                  <a:cubicBezTo>
                    <a:pt x="18530" y="12058"/>
                    <a:pt x="18892" y="5710"/>
                    <a:pt x="15618" y="999"/>
                  </a:cubicBezTo>
                  <a:lnTo>
                    <a:pt x="1474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6B9544FF-7E43-4F17-925A-0280C8A3DC58}"/>
                </a:ext>
              </a:extLst>
            </p:cNvPr>
            <p:cNvSpPr/>
            <p:nvPr/>
          </p:nvSpPr>
          <p:spPr>
            <a:xfrm>
              <a:off x="8625303" y="3979670"/>
              <a:ext cx="10370" cy="9871"/>
            </a:xfrm>
            <a:custGeom>
              <a:avLst/>
              <a:gdLst>
                <a:gd name="connsiteX0" fmla="*/ 5373 w 10370"/>
                <a:gd name="connsiteY0" fmla="*/ 7122 h 9871"/>
                <a:gd name="connsiteX1" fmla="*/ 10371 w 10370"/>
                <a:gd name="connsiteY1" fmla="*/ 0 h 9871"/>
                <a:gd name="connsiteX2" fmla="*/ 4998 w 10370"/>
                <a:gd name="connsiteY2" fmla="*/ 2749 h 9871"/>
                <a:gd name="connsiteX3" fmla="*/ 4998 w 10370"/>
                <a:gd name="connsiteY3" fmla="*/ 2749 h 9871"/>
                <a:gd name="connsiteX4" fmla="*/ 0 w 10370"/>
                <a:gd name="connsiteY4" fmla="*/ 9871 h 9871"/>
                <a:gd name="connsiteX5" fmla="*/ 1374 w 10370"/>
                <a:gd name="connsiteY5" fmla="*/ 9122 h 9871"/>
                <a:gd name="connsiteX6" fmla="*/ 1374 w 10370"/>
                <a:gd name="connsiteY6" fmla="*/ 9122 h 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0" h="9871">
                  <a:moveTo>
                    <a:pt x="5373" y="7122"/>
                  </a:moveTo>
                  <a:cubicBezTo>
                    <a:pt x="7997" y="5598"/>
                    <a:pt x="9833" y="2986"/>
                    <a:pt x="10371" y="0"/>
                  </a:cubicBezTo>
                  <a:lnTo>
                    <a:pt x="4998" y="2749"/>
                  </a:lnTo>
                  <a:lnTo>
                    <a:pt x="4998" y="2749"/>
                  </a:lnTo>
                  <a:cubicBezTo>
                    <a:pt x="4411" y="5723"/>
                    <a:pt x="2599" y="8309"/>
                    <a:pt x="0" y="9871"/>
                  </a:cubicBezTo>
                  <a:lnTo>
                    <a:pt x="1374" y="9122"/>
                  </a:lnTo>
                  <a:lnTo>
                    <a:pt x="1374" y="91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3FAEC069-34F7-4286-AD6B-FDB51C04471B}"/>
                </a:ext>
              </a:extLst>
            </p:cNvPr>
            <p:cNvSpPr/>
            <p:nvPr/>
          </p:nvSpPr>
          <p:spPr>
            <a:xfrm>
              <a:off x="8617931" y="396979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4505B9EE-42D8-4F97-AB93-FBED68917174}"/>
                </a:ext>
              </a:extLst>
            </p:cNvPr>
            <p:cNvSpPr/>
            <p:nvPr/>
          </p:nvSpPr>
          <p:spPr>
            <a:xfrm>
              <a:off x="8211482" y="3969674"/>
              <a:ext cx="418569" cy="233282"/>
            </a:xfrm>
            <a:custGeom>
              <a:avLst/>
              <a:gdLst>
                <a:gd name="connsiteX0" fmla="*/ 418569 w 418569"/>
                <a:gd name="connsiteY0" fmla="*/ 12870 h 233282"/>
                <a:gd name="connsiteX1" fmla="*/ 407462 w 418569"/>
                <a:gd name="connsiteY1" fmla="*/ 8285 h 233282"/>
                <a:gd name="connsiteX2" fmla="*/ 407074 w 418569"/>
                <a:gd name="connsiteY2" fmla="*/ 7122 h 233282"/>
                <a:gd name="connsiteX3" fmla="*/ 407074 w 418569"/>
                <a:gd name="connsiteY3" fmla="*/ 0 h 233282"/>
                <a:gd name="connsiteX4" fmla="*/ 407074 w 418569"/>
                <a:gd name="connsiteY4" fmla="*/ 0 h 233282"/>
                <a:gd name="connsiteX5" fmla="*/ 384834 w 418569"/>
                <a:gd name="connsiteY5" fmla="*/ 11496 h 233282"/>
                <a:gd name="connsiteX6" fmla="*/ 392206 w 418569"/>
                <a:gd name="connsiteY6" fmla="*/ 17868 h 233282"/>
                <a:gd name="connsiteX7" fmla="*/ 387458 w 418569"/>
                <a:gd name="connsiteY7" fmla="*/ 32112 h 233282"/>
                <a:gd name="connsiteX8" fmla="*/ 218031 w 418569"/>
                <a:gd name="connsiteY8" fmla="*/ 119577 h 233282"/>
                <a:gd name="connsiteX9" fmla="*/ 0 w 418569"/>
                <a:gd name="connsiteY9" fmla="*/ 232033 h 233282"/>
                <a:gd name="connsiteX10" fmla="*/ 875 w 418569"/>
                <a:gd name="connsiteY10" fmla="*/ 233282 h 233282"/>
                <a:gd name="connsiteX11" fmla="*/ 414196 w 418569"/>
                <a:gd name="connsiteY11" fmla="*/ 19617 h 233282"/>
                <a:gd name="connsiteX12" fmla="*/ 418569 w 418569"/>
                <a:gd name="connsiteY12" fmla="*/ 12870 h 2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8569" h="233282">
                  <a:moveTo>
                    <a:pt x="418569" y="12870"/>
                  </a:moveTo>
                  <a:cubicBezTo>
                    <a:pt x="414234" y="14669"/>
                    <a:pt x="409261" y="12620"/>
                    <a:pt x="407462" y="8285"/>
                  </a:cubicBezTo>
                  <a:cubicBezTo>
                    <a:pt x="407299" y="7910"/>
                    <a:pt x="407174" y="7522"/>
                    <a:pt x="407074" y="7122"/>
                  </a:cubicBezTo>
                  <a:cubicBezTo>
                    <a:pt x="406387" y="4798"/>
                    <a:pt x="406387" y="2324"/>
                    <a:pt x="407074" y="0"/>
                  </a:cubicBezTo>
                  <a:lnTo>
                    <a:pt x="407074" y="0"/>
                  </a:lnTo>
                  <a:lnTo>
                    <a:pt x="384834" y="11496"/>
                  </a:lnTo>
                  <a:cubicBezTo>
                    <a:pt x="388307" y="12045"/>
                    <a:pt x="391156" y="14519"/>
                    <a:pt x="392206" y="17868"/>
                  </a:cubicBezTo>
                  <a:cubicBezTo>
                    <a:pt x="393967" y="23141"/>
                    <a:pt x="392031" y="28951"/>
                    <a:pt x="387458" y="32112"/>
                  </a:cubicBezTo>
                  <a:lnTo>
                    <a:pt x="218031" y="119577"/>
                  </a:lnTo>
                  <a:lnTo>
                    <a:pt x="0" y="232033"/>
                  </a:lnTo>
                  <a:lnTo>
                    <a:pt x="875" y="233282"/>
                  </a:lnTo>
                  <a:lnTo>
                    <a:pt x="414196" y="19617"/>
                  </a:lnTo>
                  <a:cubicBezTo>
                    <a:pt x="416470" y="18018"/>
                    <a:pt x="418044" y="15594"/>
                    <a:pt x="418569" y="12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E9F272EF-5517-4680-8C14-58C7F1F382BE}"/>
                </a:ext>
              </a:extLst>
            </p:cNvPr>
            <p:cNvSpPr/>
            <p:nvPr/>
          </p:nvSpPr>
          <p:spPr>
            <a:xfrm>
              <a:off x="7076098" y="4313162"/>
              <a:ext cx="66845" cy="325316"/>
            </a:xfrm>
            <a:custGeom>
              <a:avLst/>
              <a:gdLst>
                <a:gd name="connsiteX0" fmla="*/ 59474 w 66845"/>
                <a:gd name="connsiteY0" fmla="*/ 325120 h 325316"/>
                <a:gd name="connsiteX1" fmla="*/ 66596 w 66845"/>
                <a:gd name="connsiteY1" fmla="*/ 312625 h 325316"/>
                <a:gd name="connsiteX2" fmla="*/ 66596 w 66845"/>
                <a:gd name="connsiteY2" fmla="*/ 310126 h 325316"/>
                <a:gd name="connsiteX3" fmla="*/ 17617 w 66845"/>
                <a:gd name="connsiteY3" fmla="*/ 0 h 325316"/>
                <a:gd name="connsiteX4" fmla="*/ 10495 w 66845"/>
                <a:gd name="connsiteY4" fmla="*/ 12495 h 325316"/>
                <a:gd name="connsiteX5" fmla="*/ 75 w 66845"/>
                <a:gd name="connsiteY5" fmla="*/ 4598 h 325316"/>
                <a:gd name="connsiteX6" fmla="*/ 0 w 66845"/>
                <a:gd name="connsiteY6" fmla="*/ 3873 h 325316"/>
                <a:gd name="connsiteX7" fmla="*/ 0 w 66845"/>
                <a:gd name="connsiteY7" fmla="*/ 3873 h 325316"/>
                <a:gd name="connsiteX8" fmla="*/ 0 w 66845"/>
                <a:gd name="connsiteY8" fmla="*/ 7747 h 325316"/>
                <a:gd name="connsiteX9" fmla="*/ 48604 w 66845"/>
                <a:gd name="connsiteY9" fmla="*/ 316124 h 325316"/>
                <a:gd name="connsiteX10" fmla="*/ 48604 w 66845"/>
                <a:gd name="connsiteY10" fmla="*/ 316124 h 325316"/>
                <a:gd name="connsiteX11" fmla="*/ 49229 w 66845"/>
                <a:gd name="connsiteY11" fmla="*/ 317998 h 325316"/>
                <a:gd name="connsiteX12" fmla="*/ 49978 w 66845"/>
                <a:gd name="connsiteY12" fmla="*/ 319997 h 325316"/>
                <a:gd name="connsiteX13" fmla="*/ 59474 w 66845"/>
                <a:gd name="connsiteY13" fmla="*/ 325120 h 3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45" h="325316">
                  <a:moveTo>
                    <a:pt x="59474" y="325120"/>
                  </a:moveTo>
                  <a:cubicBezTo>
                    <a:pt x="64697" y="323396"/>
                    <a:pt x="67771" y="317998"/>
                    <a:pt x="66596" y="312625"/>
                  </a:cubicBezTo>
                  <a:lnTo>
                    <a:pt x="66596" y="310126"/>
                  </a:lnTo>
                  <a:lnTo>
                    <a:pt x="17617" y="0"/>
                  </a:lnTo>
                  <a:cubicBezTo>
                    <a:pt x="18792" y="5373"/>
                    <a:pt x="15718" y="10771"/>
                    <a:pt x="10495" y="12495"/>
                  </a:cubicBezTo>
                  <a:cubicBezTo>
                    <a:pt x="5435" y="13195"/>
                    <a:pt x="775" y="9658"/>
                    <a:pt x="75" y="4598"/>
                  </a:cubicBezTo>
                  <a:cubicBezTo>
                    <a:pt x="38" y="4361"/>
                    <a:pt x="13" y="4123"/>
                    <a:pt x="0" y="3873"/>
                  </a:cubicBezTo>
                  <a:lnTo>
                    <a:pt x="0" y="3873"/>
                  </a:lnTo>
                  <a:lnTo>
                    <a:pt x="0" y="7747"/>
                  </a:lnTo>
                  <a:lnTo>
                    <a:pt x="48604" y="316124"/>
                  </a:lnTo>
                  <a:lnTo>
                    <a:pt x="48604" y="316124"/>
                  </a:lnTo>
                  <a:cubicBezTo>
                    <a:pt x="48754" y="316761"/>
                    <a:pt x="48966" y="317399"/>
                    <a:pt x="49229" y="317998"/>
                  </a:cubicBezTo>
                  <a:lnTo>
                    <a:pt x="49978" y="319997"/>
                  </a:lnTo>
                  <a:cubicBezTo>
                    <a:pt x="51428" y="323821"/>
                    <a:pt x="55476" y="326008"/>
                    <a:pt x="59474" y="3251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F0831699-6368-4DA9-B516-7E0D2DBE3474}"/>
                </a:ext>
              </a:extLst>
            </p:cNvPr>
            <p:cNvSpPr/>
            <p:nvPr/>
          </p:nvSpPr>
          <p:spPr>
            <a:xfrm>
              <a:off x="6990260" y="3773627"/>
              <a:ext cx="103329" cy="552119"/>
            </a:xfrm>
            <a:custGeom>
              <a:avLst/>
              <a:gdLst>
                <a:gd name="connsiteX0" fmla="*/ 1749 w 103329"/>
                <a:gd name="connsiteY0" fmla="*/ 6248 h 552119"/>
                <a:gd name="connsiteX1" fmla="*/ 0 w 103329"/>
                <a:gd name="connsiteY1" fmla="*/ 0 h 552119"/>
                <a:gd name="connsiteX2" fmla="*/ 0 w 103329"/>
                <a:gd name="connsiteY2" fmla="*/ 1499 h 552119"/>
                <a:gd name="connsiteX3" fmla="*/ 85463 w 103329"/>
                <a:gd name="connsiteY3" fmla="*/ 543408 h 552119"/>
                <a:gd name="connsiteX4" fmla="*/ 95234 w 103329"/>
                <a:gd name="connsiteY4" fmla="*/ 552105 h 552119"/>
                <a:gd name="connsiteX5" fmla="*/ 95959 w 103329"/>
                <a:gd name="connsiteY5" fmla="*/ 552030 h 552119"/>
                <a:gd name="connsiteX6" fmla="*/ 103081 w 103329"/>
                <a:gd name="connsiteY6" fmla="*/ 539535 h 552119"/>
                <a:gd name="connsiteX7" fmla="*/ 24739 w 103329"/>
                <a:gd name="connsiteY7" fmla="*/ 41233 h 55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29" h="552119">
                  <a:moveTo>
                    <a:pt x="1749" y="6248"/>
                  </a:moveTo>
                  <a:cubicBezTo>
                    <a:pt x="662" y="4336"/>
                    <a:pt x="63" y="2199"/>
                    <a:pt x="0" y="0"/>
                  </a:cubicBezTo>
                  <a:lnTo>
                    <a:pt x="0" y="1499"/>
                  </a:lnTo>
                  <a:lnTo>
                    <a:pt x="85463" y="543408"/>
                  </a:lnTo>
                  <a:cubicBezTo>
                    <a:pt x="85763" y="548506"/>
                    <a:pt x="90136" y="552392"/>
                    <a:pt x="95234" y="552105"/>
                  </a:cubicBezTo>
                  <a:cubicBezTo>
                    <a:pt x="95471" y="552092"/>
                    <a:pt x="95721" y="552067"/>
                    <a:pt x="95959" y="552030"/>
                  </a:cubicBezTo>
                  <a:cubicBezTo>
                    <a:pt x="101181" y="550305"/>
                    <a:pt x="104255" y="544908"/>
                    <a:pt x="103081" y="539535"/>
                  </a:cubicBezTo>
                  <a:lnTo>
                    <a:pt x="24739" y="412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EBEA1D52-5A90-491E-97A7-B022A284DC58}"/>
                </a:ext>
              </a:extLst>
            </p:cNvPr>
            <p:cNvSpPr/>
            <p:nvPr/>
          </p:nvSpPr>
          <p:spPr>
            <a:xfrm>
              <a:off x="6991509" y="3765755"/>
              <a:ext cx="1249" cy="1749"/>
            </a:xfrm>
            <a:custGeom>
              <a:avLst/>
              <a:gdLst>
                <a:gd name="connsiteX0" fmla="*/ 750 w 1249"/>
                <a:gd name="connsiteY0" fmla="*/ 625 h 1749"/>
                <a:gd name="connsiteX1" fmla="*/ 0 w 1249"/>
                <a:gd name="connsiteY1" fmla="*/ 1749 h 1749"/>
                <a:gd name="connsiteX2" fmla="*/ 1249 w 1249"/>
                <a:gd name="connsiteY2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749">
                  <a:moveTo>
                    <a:pt x="750" y="625"/>
                  </a:moveTo>
                  <a:lnTo>
                    <a:pt x="0" y="174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2B37337C-E592-474B-95B5-1EF694B5B80E}"/>
                </a:ext>
              </a:extLst>
            </p:cNvPr>
            <p:cNvSpPr/>
            <p:nvPr/>
          </p:nvSpPr>
          <p:spPr>
            <a:xfrm>
              <a:off x="6993883" y="3763506"/>
              <a:ext cx="1499" cy="874"/>
            </a:xfrm>
            <a:custGeom>
              <a:avLst/>
              <a:gdLst>
                <a:gd name="connsiteX0" fmla="*/ 1000 w 1499"/>
                <a:gd name="connsiteY0" fmla="*/ 250 h 874"/>
                <a:gd name="connsiteX1" fmla="*/ 0 w 1499"/>
                <a:gd name="connsiteY1" fmla="*/ 875 h 874"/>
                <a:gd name="connsiteX2" fmla="*/ 1499 w 1499"/>
                <a:gd name="connsiteY2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874">
                  <a:moveTo>
                    <a:pt x="1000" y="250"/>
                  </a:moveTo>
                  <a:lnTo>
                    <a:pt x="0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5378A0FC-2895-45AD-A061-994E45127B9C}"/>
                </a:ext>
              </a:extLst>
            </p:cNvPr>
            <p:cNvSpPr/>
            <p:nvPr/>
          </p:nvSpPr>
          <p:spPr>
            <a:xfrm>
              <a:off x="6990579" y="3769379"/>
              <a:ext cx="111" cy="1999"/>
            </a:xfrm>
            <a:custGeom>
              <a:avLst/>
              <a:gdLst>
                <a:gd name="connsiteX0" fmla="*/ 56 w 111"/>
                <a:gd name="connsiteY0" fmla="*/ 500 h 1999"/>
                <a:gd name="connsiteX1" fmla="*/ 56 w 111"/>
                <a:gd name="connsiteY1" fmla="*/ 1999 h 1999"/>
                <a:gd name="connsiteX2" fmla="*/ 56 w 111"/>
                <a:gd name="connsiteY2" fmla="*/ 0 h 1999"/>
                <a:gd name="connsiteX3" fmla="*/ 56 w 111"/>
                <a:gd name="connsiteY3" fmla="*/ 50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" h="1999">
                  <a:moveTo>
                    <a:pt x="56" y="500"/>
                  </a:moveTo>
                  <a:lnTo>
                    <a:pt x="56" y="1999"/>
                  </a:lnTo>
                  <a:cubicBezTo>
                    <a:pt x="-19" y="1337"/>
                    <a:pt x="-19" y="662"/>
                    <a:pt x="56" y="0"/>
                  </a:cubicBezTo>
                  <a:cubicBezTo>
                    <a:pt x="56" y="0"/>
                    <a:pt x="181" y="375"/>
                    <a:pt x="56" y="5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AEC53DE6-C76D-4C42-8951-33AB0A93500F}"/>
                </a:ext>
              </a:extLst>
            </p:cNvPr>
            <p:cNvSpPr/>
            <p:nvPr/>
          </p:nvSpPr>
          <p:spPr>
            <a:xfrm>
              <a:off x="6997382" y="3762506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2BDC5B10-3428-4BA2-9E71-B8E12AFADCDB}"/>
                </a:ext>
              </a:extLst>
            </p:cNvPr>
            <p:cNvSpPr/>
            <p:nvPr/>
          </p:nvSpPr>
          <p:spPr>
            <a:xfrm>
              <a:off x="8328806" y="4370264"/>
              <a:ext cx="57225" cy="83841"/>
            </a:xfrm>
            <a:custGeom>
              <a:avLst/>
              <a:gdLst>
                <a:gd name="connsiteX0" fmla="*/ 1000 w 57225"/>
                <a:gd name="connsiteY0" fmla="*/ 22866 h 83841"/>
                <a:gd name="connsiteX1" fmla="*/ 43606 w 57225"/>
                <a:gd name="connsiteY1" fmla="*/ 83841 h 83841"/>
                <a:gd name="connsiteX2" fmla="*/ 44731 w 57225"/>
                <a:gd name="connsiteY2" fmla="*/ 68598 h 83841"/>
                <a:gd name="connsiteX3" fmla="*/ 55851 w 57225"/>
                <a:gd name="connsiteY3" fmla="*/ 68173 h 83841"/>
                <a:gd name="connsiteX4" fmla="*/ 57225 w 57225"/>
                <a:gd name="connsiteY4" fmla="*/ 69847 h 83841"/>
                <a:gd name="connsiteX5" fmla="*/ 10620 w 57225"/>
                <a:gd name="connsiteY5" fmla="*/ 2499 h 83841"/>
                <a:gd name="connsiteX6" fmla="*/ 10620 w 57225"/>
                <a:gd name="connsiteY6" fmla="*/ 2499 h 83841"/>
                <a:gd name="connsiteX7" fmla="*/ 9121 w 57225"/>
                <a:gd name="connsiteY7" fmla="*/ 999 h 83841"/>
                <a:gd name="connsiteX8" fmla="*/ 7747 w 57225"/>
                <a:gd name="connsiteY8" fmla="*/ 0 h 83841"/>
                <a:gd name="connsiteX9" fmla="*/ 6122 w 57225"/>
                <a:gd name="connsiteY9" fmla="*/ 0 h 83841"/>
                <a:gd name="connsiteX10" fmla="*/ 4373 w 57225"/>
                <a:gd name="connsiteY10" fmla="*/ 0 h 83841"/>
                <a:gd name="connsiteX11" fmla="*/ 2874 w 57225"/>
                <a:gd name="connsiteY11" fmla="*/ 0 h 83841"/>
                <a:gd name="connsiteX12" fmla="*/ 1000 w 57225"/>
                <a:gd name="connsiteY12" fmla="*/ 0 h 83841"/>
                <a:gd name="connsiteX13" fmla="*/ 0 w 57225"/>
                <a:gd name="connsiteY13" fmla="*/ 625 h 83841"/>
                <a:gd name="connsiteX14" fmla="*/ 4248 w 57225"/>
                <a:gd name="connsiteY14" fmla="*/ 6622 h 83841"/>
                <a:gd name="connsiteX15" fmla="*/ 4873 w 57225"/>
                <a:gd name="connsiteY15" fmla="*/ 7997 h 83841"/>
                <a:gd name="connsiteX16" fmla="*/ 5623 w 57225"/>
                <a:gd name="connsiteY16" fmla="*/ 9246 h 83841"/>
                <a:gd name="connsiteX17" fmla="*/ 5623 w 57225"/>
                <a:gd name="connsiteY17" fmla="*/ 9871 h 83841"/>
                <a:gd name="connsiteX18" fmla="*/ 5623 w 57225"/>
                <a:gd name="connsiteY18" fmla="*/ 11995 h 83841"/>
                <a:gd name="connsiteX19" fmla="*/ 5623 w 57225"/>
                <a:gd name="connsiteY19" fmla="*/ 13994 h 83841"/>
                <a:gd name="connsiteX20" fmla="*/ 5623 w 57225"/>
                <a:gd name="connsiteY20" fmla="*/ 15994 h 83841"/>
                <a:gd name="connsiteX21" fmla="*/ 5623 w 57225"/>
                <a:gd name="connsiteY21" fmla="*/ 17992 h 83841"/>
                <a:gd name="connsiteX22" fmla="*/ 4748 w 57225"/>
                <a:gd name="connsiteY22" fmla="*/ 19617 h 83841"/>
                <a:gd name="connsiteX23" fmla="*/ 3624 w 57225"/>
                <a:gd name="connsiteY23" fmla="*/ 21366 h 83841"/>
                <a:gd name="connsiteX24" fmla="*/ 3624 w 57225"/>
                <a:gd name="connsiteY24" fmla="*/ 21366 h 83841"/>
                <a:gd name="connsiteX25" fmla="*/ 2499 w 57225"/>
                <a:gd name="connsiteY25" fmla="*/ 22116 h 83841"/>
                <a:gd name="connsiteX26" fmla="*/ 2499 w 57225"/>
                <a:gd name="connsiteY26" fmla="*/ 22116 h 8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225" h="83841">
                  <a:moveTo>
                    <a:pt x="1000" y="22866"/>
                  </a:moveTo>
                  <a:lnTo>
                    <a:pt x="43606" y="83841"/>
                  </a:lnTo>
                  <a:cubicBezTo>
                    <a:pt x="40470" y="79093"/>
                    <a:pt x="40932" y="72833"/>
                    <a:pt x="44731" y="68598"/>
                  </a:cubicBezTo>
                  <a:cubicBezTo>
                    <a:pt x="47680" y="65411"/>
                    <a:pt x="52665" y="65211"/>
                    <a:pt x="55851" y="68173"/>
                  </a:cubicBezTo>
                  <a:cubicBezTo>
                    <a:pt x="56388" y="68660"/>
                    <a:pt x="56850" y="69222"/>
                    <a:pt x="57225" y="69847"/>
                  </a:cubicBezTo>
                  <a:lnTo>
                    <a:pt x="10620" y="2499"/>
                  </a:lnTo>
                  <a:lnTo>
                    <a:pt x="10620" y="2499"/>
                  </a:lnTo>
                  <a:lnTo>
                    <a:pt x="9121" y="999"/>
                  </a:lnTo>
                  <a:lnTo>
                    <a:pt x="7747" y="0"/>
                  </a:lnTo>
                  <a:lnTo>
                    <a:pt x="6122" y="0"/>
                  </a:lnTo>
                  <a:lnTo>
                    <a:pt x="4373" y="0"/>
                  </a:lnTo>
                  <a:lnTo>
                    <a:pt x="2874" y="0"/>
                  </a:lnTo>
                  <a:lnTo>
                    <a:pt x="1000" y="0"/>
                  </a:lnTo>
                  <a:lnTo>
                    <a:pt x="0" y="625"/>
                  </a:lnTo>
                  <a:lnTo>
                    <a:pt x="4248" y="6622"/>
                  </a:lnTo>
                  <a:cubicBezTo>
                    <a:pt x="4486" y="7072"/>
                    <a:pt x="4685" y="7534"/>
                    <a:pt x="4873" y="7997"/>
                  </a:cubicBezTo>
                  <a:lnTo>
                    <a:pt x="5623" y="9246"/>
                  </a:lnTo>
                  <a:cubicBezTo>
                    <a:pt x="5560" y="9446"/>
                    <a:pt x="5560" y="9671"/>
                    <a:pt x="5623" y="9871"/>
                  </a:cubicBezTo>
                  <a:cubicBezTo>
                    <a:pt x="5685" y="10583"/>
                    <a:pt x="5685" y="11283"/>
                    <a:pt x="5623" y="11995"/>
                  </a:cubicBezTo>
                  <a:cubicBezTo>
                    <a:pt x="5685" y="12657"/>
                    <a:pt x="5685" y="13332"/>
                    <a:pt x="5623" y="13994"/>
                  </a:cubicBezTo>
                  <a:cubicBezTo>
                    <a:pt x="5685" y="14656"/>
                    <a:pt x="5685" y="15331"/>
                    <a:pt x="5623" y="15994"/>
                  </a:cubicBezTo>
                  <a:cubicBezTo>
                    <a:pt x="5698" y="16656"/>
                    <a:pt x="5698" y="17331"/>
                    <a:pt x="5623" y="17992"/>
                  </a:cubicBezTo>
                  <a:cubicBezTo>
                    <a:pt x="5410" y="18568"/>
                    <a:pt x="5110" y="19117"/>
                    <a:pt x="4748" y="19617"/>
                  </a:cubicBezTo>
                  <a:lnTo>
                    <a:pt x="3624" y="21366"/>
                  </a:lnTo>
                  <a:lnTo>
                    <a:pt x="3624" y="21366"/>
                  </a:lnTo>
                  <a:lnTo>
                    <a:pt x="2499" y="22116"/>
                  </a:lnTo>
                  <a:cubicBezTo>
                    <a:pt x="2499" y="22116"/>
                    <a:pt x="2499" y="22116"/>
                    <a:pt x="2499" y="221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ADCDC0CD-730E-47E8-A0E8-AD4175599797}"/>
                </a:ext>
              </a:extLst>
            </p:cNvPr>
            <p:cNvSpPr/>
            <p:nvPr/>
          </p:nvSpPr>
          <p:spPr>
            <a:xfrm>
              <a:off x="8371465" y="4436087"/>
              <a:ext cx="236418" cy="335644"/>
            </a:xfrm>
            <a:custGeom>
              <a:avLst/>
              <a:gdLst>
                <a:gd name="connsiteX0" fmla="*/ 221602 w 236418"/>
                <a:gd name="connsiteY0" fmla="*/ 332893 h 335644"/>
                <a:gd name="connsiteX1" fmla="*/ 227600 w 236418"/>
                <a:gd name="connsiteY1" fmla="*/ 335642 h 335644"/>
                <a:gd name="connsiteX2" fmla="*/ 233222 w 236418"/>
                <a:gd name="connsiteY2" fmla="*/ 333268 h 335644"/>
                <a:gd name="connsiteX3" fmla="*/ 234347 w 236418"/>
                <a:gd name="connsiteY3" fmla="*/ 318025 h 335644"/>
                <a:gd name="connsiteX4" fmla="*/ 17940 w 236418"/>
                <a:gd name="connsiteY4" fmla="*/ 7773 h 335644"/>
                <a:gd name="connsiteX5" fmla="*/ 15691 w 236418"/>
                <a:gd name="connsiteY5" fmla="*/ 4774 h 335644"/>
                <a:gd name="connsiteX6" fmla="*/ 15691 w 236418"/>
                <a:gd name="connsiteY6" fmla="*/ 3775 h 335644"/>
                <a:gd name="connsiteX7" fmla="*/ 4871 w 236418"/>
                <a:gd name="connsiteY7" fmla="*/ 1151 h 335644"/>
                <a:gd name="connsiteX8" fmla="*/ 3197 w 236418"/>
                <a:gd name="connsiteY8" fmla="*/ 2525 h 335644"/>
                <a:gd name="connsiteX9" fmla="*/ 2072 w 236418"/>
                <a:gd name="connsiteY9" fmla="*/ 17769 h 335644"/>
                <a:gd name="connsiteX10" fmla="*/ 217854 w 236418"/>
                <a:gd name="connsiteY10" fmla="*/ 328020 h 335644"/>
                <a:gd name="connsiteX11" fmla="*/ 219978 w 236418"/>
                <a:gd name="connsiteY11" fmla="*/ 331144 h 335644"/>
                <a:gd name="connsiteX12" fmla="*/ 220603 w 236418"/>
                <a:gd name="connsiteY12" fmla="*/ 332019 h 335644"/>
                <a:gd name="connsiteX13" fmla="*/ 221602 w 236418"/>
                <a:gd name="connsiteY13" fmla="*/ 332893 h 33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418" h="335644">
                  <a:moveTo>
                    <a:pt x="221602" y="332893"/>
                  </a:moveTo>
                  <a:cubicBezTo>
                    <a:pt x="223064" y="334693"/>
                    <a:pt x="225288" y="335705"/>
                    <a:pt x="227600" y="335642"/>
                  </a:cubicBezTo>
                  <a:cubicBezTo>
                    <a:pt x="229711" y="335642"/>
                    <a:pt x="231748" y="334780"/>
                    <a:pt x="233222" y="333268"/>
                  </a:cubicBezTo>
                  <a:cubicBezTo>
                    <a:pt x="237021" y="329032"/>
                    <a:pt x="237483" y="322772"/>
                    <a:pt x="234347" y="318025"/>
                  </a:cubicBezTo>
                  <a:lnTo>
                    <a:pt x="17940" y="7773"/>
                  </a:lnTo>
                  <a:lnTo>
                    <a:pt x="15691" y="4774"/>
                  </a:lnTo>
                  <a:lnTo>
                    <a:pt x="15691" y="3775"/>
                  </a:lnTo>
                  <a:cubicBezTo>
                    <a:pt x="13430" y="64"/>
                    <a:pt x="8582" y="-1111"/>
                    <a:pt x="4871" y="1151"/>
                  </a:cubicBezTo>
                  <a:cubicBezTo>
                    <a:pt x="4259" y="1538"/>
                    <a:pt x="3684" y="1988"/>
                    <a:pt x="3197" y="2525"/>
                  </a:cubicBezTo>
                  <a:cubicBezTo>
                    <a:pt x="-602" y="6761"/>
                    <a:pt x="-1064" y="13021"/>
                    <a:pt x="2072" y="17769"/>
                  </a:cubicBezTo>
                  <a:lnTo>
                    <a:pt x="217854" y="328020"/>
                  </a:lnTo>
                  <a:lnTo>
                    <a:pt x="219978" y="331144"/>
                  </a:lnTo>
                  <a:lnTo>
                    <a:pt x="220603" y="332019"/>
                  </a:lnTo>
                  <a:cubicBezTo>
                    <a:pt x="220603" y="332019"/>
                    <a:pt x="221227" y="332519"/>
                    <a:pt x="221602" y="3328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D9688075-FF2D-456F-9723-15E03D5F7D26}"/>
                </a:ext>
              </a:extLst>
            </p:cNvPr>
            <p:cNvSpPr/>
            <p:nvPr/>
          </p:nvSpPr>
          <p:spPr>
            <a:xfrm>
              <a:off x="8322934" y="4393130"/>
              <a:ext cx="6247" cy="3623"/>
            </a:xfrm>
            <a:custGeom>
              <a:avLst/>
              <a:gdLst>
                <a:gd name="connsiteX0" fmla="*/ 6247 w 6247"/>
                <a:gd name="connsiteY0" fmla="*/ 0 h 3623"/>
                <a:gd name="connsiteX1" fmla="*/ 6247 w 6247"/>
                <a:gd name="connsiteY1" fmla="*/ 0 h 3623"/>
                <a:gd name="connsiteX2" fmla="*/ 6247 w 6247"/>
                <a:gd name="connsiteY2" fmla="*/ 0 h 3623"/>
                <a:gd name="connsiteX3" fmla="*/ 2374 w 6247"/>
                <a:gd name="connsiteY3" fmla="*/ 1499 h 3623"/>
                <a:gd name="connsiteX4" fmla="*/ 0 w 6247"/>
                <a:gd name="connsiteY4" fmla="*/ 3624 h 3623"/>
                <a:gd name="connsiteX5" fmla="*/ 5123 w 6247"/>
                <a:gd name="connsiteY5" fmla="*/ 875 h 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7" h="3623">
                  <a:moveTo>
                    <a:pt x="6247" y="0"/>
                  </a:moveTo>
                  <a:lnTo>
                    <a:pt x="6247" y="0"/>
                  </a:lnTo>
                  <a:cubicBezTo>
                    <a:pt x="6247" y="0"/>
                    <a:pt x="6247" y="0"/>
                    <a:pt x="6247" y="0"/>
                  </a:cubicBezTo>
                  <a:cubicBezTo>
                    <a:pt x="5110" y="837"/>
                    <a:pt x="3773" y="1349"/>
                    <a:pt x="2374" y="1499"/>
                  </a:cubicBezTo>
                  <a:cubicBezTo>
                    <a:pt x="1737" y="2362"/>
                    <a:pt x="937" y="3086"/>
                    <a:pt x="0" y="3624"/>
                  </a:cubicBezTo>
                  <a:lnTo>
                    <a:pt x="5123" y="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822CB731-90B8-4BA2-BC99-BB14F020EE1E}"/>
                </a:ext>
              </a:extLst>
            </p:cNvPr>
            <p:cNvSpPr/>
            <p:nvPr/>
          </p:nvSpPr>
          <p:spPr>
            <a:xfrm>
              <a:off x="8333180" y="4377636"/>
              <a:ext cx="874" cy="1874"/>
            </a:xfrm>
            <a:custGeom>
              <a:avLst/>
              <a:gdLst>
                <a:gd name="connsiteX0" fmla="*/ 0 w 874"/>
                <a:gd name="connsiteY0" fmla="*/ 0 h 1874"/>
                <a:gd name="connsiteX1" fmla="*/ 875 w 874"/>
                <a:gd name="connsiteY1" fmla="*/ 1874 h 1874"/>
                <a:gd name="connsiteX2" fmla="*/ 875 w 874"/>
                <a:gd name="connsiteY2" fmla="*/ 1249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874">
                  <a:moveTo>
                    <a:pt x="0" y="0"/>
                  </a:moveTo>
                  <a:lnTo>
                    <a:pt x="875" y="1874"/>
                  </a:lnTo>
                  <a:cubicBezTo>
                    <a:pt x="812" y="1674"/>
                    <a:pt x="812" y="1449"/>
                    <a:pt x="875" y="1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0BBD3420-5E60-4804-939D-7E66132D7985}"/>
                </a:ext>
              </a:extLst>
            </p:cNvPr>
            <p:cNvSpPr/>
            <p:nvPr/>
          </p:nvSpPr>
          <p:spPr>
            <a:xfrm>
              <a:off x="7982487" y="4379011"/>
              <a:ext cx="343945" cy="190306"/>
            </a:xfrm>
            <a:custGeom>
              <a:avLst/>
              <a:gdLst>
                <a:gd name="connsiteX0" fmla="*/ 11589 w 343945"/>
                <a:gd name="connsiteY0" fmla="*/ 189674 h 190306"/>
                <a:gd name="connsiteX1" fmla="*/ 17836 w 343945"/>
                <a:gd name="connsiteY1" fmla="*/ 186426 h 190306"/>
                <a:gd name="connsiteX2" fmla="*/ 341571 w 343945"/>
                <a:gd name="connsiteY2" fmla="*/ 16868 h 190306"/>
                <a:gd name="connsiteX3" fmla="*/ 341571 w 343945"/>
                <a:gd name="connsiteY3" fmla="*/ 16868 h 190306"/>
                <a:gd name="connsiteX4" fmla="*/ 343945 w 343945"/>
                <a:gd name="connsiteY4" fmla="*/ 14744 h 190306"/>
                <a:gd name="connsiteX5" fmla="*/ 336324 w 343945"/>
                <a:gd name="connsiteY5" fmla="*/ 11245 h 190306"/>
                <a:gd name="connsiteX6" fmla="*/ 328577 w 343945"/>
                <a:gd name="connsiteY6" fmla="*/ 0 h 190306"/>
                <a:gd name="connsiteX7" fmla="*/ 4467 w 343945"/>
                <a:gd name="connsiteY7" fmla="*/ 169807 h 190306"/>
                <a:gd name="connsiteX8" fmla="*/ 4467 w 343945"/>
                <a:gd name="connsiteY8" fmla="*/ 169807 h 190306"/>
                <a:gd name="connsiteX9" fmla="*/ 2968 w 343945"/>
                <a:gd name="connsiteY9" fmla="*/ 171057 h 190306"/>
                <a:gd name="connsiteX10" fmla="*/ 1718 w 343945"/>
                <a:gd name="connsiteY10" fmla="*/ 172431 h 190306"/>
                <a:gd name="connsiteX11" fmla="*/ 843 w 343945"/>
                <a:gd name="connsiteY11" fmla="*/ 174181 h 190306"/>
                <a:gd name="connsiteX12" fmla="*/ 94 w 343945"/>
                <a:gd name="connsiteY12" fmla="*/ 175930 h 190306"/>
                <a:gd name="connsiteX13" fmla="*/ 94 w 343945"/>
                <a:gd name="connsiteY13" fmla="*/ 177929 h 190306"/>
                <a:gd name="connsiteX14" fmla="*/ 94 w 343945"/>
                <a:gd name="connsiteY14" fmla="*/ 180178 h 190306"/>
                <a:gd name="connsiteX15" fmla="*/ 94 w 343945"/>
                <a:gd name="connsiteY15" fmla="*/ 183677 h 190306"/>
                <a:gd name="connsiteX16" fmla="*/ 10252 w 343945"/>
                <a:gd name="connsiteY16" fmla="*/ 190099 h 190306"/>
                <a:gd name="connsiteX17" fmla="*/ 11589 w 343945"/>
                <a:gd name="connsiteY17" fmla="*/ 189674 h 19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3945" h="190306">
                  <a:moveTo>
                    <a:pt x="11589" y="189674"/>
                  </a:moveTo>
                  <a:lnTo>
                    <a:pt x="17836" y="186426"/>
                  </a:lnTo>
                  <a:lnTo>
                    <a:pt x="341571" y="16868"/>
                  </a:lnTo>
                  <a:lnTo>
                    <a:pt x="341571" y="16868"/>
                  </a:lnTo>
                  <a:cubicBezTo>
                    <a:pt x="342508" y="16331"/>
                    <a:pt x="343308" y="15606"/>
                    <a:pt x="343945" y="14744"/>
                  </a:cubicBezTo>
                  <a:cubicBezTo>
                    <a:pt x="340947" y="15107"/>
                    <a:pt x="337998" y="13757"/>
                    <a:pt x="336324" y="11245"/>
                  </a:cubicBezTo>
                  <a:lnTo>
                    <a:pt x="328577" y="0"/>
                  </a:lnTo>
                  <a:lnTo>
                    <a:pt x="4467" y="169807"/>
                  </a:lnTo>
                  <a:lnTo>
                    <a:pt x="4467" y="169807"/>
                  </a:lnTo>
                  <a:lnTo>
                    <a:pt x="2968" y="171057"/>
                  </a:lnTo>
                  <a:lnTo>
                    <a:pt x="1718" y="172431"/>
                  </a:lnTo>
                  <a:cubicBezTo>
                    <a:pt x="1356" y="172969"/>
                    <a:pt x="1056" y="173568"/>
                    <a:pt x="843" y="174181"/>
                  </a:cubicBezTo>
                  <a:cubicBezTo>
                    <a:pt x="494" y="174718"/>
                    <a:pt x="231" y="175305"/>
                    <a:pt x="94" y="175930"/>
                  </a:cubicBezTo>
                  <a:cubicBezTo>
                    <a:pt x="31" y="176592"/>
                    <a:pt x="31" y="177267"/>
                    <a:pt x="94" y="177929"/>
                  </a:cubicBezTo>
                  <a:cubicBezTo>
                    <a:pt x="94" y="178679"/>
                    <a:pt x="94" y="179429"/>
                    <a:pt x="94" y="180178"/>
                  </a:cubicBezTo>
                  <a:cubicBezTo>
                    <a:pt x="-31" y="181340"/>
                    <a:pt x="-31" y="182515"/>
                    <a:pt x="94" y="183677"/>
                  </a:cubicBezTo>
                  <a:cubicBezTo>
                    <a:pt x="1131" y="188250"/>
                    <a:pt x="5679" y="191124"/>
                    <a:pt x="10252" y="190099"/>
                  </a:cubicBezTo>
                  <a:cubicBezTo>
                    <a:pt x="10714" y="189987"/>
                    <a:pt x="11151" y="189849"/>
                    <a:pt x="11589" y="1896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73ACD9A0-C508-4072-8580-A4DE2685FFA1}"/>
                </a:ext>
              </a:extLst>
            </p:cNvPr>
            <p:cNvSpPr/>
            <p:nvPr/>
          </p:nvSpPr>
          <p:spPr>
            <a:xfrm>
              <a:off x="8110151" y="5486069"/>
              <a:ext cx="150980" cy="224591"/>
            </a:xfrm>
            <a:custGeom>
              <a:avLst/>
              <a:gdLst>
                <a:gd name="connsiteX0" fmla="*/ 147561 w 150980"/>
                <a:gd name="connsiteY0" fmla="*/ 222911 h 224591"/>
                <a:gd name="connsiteX1" fmla="*/ 149061 w 150980"/>
                <a:gd name="connsiteY1" fmla="*/ 207667 h 224591"/>
                <a:gd name="connsiteX2" fmla="*/ 144813 w 150980"/>
                <a:gd name="connsiteY2" fmla="*/ 201170 h 224591"/>
                <a:gd name="connsiteX3" fmla="*/ 15993 w 150980"/>
                <a:gd name="connsiteY3" fmla="*/ 2999 h 224591"/>
                <a:gd name="connsiteX4" fmla="*/ 13994 w 150980"/>
                <a:gd name="connsiteY4" fmla="*/ 0 h 224591"/>
                <a:gd name="connsiteX5" fmla="*/ 13994 w 150980"/>
                <a:gd name="connsiteY5" fmla="*/ 0 h 224591"/>
                <a:gd name="connsiteX6" fmla="*/ 12495 w 150980"/>
                <a:gd name="connsiteY6" fmla="*/ 15119 h 224591"/>
                <a:gd name="connsiteX7" fmla="*/ 1187 w 150980"/>
                <a:gd name="connsiteY7" fmla="*/ 14944 h 224591"/>
                <a:gd name="connsiteX8" fmla="*/ 0 w 150980"/>
                <a:gd name="connsiteY8" fmla="*/ 13370 h 224591"/>
                <a:gd name="connsiteX9" fmla="*/ 135442 w 150980"/>
                <a:gd name="connsiteY9" fmla="*/ 221537 h 224591"/>
                <a:gd name="connsiteX10" fmla="*/ 136066 w 150980"/>
                <a:gd name="connsiteY10" fmla="*/ 221537 h 224591"/>
                <a:gd name="connsiteX11" fmla="*/ 137316 w 150980"/>
                <a:gd name="connsiteY11" fmla="*/ 222911 h 224591"/>
                <a:gd name="connsiteX12" fmla="*/ 138815 w 150980"/>
                <a:gd name="connsiteY12" fmla="*/ 224036 h 224591"/>
                <a:gd name="connsiteX13" fmla="*/ 139940 w 150980"/>
                <a:gd name="connsiteY13" fmla="*/ 224036 h 224591"/>
                <a:gd name="connsiteX14" fmla="*/ 147561 w 150980"/>
                <a:gd name="connsiteY14" fmla="*/ 222911 h 22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980" h="224591">
                  <a:moveTo>
                    <a:pt x="147561" y="222911"/>
                  </a:moveTo>
                  <a:cubicBezTo>
                    <a:pt x="151485" y="218763"/>
                    <a:pt x="152097" y="212490"/>
                    <a:pt x="149061" y="207667"/>
                  </a:cubicBezTo>
                  <a:lnTo>
                    <a:pt x="144813" y="201170"/>
                  </a:lnTo>
                  <a:lnTo>
                    <a:pt x="15993" y="2999"/>
                  </a:lnTo>
                  <a:lnTo>
                    <a:pt x="13994" y="0"/>
                  </a:lnTo>
                  <a:lnTo>
                    <a:pt x="13994" y="0"/>
                  </a:lnTo>
                  <a:cubicBezTo>
                    <a:pt x="16968" y="4798"/>
                    <a:pt x="16356" y="10996"/>
                    <a:pt x="12495" y="15119"/>
                  </a:cubicBezTo>
                  <a:cubicBezTo>
                    <a:pt x="9321" y="18193"/>
                    <a:pt x="4261" y="18118"/>
                    <a:pt x="1187" y="14944"/>
                  </a:cubicBezTo>
                  <a:cubicBezTo>
                    <a:pt x="725" y="14469"/>
                    <a:pt x="325" y="13944"/>
                    <a:pt x="0" y="13370"/>
                  </a:cubicBezTo>
                  <a:lnTo>
                    <a:pt x="135442" y="221537"/>
                  </a:lnTo>
                  <a:lnTo>
                    <a:pt x="136066" y="221537"/>
                  </a:lnTo>
                  <a:cubicBezTo>
                    <a:pt x="136416" y="222049"/>
                    <a:pt x="136841" y="222511"/>
                    <a:pt x="137316" y="222911"/>
                  </a:cubicBezTo>
                  <a:lnTo>
                    <a:pt x="138815" y="224036"/>
                  </a:lnTo>
                  <a:lnTo>
                    <a:pt x="139940" y="224036"/>
                  </a:lnTo>
                  <a:cubicBezTo>
                    <a:pt x="142501" y="225073"/>
                    <a:pt x="145412" y="224635"/>
                    <a:pt x="147561" y="2229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304FDE91-4740-4AC8-A59D-F748FCAFD8CD}"/>
                </a:ext>
              </a:extLst>
            </p:cNvPr>
            <p:cNvSpPr/>
            <p:nvPr/>
          </p:nvSpPr>
          <p:spPr>
            <a:xfrm>
              <a:off x="11415288" y="2932619"/>
              <a:ext cx="112636" cy="123544"/>
            </a:xfrm>
            <a:custGeom>
              <a:avLst/>
              <a:gdLst>
                <a:gd name="connsiteX0" fmla="*/ 3059 w 112636"/>
                <a:gd name="connsiteY0" fmla="*/ 18336 h 123544"/>
                <a:gd name="connsiteX1" fmla="*/ 7431 w 112636"/>
                <a:gd name="connsiteY1" fmla="*/ 22960 h 123544"/>
                <a:gd name="connsiteX2" fmla="*/ 100766 w 112636"/>
                <a:gd name="connsiteY2" fmla="*/ 123544 h 123544"/>
                <a:gd name="connsiteX3" fmla="*/ 100141 w 112636"/>
                <a:gd name="connsiteY3" fmla="*/ 108176 h 123544"/>
                <a:gd name="connsiteX4" fmla="*/ 111062 w 112636"/>
                <a:gd name="connsiteY4" fmla="*/ 106039 h 123544"/>
                <a:gd name="connsiteX5" fmla="*/ 112636 w 112636"/>
                <a:gd name="connsiteY5" fmla="*/ 107426 h 123544"/>
                <a:gd name="connsiteX6" fmla="*/ 109013 w 112636"/>
                <a:gd name="connsiteY6" fmla="*/ 103428 h 123544"/>
                <a:gd name="connsiteX7" fmla="*/ 106014 w 112636"/>
                <a:gd name="connsiteY7" fmla="*/ 100179 h 123544"/>
                <a:gd name="connsiteX8" fmla="*/ 14928 w 112636"/>
                <a:gd name="connsiteY8" fmla="*/ 2093 h 123544"/>
                <a:gd name="connsiteX9" fmla="*/ 13554 w 112636"/>
                <a:gd name="connsiteY9" fmla="*/ 1218 h 123544"/>
                <a:gd name="connsiteX10" fmla="*/ 12055 w 112636"/>
                <a:gd name="connsiteY10" fmla="*/ 94 h 123544"/>
                <a:gd name="connsiteX11" fmla="*/ 10180 w 112636"/>
                <a:gd name="connsiteY11" fmla="*/ 94 h 123544"/>
                <a:gd name="connsiteX12" fmla="*/ 8681 w 112636"/>
                <a:gd name="connsiteY12" fmla="*/ 94 h 123544"/>
                <a:gd name="connsiteX13" fmla="*/ 6557 w 112636"/>
                <a:gd name="connsiteY13" fmla="*/ 94 h 123544"/>
                <a:gd name="connsiteX14" fmla="*/ 2184 w 112636"/>
                <a:gd name="connsiteY14" fmla="*/ 3093 h 123544"/>
                <a:gd name="connsiteX15" fmla="*/ 3059 w 112636"/>
                <a:gd name="connsiteY15" fmla="*/ 18336 h 12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636" h="123544">
                  <a:moveTo>
                    <a:pt x="3059" y="18336"/>
                  </a:moveTo>
                  <a:lnTo>
                    <a:pt x="7431" y="22960"/>
                  </a:lnTo>
                  <a:lnTo>
                    <a:pt x="100766" y="123544"/>
                  </a:lnTo>
                  <a:cubicBezTo>
                    <a:pt x="97055" y="119171"/>
                    <a:pt x="96793" y="112836"/>
                    <a:pt x="100141" y="108176"/>
                  </a:cubicBezTo>
                  <a:cubicBezTo>
                    <a:pt x="102565" y="104565"/>
                    <a:pt x="107463" y="103603"/>
                    <a:pt x="111062" y="106039"/>
                  </a:cubicBezTo>
                  <a:cubicBezTo>
                    <a:pt x="111649" y="106426"/>
                    <a:pt x="112174" y="106889"/>
                    <a:pt x="112636" y="107426"/>
                  </a:cubicBezTo>
                  <a:lnTo>
                    <a:pt x="109013" y="103428"/>
                  </a:lnTo>
                  <a:lnTo>
                    <a:pt x="106014" y="100179"/>
                  </a:lnTo>
                  <a:lnTo>
                    <a:pt x="14928" y="2093"/>
                  </a:lnTo>
                  <a:cubicBezTo>
                    <a:pt x="14516" y="1731"/>
                    <a:pt x="14054" y="1431"/>
                    <a:pt x="13554" y="1218"/>
                  </a:cubicBezTo>
                  <a:cubicBezTo>
                    <a:pt x="13117" y="768"/>
                    <a:pt x="12617" y="381"/>
                    <a:pt x="12055" y="94"/>
                  </a:cubicBezTo>
                  <a:cubicBezTo>
                    <a:pt x="11430" y="31"/>
                    <a:pt x="10805" y="31"/>
                    <a:pt x="10180" y="94"/>
                  </a:cubicBezTo>
                  <a:cubicBezTo>
                    <a:pt x="9693" y="-31"/>
                    <a:pt x="9168" y="-31"/>
                    <a:pt x="8681" y="94"/>
                  </a:cubicBezTo>
                  <a:cubicBezTo>
                    <a:pt x="7981" y="-19"/>
                    <a:pt x="7257" y="-19"/>
                    <a:pt x="6557" y="94"/>
                  </a:cubicBezTo>
                  <a:cubicBezTo>
                    <a:pt x="4808" y="594"/>
                    <a:pt x="3283" y="1643"/>
                    <a:pt x="2184" y="3093"/>
                  </a:cubicBezTo>
                  <a:cubicBezTo>
                    <a:pt x="-1027" y="7778"/>
                    <a:pt x="-665" y="14051"/>
                    <a:pt x="3059" y="1833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AADA3C0E-8DF5-4FC4-BA3C-BB023F970F08}"/>
                </a:ext>
              </a:extLst>
            </p:cNvPr>
            <p:cNvSpPr/>
            <p:nvPr/>
          </p:nvSpPr>
          <p:spPr>
            <a:xfrm>
              <a:off x="12009341" y="3255209"/>
              <a:ext cx="74967" cy="79718"/>
            </a:xfrm>
            <a:custGeom>
              <a:avLst/>
              <a:gdLst>
                <a:gd name="connsiteX0" fmla="*/ 12495 w 74967"/>
                <a:gd name="connsiteY0" fmla="*/ 15369 h 79718"/>
                <a:gd name="connsiteX1" fmla="*/ 1624 w 74967"/>
                <a:gd name="connsiteY1" fmla="*/ 17743 h 79718"/>
                <a:gd name="connsiteX2" fmla="*/ 0 w 74967"/>
                <a:gd name="connsiteY2" fmla="*/ 16369 h 79718"/>
                <a:gd name="connsiteX3" fmla="*/ 58725 w 74967"/>
                <a:gd name="connsiteY3" fmla="*/ 78844 h 79718"/>
                <a:gd name="connsiteX4" fmla="*/ 59599 w 74967"/>
                <a:gd name="connsiteY4" fmla="*/ 79718 h 79718"/>
                <a:gd name="connsiteX5" fmla="*/ 59599 w 74967"/>
                <a:gd name="connsiteY5" fmla="*/ 74096 h 79718"/>
                <a:gd name="connsiteX6" fmla="*/ 68958 w 74967"/>
                <a:gd name="connsiteY6" fmla="*/ 64462 h 79718"/>
                <a:gd name="connsiteX7" fmla="*/ 69471 w 74967"/>
                <a:gd name="connsiteY7" fmla="*/ 64474 h 79718"/>
                <a:gd name="connsiteX8" fmla="*/ 74968 w 74967"/>
                <a:gd name="connsiteY8" fmla="*/ 67848 h 79718"/>
                <a:gd name="connsiteX9" fmla="*/ 74968 w 74967"/>
                <a:gd name="connsiteY9" fmla="*/ 67098 h 79718"/>
                <a:gd name="connsiteX10" fmla="*/ 16119 w 74967"/>
                <a:gd name="connsiteY10" fmla="*/ 4623 h 79718"/>
                <a:gd name="connsiteX11" fmla="*/ 13494 w 74967"/>
                <a:gd name="connsiteY11" fmla="*/ 1749 h 79718"/>
                <a:gd name="connsiteX12" fmla="*/ 11745 w 74967"/>
                <a:gd name="connsiteY12" fmla="*/ 0 h 79718"/>
                <a:gd name="connsiteX13" fmla="*/ 12495 w 74967"/>
                <a:gd name="connsiteY13" fmla="*/ 15369 h 7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67" h="79718">
                  <a:moveTo>
                    <a:pt x="12495" y="15369"/>
                  </a:moveTo>
                  <a:cubicBezTo>
                    <a:pt x="10146" y="19030"/>
                    <a:pt x="5286" y="20092"/>
                    <a:pt x="1624" y="17743"/>
                  </a:cubicBezTo>
                  <a:cubicBezTo>
                    <a:pt x="1025" y="17368"/>
                    <a:pt x="475" y="16906"/>
                    <a:pt x="0" y="16369"/>
                  </a:cubicBezTo>
                  <a:lnTo>
                    <a:pt x="58725" y="78844"/>
                  </a:lnTo>
                  <a:lnTo>
                    <a:pt x="59599" y="79718"/>
                  </a:lnTo>
                  <a:lnTo>
                    <a:pt x="59599" y="74096"/>
                  </a:lnTo>
                  <a:cubicBezTo>
                    <a:pt x="59525" y="68848"/>
                    <a:pt x="63723" y="64537"/>
                    <a:pt x="68958" y="64462"/>
                  </a:cubicBezTo>
                  <a:cubicBezTo>
                    <a:pt x="69133" y="64462"/>
                    <a:pt x="69295" y="64462"/>
                    <a:pt x="69471" y="64474"/>
                  </a:cubicBezTo>
                  <a:cubicBezTo>
                    <a:pt x="71669" y="64849"/>
                    <a:pt x="73644" y="66049"/>
                    <a:pt x="74968" y="67848"/>
                  </a:cubicBezTo>
                  <a:cubicBezTo>
                    <a:pt x="74968" y="67848"/>
                    <a:pt x="74968" y="67848"/>
                    <a:pt x="74968" y="67098"/>
                  </a:cubicBezTo>
                  <a:lnTo>
                    <a:pt x="16119" y="4623"/>
                  </a:lnTo>
                  <a:lnTo>
                    <a:pt x="13494" y="1749"/>
                  </a:lnTo>
                  <a:lnTo>
                    <a:pt x="11745" y="0"/>
                  </a:lnTo>
                  <a:cubicBezTo>
                    <a:pt x="15494" y="4348"/>
                    <a:pt x="15806" y="1068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34768A89-2AAA-41A2-AFB3-4BD4F153889A}"/>
                </a:ext>
              </a:extLst>
            </p:cNvPr>
            <p:cNvSpPr/>
            <p:nvPr/>
          </p:nvSpPr>
          <p:spPr>
            <a:xfrm>
              <a:off x="11854158" y="3086901"/>
              <a:ext cx="169736" cy="187301"/>
            </a:xfrm>
            <a:custGeom>
              <a:avLst/>
              <a:gdLst>
                <a:gd name="connsiteX0" fmla="*/ 5248 w 169736"/>
                <a:gd name="connsiteY0" fmla="*/ 17868 h 187301"/>
                <a:gd name="connsiteX1" fmla="*/ 0 w 169736"/>
                <a:gd name="connsiteY1" fmla="*/ 20617 h 187301"/>
                <a:gd name="connsiteX2" fmla="*/ 155058 w 169736"/>
                <a:gd name="connsiteY2" fmla="*/ 184676 h 187301"/>
                <a:gd name="connsiteX3" fmla="*/ 166178 w 169736"/>
                <a:gd name="connsiteY3" fmla="*/ 185301 h 187301"/>
                <a:gd name="connsiteX4" fmla="*/ 167553 w 169736"/>
                <a:gd name="connsiteY4" fmla="*/ 183677 h 187301"/>
                <a:gd name="connsiteX5" fmla="*/ 166678 w 169736"/>
                <a:gd name="connsiteY5" fmla="*/ 168433 h 187301"/>
                <a:gd name="connsiteX6" fmla="*/ 7622 w 169736"/>
                <a:gd name="connsiteY6" fmla="*/ 0 h 187301"/>
                <a:gd name="connsiteX7" fmla="*/ 9746 w 169736"/>
                <a:gd name="connsiteY7" fmla="*/ 3499 h 187301"/>
                <a:gd name="connsiteX8" fmla="*/ 5248 w 169736"/>
                <a:gd name="connsiteY8" fmla="*/ 17868 h 1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36" h="187301">
                  <a:moveTo>
                    <a:pt x="5248" y="17868"/>
                  </a:moveTo>
                  <a:lnTo>
                    <a:pt x="0" y="20617"/>
                  </a:lnTo>
                  <a:lnTo>
                    <a:pt x="155058" y="184676"/>
                  </a:lnTo>
                  <a:cubicBezTo>
                    <a:pt x="157957" y="187912"/>
                    <a:pt x="162930" y="188200"/>
                    <a:pt x="166178" y="185301"/>
                  </a:cubicBezTo>
                  <a:cubicBezTo>
                    <a:pt x="166703" y="184826"/>
                    <a:pt x="167166" y="184276"/>
                    <a:pt x="167553" y="183677"/>
                  </a:cubicBezTo>
                  <a:cubicBezTo>
                    <a:pt x="170764" y="178991"/>
                    <a:pt x="170401" y="172719"/>
                    <a:pt x="166678" y="168433"/>
                  </a:cubicBezTo>
                  <a:lnTo>
                    <a:pt x="7622" y="0"/>
                  </a:lnTo>
                  <a:cubicBezTo>
                    <a:pt x="8547" y="1025"/>
                    <a:pt x="9259" y="2211"/>
                    <a:pt x="9746" y="3499"/>
                  </a:cubicBezTo>
                  <a:cubicBezTo>
                    <a:pt x="11620" y="8759"/>
                    <a:pt x="9784" y="14619"/>
                    <a:pt x="5248" y="178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AC4EF7D4-6BA5-4F70-B8D6-36DDA6FB760B}"/>
                </a:ext>
              </a:extLst>
            </p:cNvPr>
            <p:cNvSpPr/>
            <p:nvPr/>
          </p:nvSpPr>
          <p:spPr>
            <a:xfrm>
              <a:off x="11860655" y="3085901"/>
              <a:ext cx="1249" cy="999"/>
            </a:xfrm>
            <a:custGeom>
              <a:avLst/>
              <a:gdLst>
                <a:gd name="connsiteX0" fmla="*/ 1000 w 1249"/>
                <a:gd name="connsiteY0" fmla="*/ 750 h 999"/>
                <a:gd name="connsiteX1" fmla="*/ 0 w 1249"/>
                <a:gd name="connsiteY1" fmla="*/ 0 h 999"/>
                <a:gd name="connsiteX2" fmla="*/ 1249 w 1249"/>
                <a:gd name="connsiteY2" fmla="*/ 1000 h 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999">
                  <a:moveTo>
                    <a:pt x="1000" y="750"/>
                  </a:moveTo>
                  <a:cubicBezTo>
                    <a:pt x="724" y="437"/>
                    <a:pt x="387" y="175"/>
                    <a:pt x="0" y="0"/>
                  </a:cubicBezTo>
                  <a:cubicBezTo>
                    <a:pt x="0" y="0"/>
                    <a:pt x="875" y="0"/>
                    <a:pt x="1249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2BC59B6C-249B-4880-8B45-3A5F11CA4579}"/>
                </a:ext>
              </a:extLst>
            </p:cNvPr>
            <p:cNvSpPr/>
            <p:nvPr/>
          </p:nvSpPr>
          <p:spPr>
            <a:xfrm>
              <a:off x="8552965" y="5585868"/>
              <a:ext cx="40977" cy="272177"/>
            </a:xfrm>
            <a:custGeom>
              <a:avLst/>
              <a:gdLst>
                <a:gd name="connsiteX0" fmla="*/ 17362 w 40977"/>
                <a:gd name="connsiteY0" fmla="*/ 8783 h 272177"/>
                <a:gd name="connsiteX1" fmla="*/ 17362 w 40977"/>
                <a:gd name="connsiteY1" fmla="*/ 6783 h 272177"/>
                <a:gd name="connsiteX2" fmla="*/ 16488 w 40977"/>
                <a:gd name="connsiteY2" fmla="*/ 4784 h 272177"/>
                <a:gd name="connsiteX3" fmla="*/ 8241 w 40977"/>
                <a:gd name="connsiteY3" fmla="*/ 36 h 272177"/>
                <a:gd name="connsiteX4" fmla="*/ 245 w 40977"/>
                <a:gd name="connsiteY4" fmla="*/ 12531 h 272177"/>
                <a:gd name="connsiteX5" fmla="*/ 245 w 40977"/>
                <a:gd name="connsiteY5" fmla="*/ 15655 h 272177"/>
                <a:gd name="connsiteX6" fmla="*/ 22360 w 40977"/>
                <a:gd name="connsiteY6" fmla="*/ 264431 h 272177"/>
                <a:gd name="connsiteX7" fmla="*/ 23110 w 40977"/>
                <a:gd name="connsiteY7" fmla="*/ 272177 h 272177"/>
                <a:gd name="connsiteX8" fmla="*/ 31106 w 40977"/>
                <a:gd name="connsiteY8" fmla="*/ 259682 h 272177"/>
                <a:gd name="connsiteX9" fmla="*/ 40965 w 40977"/>
                <a:gd name="connsiteY9" fmla="*/ 268791 h 272177"/>
                <a:gd name="connsiteX10" fmla="*/ 40977 w 40977"/>
                <a:gd name="connsiteY10" fmla="*/ 269304 h 272177"/>
                <a:gd name="connsiteX11" fmla="*/ 17862 w 40977"/>
                <a:gd name="connsiteY11" fmla="*/ 9657 h 272177"/>
                <a:gd name="connsiteX12" fmla="*/ 17362 w 40977"/>
                <a:gd name="connsiteY12" fmla="*/ 8783 h 27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77" h="272177">
                  <a:moveTo>
                    <a:pt x="17362" y="8783"/>
                  </a:moveTo>
                  <a:cubicBezTo>
                    <a:pt x="17362" y="8033"/>
                    <a:pt x="17362" y="7408"/>
                    <a:pt x="17362" y="6783"/>
                  </a:cubicBezTo>
                  <a:cubicBezTo>
                    <a:pt x="17150" y="6084"/>
                    <a:pt x="16850" y="5421"/>
                    <a:pt x="16488" y="4784"/>
                  </a:cubicBezTo>
                  <a:cubicBezTo>
                    <a:pt x="15026" y="1610"/>
                    <a:pt x="11715" y="-289"/>
                    <a:pt x="8241" y="36"/>
                  </a:cubicBezTo>
                  <a:cubicBezTo>
                    <a:pt x="2581" y="1286"/>
                    <a:pt x="-992" y="6871"/>
                    <a:pt x="245" y="12531"/>
                  </a:cubicBezTo>
                  <a:lnTo>
                    <a:pt x="245" y="15655"/>
                  </a:lnTo>
                  <a:lnTo>
                    <a:pt x="22360" y="264431"/>
                  </a:lnTo>
                  <a:lnTo>
                    <a:pt x="23110" y="272177"/>
                  </a:lnTo>
                  <a:cubicBezTo>
                    <a:pt x="21873" y="266517"/>
                    <a:pt x="25446" y="260932"/>
                    <a:pt x="31106" y="259682"/>
                  </a:cubicBezTo>
                  <a:cubicBezTo>
                    <a:pt x="36341" y="259470"/>
                    <a:pt x="40765" y="263556"/>
                    <a:pt x="40965" y="268791"/>
                  </a:cubicBezTo>
                  <a:cubicBezTo>
                    <a:pt x="40977" y="268966"/>
                    <a:pt x="40977" y="269129"/>
                    <a:pt x="40977" y="269304"/>
                  </a:cubicBezTo>
                  <a:lnTo>
                    <a:pt x="17862" y="9657"/>
                  </a:lnTo>
                  <a:cubicBezTo>
                    <a:pt x="17650" y="9395"/>
                    <a:pt x="17475" y="9095"/>
                    <a:pt x="17362" y="87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8B85C5AA-AA7D-499E-8EB4-C03B8ECAAF99}"/>
                </a:ext>
              </a:extLst>
            </p:cNvPr>
            <p:cNvSpPr/>
            <p:nvPr/>
          </p:nvSpPr>
          <p:spPr>
            <a:xfrm>
              <a:off x="8575580" y="5845413"/>
              <a:ext cx="24359" cy="76107"/>
            </a:xfrm>
            <a:custGeom>
              <a:avLst/>
              <a:gdLst>
                <a:gd name="connsiteX0" fmla="*/ 18112 w 24359"/>
                <a:gd name="connsiteY0" fmla="*/ 9634 h 76107"/>
                <a:gd name="connsiteX1" fmla="*/ 8754 w 24359"/>
                <a:gd name="connsiteY1" fmla="*/ 0 h 76107"/>
                <a:gd name="connsiteX2" fmla="*/ 8241 w 24359"/>
                <a:gd name="connsiteY2" fmla="*/ 13 h 76107"/>
                <a:gd name="connsiteX3" fmla="*/ 245 w 24359"/>
                <a:gd name="connsiteY3" fmla="*/ 12508 h 76107"/>
                <a:gd name="connsiteX4" fmla="*/ 1619 w 24359"/>
                <a:gd name="connsiteY4" fmla="*/ 27501 h 76107"/>
                <a:gd name="connsiteX5" fmla="*/ 5368 w 24359"/>
                <a:gd name="connsiteY5" fmla="*/ 70359 h 76107"/>
                <a:gd name="connsiteX6" fmla="*/ 11115 w 24359"/>
                <a:gd name="connsiteY6" fmla="*/ 67111 h 76107"/>
                <a:gd name="connsiteX7" fmla="*/ 22735 w 24359"/>
                <a:gd name="connsiteY7" fmla="*/ 70159 h 76107"/>
                <a:gd name="connsiteX8" fmla="*/ 23610 w 24359"/>
                <a:gd name="connsiteY8" fmla="*/ 72234 h 76107"/>
                <a:gd name="connsiteX9" fmla="*/ 24359 w 24359"/>
                <a:gd name="connsiteY9" fmla="*/ 76107 h 76107"/>
                <a:gd name="connsiteX10" fmla="*/ 24359 w 24359"/>
                <a:gd name="connsiteY10" fmla="*/ 76107 h 76107"/>
                <a:gd name="connsiteX11" fmla="*/ 24359 w 24359"/>
                <a:gd name="connsiteY11" fmla="*/ 74358 h 76107"/>
                <a:gd name="connsiteX12" fmla="*/ 24359 w 24359"/>
                <a:gd name="connsiteY12" fmla="*/ 70359 h 7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59" h="76107">
                  <a:moveTo>
                    <a:pt x="18112" y="9634"/>
                  </a:moveTo>
                  <a:cubicBezTo>
                    <a:pt x="18187" y="4386"/>
                    <a:pt x="13989" y="75"/>
                    <a:pt x="8754" y="0"/>
                  </a:cubicBezTo>
                  <a:cubicBezTo>
                    <a:pt x="8579" y="0"/>
                    <a:pt x="8416" y="0"/>
                    <a:pt x="8241" y="13"/>
                  </a:cubicBezTo>
                  <a:cubicBezTo>
                    <a:pt x="2581" y="1262"/>
                    <a:pt x="-992" y="6847"/>
                    <a:pt x="245" y="12508"/>
                  </a:cubicBezTo>
                  <a:lnTo>
                    <a:pt x="1619" y="27501"/>
                  </a:lnTo>
                  <a:lnTo>
                    <a:pt x="5368" y="70359"/>
                  </a:lnTo>
                  <a:lnTo>
                    <a:pt x="11115" y="67111"/>
                  </a:lnTo>
                  <a:cubicBezTo>
                    <a:pt x="15163" y="64737"/>
                    <a:pt x="20374" y="66099"/>
                    <a:pt x="22735" y="70159"/>
                  </a:cubicBezTo>
                  <a:cubicBezTo>
                    <a:pt x="23122" y="70809"/>
                    <a:pt x="23410" y="71509"/>
                    <a:pt x="23610" y="72234"/>
                  </a:cubicBezTo>
                  <a:cubicBezTo>
                    <a:pt x="24097" y="73471"/>
                    <a:pt x="24359" y="74783"/>
                    <a:pt x="24359" y="76107"/>
                  </a:cubicBezTo>
                  <a:cubicBezTo>
                    <a:pt x="24359" y="76107"/>
                    <a:pt x="24359" y="76107"/>
                    <a:pt x="24359" y="76107"/>
                  </a:cubicBezTo>
                  <a:lnTo>
                    <a:pt x="24359" y="74358"/>
                  </a:lnTo>
                  <a:lnTo>
                    <a:pt x="24359" y="7035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4789E980-5633-4FFB-BF23-F9167F6E5571}"/>
                </a:ext>
              </a:extLst>
            </p:cNvPr>
            <p:cNvSpPr/>
            <p:nvPr/>
          </p:nvSpPr>
          <p:spPr>
            <a:xfrm>
              <a:off x="12040078" y="3614566"/>
              <a:ext cx="112465" cy="1033213"/>
            </a:xfrm>
            <a:custGeom>
              <a:avLst/>
              <a:gdLst>
                <a:gd name="connsiteX0" fmla="*/ 102206 w 112465"/>
                <a:gd name="connsiteY0" fmla="*/ 12495 h 1033213"/>
                <a:gd name="connsiteX1" fmla="*/ 94334 w 112465"/>
                <a:gd name="connsiteY1" fmla="*/ 0 h 1033213"/>
                <a:gd name="connsiteX2" fmla="*/ 94334 w 112465"/>
                <a:gd name="connsiteY2" fmla="*/ 4373 h 1033213"/>
                <a:gd name="connsiteX3" fmla="*/ 94334 w 112465"/>
                <a:gd name="connsiteY3" fmla="*/ 8746 h 1033213"/>
                <a:gd name="connsiteX4" fmla="*/ 0 w 112465"/>
                <a:gd name="connsiteY4" fmla="*/ 1014596 h 1033213"/>
                <a:gd name="connsiteX5" fmla="*/ 12495 w 112465"/>
                <a:gd name="connsiteY5" fmla="*/ 1029464 h 1033213"/>
                <a:gd name="connsiteX6" fmla="*/ 15743 w 112465"/>
                <a:gd name="connsiteY6" fmla="*/ 1033213 h 1033213"/>
                <a:gd name="connsiteX7" fmla="*/ 112451 w 112465"/>
                <a:gd name="connsiteY7" fmla="*/ 2374 h 1033213"/>
                <a:gd name="connsiteX8" fmla="*/ 103368 w 112465"/>
                <a:gd name="connsiteY8" fmla="*/ 12507 h 1033213"/>
                <a:gd name="connsiteX9" fmla="*/ 102206 w 112465"/>
                <a:gd name="connsiteY9" fmla="*/ 12495 h 103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465" h="1033213">
                  <a:moveTo>
                    <a:pt x="102206" y="12495"/>
                  </a:moveTo>
                  <a:cubicBezTo>
                    <a:pt x="96646" y="11133"/>
                    <a:pt x="93160" y="5610"/>
                    <a:pt x="94334" y="0"/>
                  </a:cubicBezTo>
                  <a:lnTo>
                    <a:pt x="94334" y="4373"/>
                  </a:lnTo>
                  <a:lnTo>
                    <a:pt x="94334" y="8746"/>
                  </a:lnTo>
                  <a:lnTo>
                    <a:pt x="0" y="1014596"/>
                  </a:lnTo>
                  <a:lnTo>
                    <a:pt x="12495" y="1029464"/>
                  </a:lnTo>
                  <a:lnTo>
                    <a:pt x="15743" y="1033213"/>
                  </a:lnTo>
                  <a:lnTo>
                    <a:pt x="112451" y="2374"/>
                  </a:lnTo>
                  <a:cubicBezTo>
                    <a:pt x="112739" y="7684"/>
                    <a:pt x="108666" y="12220"/>
                    <a:pt x="103368" y="12507"/>
                  </a:cubicBezTo>
                  <a:cubicBezTo>
                    <a:pt x="102981" y="12520"/>
                    <a:pt x="102593" y="12520"/>
                    <a:pt x="102206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5E72B5D0-EDD6-4627-8036-B0D16F76EB50}"/>
                </a:ext>
              </a:extLst>
            </p:cNvPr>
            <p:cNvSpPr/>
            <p:nvPr/>
          </p:nvSpPr>
          <p:spPr>
            <a:xfrm>
              <a:off x="11855688" y="1305111"/>
              <a:ext cx="141283" cy="83444"/>
            </a:xfrm>
            <a:custGeom>
              <a:avLst/>
              <a:gdLst>
                <a:gd name="connsiteX0" fmla="*/ 220 w 141283"/>
                <a:gd name="connsiteY0" fmla="*/ 76719 h 83444"/>
                <a:gd name="connsiteX1" fmla="*/ 10303 w 141283"/>
                <a:gd name="connsiteY1" fmla="*/ 83256 h 83444"/>
                <a:gd name="connsiteX2" fmla="*/ 11965 w 141283"/>
                <a:gd name="connsiteY2" fmla="*/ 82717 h 83444"/>
                <a:gd name="connsiteX3" fmla="*/ 16963 w 141283"/>
                <a:gd name="connsiteY3" fmla="*/ 80218 h 83444"/>
                <a:gd name="connsiteX4" fmla="*/ 18337 w 141283"/>
                <a:gd name="connsiteY4" fmla="*/ 80218 h 83444"/>
                <a:gd name="connsiteX5" fmla="*/ 141283 w 141283"/>
                <a:gd name="connsiteY5" fmla="*/ 20117 h 83444"/>
                <a:gd name="connsiteX6" fmla="*/ 130139 w 141283"/>
                <a:gd name="connsiteY6" fmla="*/ 15618 h 83444"/>
                <a:gd name="connsiteX7" fmla="*/ 129663 w 141283"/>
                <a:gd name="connsiteY7" fmla="*/ 14119 h 83444"/>
                <a:gd name="connsiteX8" fmla="*/ 134537 w 141283"/>
                <a:gd name="connsiteY8" fmla="*/ 0 h 83444"/>
                <a:gd name="connsiteX9" fmla="*/ 129538 w 141283"/>
                <a:gd name="connsiteY9" fmla="*/ 2499 h 83444"/>
                <a:gd name="connsiteX10" fmla="*/ 5218 w 141283"/>
                <a:gd name="connsiteY10" fmla="*/ 63225 h 83444"/>
                <a:gd name="connsiteX11" fmla="*/ 4093 w 141283"/>
                <a:gd name="connsiteY11" fmla="*/ 64099 h 83444"/>
                <a:gd name="connsiteX12" fmla="*/ 2469 w 141283"/>
                <a:gd name="connsiteY12" fmla="*/ 65349 h 83444"/>
                <a:gd name="connsiteX13" fmla="*/ 1469 w 141283"/>
                <a:gd name="connsiteY13" fmla="*/ 66973 h 83444"/>
                <a:gd name="connsiteX14" fmla="*/ 470 w 141283"/>
                <a:gd name="connsiteY14" fmla="*/ 68723 h 83444"/>
                <a:gd name="connsiteX15" fmla="*/ 470 w 141283"/>
                <a:gd name="connsiteY15" fmla="*/ 70972 h 83444"/>
                <a:gd name="connsiteX16" fmla="*/ 220 w 141283"/>
                <a:gd name="connsiteY16" fmla="*/ 76719 h 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83" h="83444">
                  <a:moveTo>
                    <a:pt x="220" y="76719"/>
                  </a:moveTo>
                  <a:cubicBezTo>
                    <a:pt x="1194" y="81309"/>
                    <a:pt x="5717" y="84235"/>
                    <a:pt x="10303" y="83256"/>
                  </a:cubicBezTo>
                  <a:cubicBezTo>
                    <a:pt x="10878" y="83133"/>
                    <a:pt x="11427" y="82953"/>
                    <a:pt x="11965" y="82717"/>
                  </a:cubicBezTo>
                  <a:lnTo>
                    <a:pt x="16963" y="80218"/>
                  </a:lnTo>
                  <a:lnTo>
                    <a:pt x="18337" y="80218"/>
                  </a:lnTo>
                  <a:lnTo>
                    <a:pt x="141283" y="20117"/>
                  </a:lnTo>
                  <a:cubicBezTo>
                    <a:pt x="136960" y="21951"/>
                    <a:pt x="131975" y="19937"/>
                    <a:pt x="130139" y="15618"/>
                  </a:cubicBezTo>
                  <a:cubicBezTo>
                    <a:pt x="129939" y="15134"/>
                    <a:pt x="129776" y="14633"/>
                    <a:pt x="129663" y="14119"/>
                  </a:cubicBezTo>
                  <a:cubicBezTo>
                    <a:pt x="127652" y="8854"/>
                    <a:pt x="129701" y="2901"/>
                    <a:pt x="134537" y="0"/>
                  </a:cubicBezTo>
                  <a:lnTo>
                    <a:pt x="129538" y="2499"/>
                  </a:lnTo>
                  <a:lnTo>
                    <a:pt x="5218" y="63225"/>
                  </a:lnTo>
                  <a:lnTo>
                    <a:pt x="4093" y="64099"/>
                  </a:lnTo>
                  <a:lnTo>
                    <a:pt x="2469" y="65349"/>
                  </a:lnTo>
                  <a:lnTo>
                    <a:pt x="1469" y="66973"/>
                  </a:lnTo>
                  <a:cubicBezTo>
                    <a:pt x="1094" y="67528"/>
                    <a:pt x="756" y="68114"/>
                    <a:pt x="470" y="68723"/>
                  </a:cubicBezTo>
                  <a:cubicBezTo>
                    <a:pt x="407" y="69471"/>
                    <a:pt x="407" y="70223"/>
                    <a:pt x="470" y="70972"/>
                  </a:cubicBezTo>
                  <a:cubicBezTo>
                    <a:pt x="-55" y="72842"/>
                    <a:pt x="-143" y="74810"/>
                    <a:pt x="220" y="767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EF00E735-EF0F-4360-ABBC-A87540D3F1B1}"/>
                </a:ext>
              </a:extLst>
            </p:cNvPr>
            <p:cNvSpPr/>
            <p:nvPr/>
          </p:nvSpPr>
          <p:spPr>
            <a:xfrm>
              <a:off x="11033013" y="2299590"/>
              <a:ext cx="1374" cy="12495"/>
            </a:xfrm>
            <a:custGeom>
              <a:avLst/>
              <a:gdLst>
                <a:gd name="connsiteX0" fmla="*/ 1375 w 1374"/>
                <a:gd name="connsiteY0" fmla="*/ 0 h 12495"/>
                <a:gd name="connsiteX1" fmla="*/ 0 w 1374"/>
                <a:gd name="connsiteY1" fmla="*/ 0 h 12495"/>
                <a:gd name="connsiteX2" fmla="*/ 1250 w 137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" h="12495">
                  <a:moveTo>
                    <a:pt x="1375" y="0"/>
                  </a:moveTo>
                  <a:lnTo>
                    <a:pt x="0" y="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7DE88281-EAF3-4201-AD26-510B88FFDF0B}"/>
                </a:ext>
              </a:extLst>
            </p:cNvPr>
            <p:cNvSpPr/>
            <p:nvPr/>
          </p:nvSpPr>
          <p:spPr>
            <a:xfrm>
              <a:off x="11025766" y="2271726"/>
              <a:ext cx="3623" cy="16743"/>
            </a:xfrm>
            <a:custGeom>
              <a:avLst/>
              <a:gdLst>
                <a:gd name="connsiteX0" fmla="*/ 0 w 3623"/>
                <a:gd name="connsiteY0" fmla="*/ 16743 h 16743"/>
                <a:gd name="connsiteX1" fmla="*/ 3624 w 3623"/>
                <a:gd name="connsiteY1" fmla="*/ 8497 h 16743"/>
                <a:gd name="connsiteX2" fmla="*/ 500 w 3623"/>
                <a:gd name="connsiteY2" fmla="*/ 0 h 16743"/>
                <a:gd name="connsiteX3" fmla="*/ 500 w 3623"/>
                <a:gd name="connsiteY3" fmla="*/ 10621 h 16743"/>
                <a:gd name="connsiteX4" fmla="*/ 500 w 3623"/>
                <a:gd name="connsiteY4" fmla="*/ 16618 h 1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" h="16743">
                  <a:moveTo>
                    <a:pt x="0" y="16743"/>
                  </a:moveTo>
                  <a:cubicBezTo>
                    <a:pt x="-25" y="13607"/>
                    <a:pt x="1300" y="10596"/>
                    <a:pt x="3624" y="8497"/>
                  </a:cubicBezTo>
                  <a:cubicBezTo>
                    <a:pt x="1562" y="6160"/>
                    <a:pt x="438" y="3124"/>
                    <a:pt x="500" y="0"/>
                  </a:cubicBezTo>
                  <a:lnTo>
                    <a:pt x="500" y="10621"/>
                  </a:lnTo>
                  <a:lnTo>
                    <a:pt x="500" y="166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E2D4D0EE-C660-4717-959D-D9B1E2F96EBF}"/>
                </a:ext>
              </a:extLst>
            </p:cNvPr>
            <p:cNvSpPr/>
            <p:nvPr/>
          </p:nvSpPr>
          <p:spPr>
            <a:xfrm>
              <a:off x="10986533" y="3140505"/>
              <a:ext cx="22886" cy="144161"/>
            </a:xfrm>
            <a:custGeom>
              <a:avLst/>
              <a:gdLst>
                <a:gd name="connsiteX0" fmla="*/ 375 w 22886"/>
                <a:gd name="connsiteY0" fmla="*/ 136196 h 144161"/>
                <a:gd name="connsiteX1" fmla="*/ 1749 w 22886"/>
                <a:gd name="connsiteY1" fmla="*/ 139694 h 144161"/>
                <a:gd name="connsiteX2" fmla="*/ 6997 w 22886"/>
                <a:gd name="connsiteY2" fmla="*/ 144068 h 144161"/>
                <a:gd name="connsiteX3" fmla="*/ 8621 w 22886"/>
                <a:gd name="connsiteY3" fmla="*/ 144068 h 144161"/>
                <a:gd name="connsiteX4" fmla="*/ 10121 w 22886"/>
                <a:gd name="connsiteY4" fmla="*/ 144068 h 144161"/>
                <a:gd name="connsiteX5" fmla="*/ 17992 w 22886"/>
                <a:gd name="connsiteY5" fmla="*/ 133947 h 144161"/>
                <a:gd name="connsiteX6" fmla="*/ 22865 w 22886"/>
                <a:gd name="connsiteY6" fmla="*/ 1000 h 144161"/>
                <a:gd name="connsiteX7" fmla="*/ 13894 w 22886"/>
                <a:gd name="connsiteY7" fmla="*/ 11233 h 144161"/>
                <a:gd name="connsiteX8" fmla="*/ 13494 w 22886"/>
                <a:gd name="connsiteY8" fmla="*/ 11245 h 144161"/>
                <a:gd name="connsiteX9" fmla="*/ 4998 w 22886"/>
                <a:gd name="connsiteY9" fmla="*/ 0 h 144161"/>
                <a:gd name="connsiteX10" fmla="*/ 0 w 22886"/>
                <a:gd name="connsiteY10" fmla="*/ 133072 h 144161"/>
                <a:gd name="connsiteX11" fmla="*/ 375 w 22886"/>
                <a:gd name="connsiteY11" fmla="*/ 136196 h 14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86" h="144161">
                  <a:moveTo>
                    <a:pt x="375" y="136196"/>
                  </a:moveTo>
                  <a:cubicBezTo>
                    <a:pt x="600" y="137445"/>
                    <a:pt x="1075" y="138632"/>
                    <a:pt x="1749" y="139694"/>
                  </a:cubicBezTo>
                  <a:cubicBezTo>
                    <a:pt x="2787" y="141844"/>
                    <a:pt x="4698" y="143443"/>
                    <a:pt x="6997" y="144068"/>
                  </a:cubicBezTo>
                  <a:cubicBezTo>
                    <a:pt x="7535" y="144192"/>
                    <a:pt x="8084" y="144192"/>
                    <a:pt x="8621" y="144068"/>
                  </a:cubicBezTo>
                  <a:lnTo>
                    <a:pt x="10121" y="144068"/>
                  </a:lnTo>
                  <a:cubicBezTo>
                    <a:pt x="14794" y="142955"/>
                    <a:pt x="18067" y="138745"/>
                    <a:pt x="17992" y="133947"/>
                  </a:cubicBezTo>
                  <a:lnTo>
                    <a:pt x="22865" y="1000"/>
                  </a:lnTo>
                  <a:cubicBezTo>
                    <a:pt x="23215" y="6297"/>
                    <a:pt x="19192" y="10883"/>
                    <a:pt x="13894" y="11233"/>
                  </a:cubicBezTo>
                  <a:cubicBezTo>
                    <a:pt x="13757" y="11233"/>
                    <a:pt x="13632" y="11245"/>
                    <a:pt x="13494" y="11245"/>
                  </a:cubicBezTo>
                  <a:cubicBezTo>
                    <a:pt x="8084" y="10408"/>
                    <a:pt x="4323" y="5423"/>
                    <a:pt x="4998" y="0"/>
                  </a:cubicBezTo>
                  <a:lnTo>
                    <a:pt x="0" y="133072"/>
                  </a:lnTo>
                  <a:cubicBezTo>
                    <a:pt x="38" y="134121"/>
                    <a:pt x="162" y="135171"/>
                    <a:pt x="375" y="1361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287289E7-3CCC-41F2-A573-2F011EF4A175}"/>
                </a:ext>
              </a:extLst>
            </p:cNvPr>
            <p:cNvSpPr/>
            <p:nvPr/>
          </p:nvSpPr>
          <p:spPr>
            <a:xfrm>
              <a:off x="10991703" y="2868988"/>
              <a:ext cx="27441" cy="283012"/>
            </a:xfrm>
            <a:custGeom>
              <a:avLst/>
              <a:gdLst>
                <a:gd name="connsiteX0" fmla="*/ 78 w 27441"/>
                <a:gd name="connsiteY0" fmla="*/ 265144 h 283012"/>
                <a:gd name="connsiteX1" fmla="*/ 78 w 27441"/>
                <a:gd name="connsiteY1" fmla="*/ 271767 h 283012"/>
                <a:gd name="connsiteX2" fmla="*/ 8574 w 27441"/>
                <a:gd name="connsiteY2" fmla="*/ 283012 h 283012"/>
                <a:gd name="connsiteX3" fmla="*/ 17958 w 27441"/>
                <a:gd name="connsiteY3" fmla="*/ 273166 h 283012"/>
                <a:gd name="connsiteX4" fmla="*/ 17945 w 27441"/>
                <a:gd name="connsiteY4" fmla="*/ 272766 h 283012"/>
                <a:gd name="connsiteX5" fmla="*/ 27441 w 27441"/>
                <a:gd name="connsiteY5" fmla="*/ 18992 h 283012"/>
                <a:gd name="connsiteX6" fmla="*/ 13322 w 27441"/>
                <a:gd name="connsiteY6" fmla="*/ 3374 h 283012"/>
                <a:gd name="connsiteX7" fmla="*/ 10199 w 27441"/>
                <a:gd name="connsiteY7" fmla="*/ 0 h 283012"/>
                <a:gd name="connsiteX8" fmla="*/ 453 w 27441"/>
                <a:gd name="connsiteY8" fmla="*/ 260146 h 2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41" h="283012">
                  <a:moveTo>
                    <a:pt x="78" y="265144"/>
                  </a:moveTo>
                  <a:lnTo>
                    <a:pt x="78" y="271767"/>
                  </a:lnTo>
                  <a:cubicBezTo>
                    <a:pt x="-596" y="277189"/>
                    <a:pt x="3164" y="282175"/>
                    <a:pt x="8574" y="283012"/>
                  </a:cubicBezTo>
                  <a:cubicBezTo>
                    <a:pt x="13885" y="282887"/>
                    <a:pt x="18095" y="278477"/>
                    <a:pt x="17958" y="273166"/>
                  </a:cubicBezTo>
                  <a:cubicBezTo>
                    <a:pt x="17958" y="273029"/>
                    <a:pt x="17958" y="272904"/>
                    <a:pt x="17945" y="272766"/>
                  </a:cubicBezTo>
                  <a:lnTo>
                    <a:pt x="27441" y="18992"/>
                  </a:lnTo>
                  <a:lnTo>
                    <a:pt x="13322" y="3374"/>
                  </a:lnTo>
                  <a:lnTo>
                    <a:pt x="10199" y="0"/>
                  </a:lnTo>
                  <a:lnTo>
                    <a:pt x="453" y="2601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7EC8BD3F-5BFA-44B4-9298-8C4319EF591D}"/>
                </a:ext>
              </a:extLst>
            </p:cNvPr>
            <p:cNvSpPr/>
            <p:nvPr/>
          </p:nvSpPr>
          <p:spPr>
            <a:xfrm>
              <a:off x="10205620" y="5210585"/>
              <a:ext cx="17341" cy="22084"/>
            </a:xfrm>
            <a:custGeom>
              <a:avLst/>
              <a:gdLst>
                <a:gd name="connsiteX0" fmla="*/ 4123 w 17341"/>
                <a:gd name="connsiteY0" fmla="*/ 219 h 22084"/>
                <a:gd name="connsiteX1" fmla="*/ 0 w 17341"/>
                <a:gd name="connsiteY1" fmla="*/ 2593 h 22084"/>
                <a:gd name="connsiteX2" fmla="*/ 11508 w 17341"/>
                <a:gd name="connsiteY2" fmla="*/ 5366 h 22084"/>
                <a:gd name="connsiteX3" fmla="*/ 12495 w 17341"/>
                <a:gd name="connsiteY3" fmla="*/ 7716 h 22084"/>
                <a:gd name="connsiteX4" fmla="*/ 8246 w 17341"/>
                <a:gd name="connsiteY4" fmla="*/ 22085 h 22084"/>
                <a:gd name="connsiteX5" fmla="*/ 12370 w 17341"/>
                <a:gd name="connsiteY5" fmla="*/ 19836 h 22084"/>
                <a:gd name="connsiteX6" fmla="*/ 16493 w 17341"/>
                <a:gd name="connsiteY6" fmla="*/ 5342 h 22084"/>
                <a:gd name="connsiteX7" fmla="*/ 14744 w 17341"/>
                <a:gd name="connsiteY7" fmla="*/ 2343 h 22084"/>
                <a:gd name="connsiteX8" fmla="*/ 13120 w 17341"/>
                <a:gd name="connsiteY8" fmla="*/ 968 h 22084"/>
                <a:gd name="connsiteX9" fmla="*/ 11745 w 17341"/>
                <a:gd name="connsiteY9" fmla="*/ 94 h 22084"/>
                <a:gd name="connsiteX10" fmla="*/ 10121 w 17341"/>
                <a:gd name="connsiteY10" fmla="*/ 94 h 22084"/>
                <a:gd name="connsiteX11" fmla="*/ 8372 w 17341"/>
                <a:gd name="connsiteY11" fmla="*/ 94 h 22084"/>
                <a:gd name="connsiteX12" fmla="*/ 6872 w 17341"/>
                <a:gd name="connsiteY12" fmla="*/ 94 h 22084"/>
                <a:gd name="connsiteX13" fmla="*/ 6872 w 17341"/>
                <a:gd name="connsiteY13" fmla="*/ 94 h 22084"/>
                <a:gd name="connsiteX14" fmla="*/ 4123 w 17341"/>
                <a:gd name="connsiteY14" fmla="*/ 219 h 2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41" h="22084">
                  <a:moveTo>
                    <a:pt x="4123" y="219"/>
                  </a:moveTo>
                  <a:lnTo>
                    <a:pt x="0" y="2593"/>
                  </a:lnTo>
                  <a:cubicBezTo>
                    <a:pt x="3948" y="181"/>
                    <a:pt x="9096" y="1418"/>
                    <a:pt x="11508" y="5366"/>
                  </a:cubicBezTo>
                  <a:cubicBezTo>
                    <a:pt x="11957" y="6091"/>
                    <a:pt x="12282" y="6891"/>
                    <a:pt x="12495" y="7716"/>
                  </a:cubicBezTo>
                  <a:cubicBezTo>
                    <a:pt x="14719" y="12901"/>
                    <a:pt x="12932" y="18936"/>
                    <a:pt x="8246" y="22085"/>
                  </a:cubicBezTo>
                  <a:lnTo>
                    <a:pt x="12370" y="19836"/>
                  </a:lnTo>
                  <a:cubicBezTo>
                    <a:pt x="16830" y="16475"/>
                    <a:pt x="18517" y="10552"/>
                    <a:pt x="16493" y="5342"/>
                  </a:cubicBezTo>
                  <a:cubicBezTo>
                    <a:pt x="16056" y="4267"/>
                    <a:pt x="15468" y="3255"/>
                    <a:pt x="14744" y="2343"/>
                  </a:cubicBezTo>
                  <a:lnTo>
                    <a:pt x="13120" y="968"/>
                  </a:lnTo>
                  <a:cubicBezTo>
                    <a:pt x="13120" y="968"/>
                    <a:pt x="12245" y="219"/>
                    <a:pt x="11745" y="94"/>
                  </a:cubicBezTo>
                  <a:cubicBezTo>
                    <a:pt x="11208" y="-31"/>
                    <a:pt x="10658" y="-31"/>
                    <a:pt x="10121" y="94"/>
                  </a:cubicBezTo>
                  <a:cubicBezTo>
                    <a:pt x="9533" y="31"/>
                    <a:pt x="8959" y="31"/>
                    <a:pt x="8372" y="94"/>
                  </a:cubicBezTo>
                  <a:lnTo>
                    <a:pt x="6872" y="94"/>
                  </a:lnTo>
                  <a:lnTo>
                    <a:pt x="6872" y="94"/>
                  </a:lnTo>
                  <a:cubicBezTo>
                    <a:pt x="5960" y="-31"/>
                    <a:pt x="5023" y="6"/>
                    <a:pt x="4123" y="2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F21C8ABC-DC26-49EB-9BC4-181C6E37D22B}"/>
                </a:ext>
              </a:extLst>
            </p:cNvPr>
            <p:cNvSpPr/>
            <p:nvPr/>
          </p:nvSpPr>
          <p:spPr>
            <a:xfrm>
              <a:off x="9733018" y="5473074"/>
              <a:ext cx="29043" cy="30083"/>
            </a:xfrm>
            <a:custGeom>
              <a:avLst/>
              <a:gdLst>
                <a:gd name="connsiteX0" fmla="*/ 12051 w 29043"/>
                <a:gd name="connsiteY0" fmla="*/ 29363 h 30083"/>
                <a:gd name="connsiteX1" fmla="*/ 17424 w 29043"/>
                <a:gd name="connsiteY1" fmla="*/ 26365 h 30083"/>
                <a:gd name="connsiteX2" fmla="*/ 29044 w 29043"/>
                <a:gd name="connsiteY2" fmla="*/ 19617 h 30083"/>
                <a:gd name="connsiteX3" fmla="*/ 17774 w 29043"/>
                <a:gd name="connsiteY3" fmla="*/ 15994 h 30083"/>
                <a:gd name="connsiteX4" fmla="*/ 17174 w 29043"/>
                <a:gd name="connsiteY4" fmla="*/ 14494 h 30083"/>
                <a:gd name="connsiteX5" fmla="*/ 21422 w 29043"/>
                <a:gd name="connsiteY5" fmla="*/ 0 h 30083"/>
                <a:gd name="connsiteX6" fmla="*/ 10677 w 29043"/>
                <a:gd name="connsiteY6" fmla="*/ 6123 h 30083"/>
                <a:gd name="connsiteX7" fmla="*/ 6678 w 29043"/>
                <a:gd name="connsiteY7" fmla="*/ 8497 h 30083"/>
                <a:gd name="connsiteX8" fmla="*/ 4554 w 29043"/>
                <a:gd name="connsiteY8" fmla="*/ 9746 h 30083"/>
                <a:gd name="connsiteX9" fmla="*/ 4554 w 29043"/>
                <a:gd name="connsiteY9" fmla="*/ 9746 h 30083"/>
                <a:gd name="connsiteX10" fmla="*/ 3930 w 29043"/>
                <a:gd name="connsiteY10" fmla="*/ 10371 h 30083"/>
                <a:gd name="connsiteX11" fmla="*/ 1805 w 29043"/>
                <a:gd name="connsiteY11" fmla="*/ 12245 h 30083"/>
                <a:gd name="connsiteX12" fmla="*/ 931 w 29043"/>
                <a:gd name="connsiteY12" fmla="*/ 13994 h 30083"/>
                <a:gd name="connsiteX13" fmla="*/ 56 w 29043"/>
                <a:gd name="connsiteY13" fmla="*/ 15869 h 30083"/>
                <a:gd name="connsiteX14" fmla="*/ 56 w 29043"/>
                <a:gd name="connsiteY14" fmla="*/ 18618 h 30083"/>
                <a:gd name="connsiteX15" fmla="*/ 681 w 29043"/>
                <a:gd name="connsiteY15" fmla="*/ 24240 h 30083"/>
                <a:gd name="connsiteX16" fmla="*/ 11189 w 29043"/>
                <a:gd name="connsiteY16" fmla="*/ 29688 h 30083"/>
                <a:gd name="connsiteX17" fmla="*/ 12051 w 29043"/>
                <a:gd name="connsiteY17" fmla="*/ 29363 h 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43" h="30083">
                  <a:moveTo>
                    <a:pt x="12051" y="29363"/>
                  </a:moveTo>
                  <a:lnTo>
                    <a:pt x="17424" y="26365"/>
                  </a:lnTo>
                  <a:lnTo>
                    <a:pt x="29044" y="19617"/>
                  </a:lnTo>
                  <a:cubicBezTo>
                    <a:pt x="24933" y="21729"/>
                    <a:pt x="19885" y="20117"/>
                    <a:pt x="17774" y="15994"/>
                  </a:cubicBezTo>
                  <a:cubicBezTo>
                    <a:pt x="17524" y="15519"/>
                    <a:pt x="17324" y="15019"/>
                    <a:pt x="17174" y="14494"/>
                  </a:cubicBezTo>
                  <a:cubicBezTo>
                    <a:pt x="14887" y="9271"/>
                    <a:pt x="16674" y="3162"/>
                    <a:pt x="21422" y="0"/>
                  </a:cubicBezTo>
                  <a:lnTo>
                    <a:pt x="10677" y="6123"/>
                  </a:lnTo>
                  <a:lnTo>
                    <a:pt x="6678" y="8497"/>
                  </a:lnTo>
                  <a:lnTo>
                    <a:pt x="4554" y="9746"/>
                  </a:lnTo>
                  <a:lnTo>
                    <a:pt x="4554" y="9746"/>
                  </a:lnTo>
                  <a:cubicBezTo>
                    <a:pt x="4554" y="9746"/>
                    <a:pt x="4554" y="9746"/>
                    <a:pt x="3930" y="10371"/>
                  </a:cubicBezTo>
                  <a:cubicBezTo>
                    <a:pt x="3130" y="10896"/>
                    <a:pt x="2418" y="11520"/>
                    <a:pt x="1805" y="12245"/>
                  </a:cubicBezTo>
                  <a:cubicBezTo>
                    <a:pt x="1805" y="12245"/>
                    <a:pt x="1805" y="13370"/>
                    <a:pt x="931" y="13994"/>
                  </a:cubicBezTo>
                  <a:cubicBezTo>
                    <a:pt x="56" y="14619"/>
                    <a:pt x="931" y="15119"/>
                    <a:pt x="56" y="15869"/>
                  </a:cubicBezTo>
                  <a:cubicBezTo>
                    <a:pt x="-19" y="16781"/>
                    <a:pt x="-19" y="17705"/>
                    <a:pt x="56" y="18618"/>
                  </a:cubicBezTo>
                  <a:cubicBezTo>
                    <a:pt x="-106" y="20517"/>
                    <a:pt x="106" y="22429"/>
                    <a:pt x="681" y="24240"/>
                  </a:cubicBezTo>
                  <a:cubicBezTo>
                    <a:pt x="2080" y="28651"/>
                    <a:pt x="6791" y="31088"/>
                    <a:pt x="11189" y="29688"/>
                  </a:cubicBezTo>
                  <a:cubicBezTo>
                    <a:pt x="11489" y="29601"/>
                    <a:pt x="11776" y="29488"/>
                    <a:pt x="12051" y="293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3B2320BC-D1B8-408E-98D1-C7413763D7F4}"/>
                </a:ext>
              </a:extLst>
            </p:cNvPr>
            <p:cNvSpPr/>
            <p:nvPr/>
          </p:nvSpPr>
          <p:spPr>
            <a:xfrm>
              <a:off x="8649043" y="3967300"/>
              <a:ext cx="337479" cy="452444"/>
            </a:xfrm>
            <a:custGeom>
              <a:avLst/>
              <a:gdLst>
                <a:gd name="connsiteX0" fmla="*/ 13244 w 337479"/>
                <a:gd name="connsiteY0" fmla="*/ 0 h 452444"/>
                <a:gd name="connsiteX1" fmla="*/ 12495 w 337479"/>
                <a:gd name="connsiteY1" fmla="*/ 15369 h 452444"/>
                <a:gd name="connsiteX2" fmla="*/ 1012 w 337479"/>
                <a:gd name="connsiteY2" fmla="*/ 15556 h 452444"/>
                <a:gd name="connsiteX3" fmla="*/ 0 w 337479"/>
                <a:gd name="connsiteY3" fmla="*/ 14369 h 452444"/>
                <a:gd name="connsiteX4" fmla="*/ 4123 w 337479"/>
                <a:gd name="connsiteY4" fmla="*/ 19992 h 452444"/>
                <a:gd name="connsiteX5" fmla="*/ 320362 w 337479"/>
                <a:gd name="connsiteY5" fmla="*/ 452444 h 452444"/>
                <a:gd name="connsiteX6" fmla="*/ 331482 w 337479"/>
                <a:gd name="connsiteY6" fmla="*/ 446447 h 452444"/>
                <a:gd name="connsiteX7" fmla="*/ 337479 w 337479"/>
                <a:gd name="connsiteY7" fmla="*/ 443198 h 45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479" h="452444">
                  <a:moveTo>
                    <a:pt x="13244" y="0"/>
                  </a:moveTo>
                  <a:cubicBezTo>
                    <a:pt x="16555" y="4686"/>
                    <a:pt x="16243" y="11020"/>
                    <a:pt x="12495" y="15369"/>
                  </a:cubicBezTo>
                  <a:cubicBezTo>
                    <a:pt x="9371" y="18592"/>
                    <a:pt x="4236" y="18680"/>
                    <a:pt x="1012" y="15556"/>
                  </a:cubicBezTo>
                  <a:cubicBezTo>
                    <a:pt x="637" y="15194"/>
                    <a:pt x="300" y="14794"/>
                    <a:pt x="0" y="14369"/>
                  </a:cubicBezTo>
                  <a:lnTo>
                    <a:pt x="4123" y="19992"/>
                  </a:lnTo>
                  <a:lnTo>
                    <a:pt x="320362" y="452444"/>
                  </a:lnTo>
                  <a:lnTo>
                    <a:pt x="331482" y="446447"/>
                  </a:lnTo>
                  <a:lnTo>
                    <a:pt x="337479" y="4431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E9B3AD1A-4733-458B-8C92-42A997D9C411}"/>
                </a:ext>
              </a:extLst>
            </p:cNvPr>
            <p:cNvSpPr/>
            <p:nvPr/>
          </p:nvSpPr>
          <p:spPr>
            <a:xfrm>
              <a:off x="8643920" y="3966800"/>
              <a:ext cx="20404" cy="18839"/>
            </a:xfrm>
            <a:custGeom>
              <a:avLst/>
              <a:gdLst>
                <a:gd name="connsiteX0" fmla="*/ 3873 w 20404"/>
                <a:gd name="connsiteY0" fmla="*/ 13994 h 18839"/>
                <a:gd name="connsiteX1" fmla="*/ 4873 w 20404"/>
                <a:gd name="connsiteY1" fmla="*/ 15369 h 18839"/>
                <a:gd name="connsiteX2" fmla="*/ 16181 w 20404"/>
                <a:gd name="connsiteY2" fmla="*/ 17380 h 18839"/>
                <a:gd name="connsiteX3" fmla="*/ 17368 w 20404"/>
                <a:gd name="connsiteY3" fmla="*/ 16368 h 18839"/>
                <a:gd name="connsiteX4" fmla="*/ 18117 w 20404"/>
                <a:gd name="connsiteY4" fmla="*/ 999 h 18839"/>
                <a:gd name="connsiteX5" fmla="*/ 17368 w 20404"/>
                <a:gd name="connsiteY5" fmla="*/ 0 h 18839"/>
                <a:gd name="connsiteX6" fmla="*/ 5998 w 20404"/>
                <a:gd name="connsiteY6" fmla="*/ 5873 h 18839"/>
                <a:gd name="connsiteX7" fmla="*/ 0 w 20404"/>
                <a:gd name="connsiteY7" fmla="*/ 8996 h 18839"/>
                <a:gd name="connsiteX8" fmla="*/ 2249 w 20404"/>
                <a:gd name="connsiteY8" fmla="*/ 11995 h 1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4" h="18839">
                  <a:moveTo>
                    <a:pt x="3873" y="13994"/>
                  </a:moveTo>
                  <a:lnTo>
                    <a:pt x="4873" y="15369"/>
                  </a:lnTo>
                  <a:cubicBezTo>
                    <a:pt x="7447" y="19042"/>
                    <a:pt x="12507" y="19942"/>
                    <a:pt x="16181" y="17380"/>
                  </a:cubicBezTo>
                  <a:cubicBezTo>
                    <a:pt x="16605" y="17081"/>
                    <a:pt x="17005" y="16743"/>
                    <a:pt x="17368" y="16368"/>
                  </a:cubicBezTo>
                  <a:cubicBezTo>
                    <a:pt x="21116" y="12020"/>
                    <a:pt x="21428" y="5685"/>
                    <a:pt x="18117" y="999"/>
                  </a:cubicBezTo>
                  <a:lnTo>
                    <a:pt x="17368" y="0"/>
                  </a:lnTo>
                  <a:lnTo>
                    <a:pt x="5998" y="5873"/>
                  </a:lnTo>
                  <a:lnTo>
                    <a:pt x="0" y="8996"/>
                  </a:lnTo>
                  <a:lnTo>
                    <a:pt x="2249" y="119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426EE2DF-B760-44DB-B8C4-0715A740AA39}"/>
                </a:ext>
              </a:extLst>
            </p:cNvPr>
            <p:cNvSpPr/>
            <p:nvPr/>
          </p:nvSpPr>
          <p:spPr>
            <a:xfrm>
              <a:off x="8643046" y="3914946"/>
              <a:ext cx="79216" cy="57227"/>
            </a:xfrm>
            <a:custGeom>
              <a:avLst/>
              <a:gdLst>
                <a:gd name="connsiteX0" fmla="*/ 11870 w 79216"/>
                <a:gd name="connsiteY0" fmla="*/ 42983 h 57227"/>
                <a:gd name="connsiteX1" fmla="*/ 7122 w 79216"/>
                <a:gd name="connsiteY1" fmla="*/ 57227 h 57227"/>
                <a:gd name="connsiteX2" fmla="*/ 18492 w 79216"/>
                <a:gd name="connsiteY2" fmla="*/ 51354 h 57227"/>
                <a:gd name="connsiteX3" fmla="*/ 79216 w 79216"/>
                <a:gd name="connsiteY3" fmla="*/ 19992 h 57227"/>
                <a:gd name="connsiteX4" fmla="*/ 67983 w 79216"/>
                <a:gd name="connsiteY4" fmla="*/ 15731 h 57227"/>
                <a:gd name="connsiteX5" fmla="*/ 67471 w 79216"/>
                <a:gd name="connsiteY5" fmla="*/ 14244 h 57227"/>
                <a:gd name="connsiteX6" fmla="*/ 72219 w 79216"/>
                <a:gd name="connsiteY6" fmla="*/ 0 h 57227"/>
                <a:gd name="connsiteX7" fmla="*/ 70970 w 79216"/>
                <a:gd name="connsiteY7" fmla="*/ 0 h 57227"/>
                <a:gd name="connsiteX8" fmla="*/ 67846 w 79216"/>
                <a:gd name="connsiteY8" fmla="*/ 1624 h 57227"/>
                <a:gd name="connsiteX9" fmla="*/ 0 w 79216"/>
                <a:gd name="connsiteY9" fmla="*/ 36735 h 57227"/>
                <a:gd name="connsiteX10" fmla="*/ 11245 w 79216"/>
                <a:gd name="connsiteY10" fmla="*/ 40971 h 57227"/>
                <a:gd name="connsiteX11" fmla="*/ 11870 w 79216"/>
                <a:gd name="connsiteY11" fmla="*/ 42983 h 5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16" h="57227">
                  <a:moveTo>
                    <a:pt x="11870" y="42983"/>
                  </a:moveTo>
                  <a:cubicBezTo>
                    <a:pt x="13632" y="48256"/>
                    <a:pt x="11695" y="54066"/>
                    <a:pt x="7122" y="57227"/>
                  </a:cubicBezTo>
                  <a:lnTo>
                    <a:pt x="18492" y="51354"/>
                  </a:lnTo>
                  <a:lnTo>
                    <a:pt x="79216" y="19992"/>
                  </a:lnTo>
                  <a:cubicBezTo>
                    <a:pt x="74943" y="21916"/>
                    <a:pt x="69907" y="20004"/>
                    <a:pt x="67983" y="15731"/>
                  </a:cubicBezTo>
                  <a:cubicBezTo>
                    <a:pt x="67771" y="15256"/>
                    <a:pt x="67596" y="14757"/>
                    <a:pt x="67471" y="14244"/>
                  </a:cubicBezTo>
                  <a:cubicBezTo>
                    <a:pt x="65422" y="8971"/>
                    <a:pt x="67409" y="2986"/>
                    <a:pt x="72219" y="0"/>
                  </a:cubicBezTo>
                  <a:lnTo>
                    <a:pt x="70970" y="0"/>
                  </a:lnTo>
                  <a:lnTo>
                    <a:pt x="67846" y="1624"/>
                  </a:lnTo>
                  <a:lnTo>
                    <a:pt x="0" y="36735"/>
                  </a:lnTo>
                  <a:cubicBezTo>
                    <a:pt x="4273" y="34799"/>
                    <a:pt x="9309" y="36698"/>
                    <a:pt x="11245" y="40971"/>
                  </a:cubicBezTo>
                  <a:cubicBezTo>
                    <a:pt x="11533" y="41608"/>
                    <a:pt x="11745" y="42283"/>
                    <a:pt x="11870" y="429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B75C2F24-18DB-4890-A94C-C27C08952A11}"/>
                </a:ext>
              </a:extLst>
            </p:cNvPr>
            <p:cNvSpPr/>
            <p:nvPr/>
          </p:nvSpPr>
          <p:spPr>
            <a:xfrm>
              <a:off x="7474301" y="4443110"/>
              <a:ext cx="91507" cy="133744"/>
            </a:xfrm>
            <a:custGeom>
              <a:avLst/>
              <a:gdLst>
                <a:gd name="connsiteX0" fmla="*/ 12495 w 91507"/>
                <a:gd name="connsiteY0" fmla="*/ 14619 h 133744"/>
                <a:gd name="connsiteX1" fmla="*/ 1187 w 91507"/>
                <a:gd name="connsiteY1" fmla="*/ 14444 h 133744"/>
                <a:gd name="connsiteX2" fmla="*/ 0 w 91507"/>
                <a:gd name="connsiteY2" fmla="*/ 12870 h 133744"/>
                <a:gd name="connsiteX3" fmla="*/ 69095 w 91507"/>
                <a:gd name="connsiteY3" fmla="*/ 118703 h 133744"/>
                <a:gd name="connsiteX4" fmla="*/ 76342 w 91507"/>
                <a:gd name="connsiteY4" fmla="*/ 129823 h 133744"/>
                <a:gd name="connsiteX5" fmla="*/ 87100 w 91507"/>
                <a:gd name="connsiteY5" fmla="*/ 132684 h 133744"/>
                <a:gd name="connsiteX6" fmla="*/ 87837 w 91507"/>
                <a:gd name="connsiteY6" fmla="*/ 132197 h 133744"/>
                <a:gd name="connsiteX7" fmla="*/ 88837 w 91507"/>
                <a:gd name="connsiteY7" fmla="*/ 131573 h 133744"/>
                <a:gd name="connsiteX8" fmla="*/ 88837 w 91507"/>
                <a:gd name="connsiteY8" fmla="*/ 131573 h 133744"/>
                <a:gd name="connsiteX9" fmla="*/ 89961 w 91507"/>
                <a:gd name="connsiteY9" fmla="*/ 129823 h 133744"/>
                <a:gd name="connsiteX10" fmla="*/ 90836 w 91507"/>
                <a:gd name="connsiteY10" fmla="*/ 128199 h 133744"/>
                <a:gd name="connsiteX11" fmla="*/ 91461 w 91507"/>
                <a:gd name="connsiteY11" fmla="*/ 126200 h 133744"/>
                <a:gd name="connsiteX12" fmla="*/ 91461 w 91507"/>
                <a:gd name="connsiteY12" fmla="*/ 124201 h 133744"/>
                <a:gd name="connsiteX13" fmla="*/ 91461 w 91507"/>
                <a:gd name="connsiteY13" fmla="*/ 122201 h 133744"/>
                <a:gd name="connsiteX14" fmla="*/ 91461 w 91507"/>
                <a:gd name="connsiteY14" fmla="*/ 120077 h 133744"/>
                <a:gd name="connsiteX15" fmla="*/ 90711 w 91507"/>
                <a:gd name="connsiteY15" fmla="*/ 118203 h 133744"/>
                <a:gd name="connsiteX16" fmla="*/ 90711 w 91507"/>
                <a:gd name="connsiteY16" fmla="*/ 116953 h 133744"/>
                <a:gd name="connsiteX17" fmla="*/ 13994 w 91507"/>
                <a:gd name="connsiteY17" fmla="*/ 0 h 133744"/>
                <a:gd name="connsiteX18" fmla="*/ 12495 w 91507"/>
                <a:gd name="connsiteY18" fmla="*/ 14619 h 13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507" h="133744">
                  <a:moveTo>
                    <a:pt x="12495" y="14619"/>
                  </a:moveTo>
                  <a:cubicBezTo>
                    <a:pt x="9321" y="17693"/>
                    <a:pt x="4261" y="17618"/>
                    <a:pt x="1187" y="14444"/>
                  </a:cubicBezTo>
                  <a:cubicBezTo>
                    <a:pt x="725" y="13970"/>
                    <a:pt x="325" y="13444"/>
                    <a:pt x="0" y="12870"/>
                  </a:cubicBezTo>
                  <a:lnTo>
                    <a:pt x="69095" y="118703"/>
                  </a:lnTo>
                  <a:lnTo>
                    <a:pt x="76342" y="129823"/>
                  </a:lnTo>
                  <a:cubicBezTo>
                    <a:pt x="78529" y="133584"/>
                    <a:pt x="83339" y="134859"/>
                    <a:pt x="87100" y="132684"/>
                  </a:cubicBezTo>
                  <a:cubicBezTo>
                    <a:pt x="87350" y="132535"/>
                    <a:pt x="87600" y="132372"/>
                    <a:pt x="87837" y="132197"/>
                  </a:cubicBezTo>
                  <a:cubicBezTo>
                    <a:pt x="87837" y="132197"/>
                    <a:pt x="88587" y="132197"/>
                    <a:pt x="88837" y="131573"/>
                  </a:cubicBezTo>
                  <a:lnTo>
                    <a:pt x="88837" y="131573"/>
                  </a:lnTo>
                  <a:lnTo>
                    <a:pt x="89961" y="129823"/>
                  </a:lnTo>
                  <a:cubicBezTo>
                    <a:pt x="90324" y="129324"/>
                    <a:pt x="90623" y="128774"/>
                    <a:pt x="90836" y="128199"/>
                  </a:cubicBezTo>
                  <a:cubicBezTo>
                    <a:pt x="90836" y="127574"/>
                    <a:pt x="90836" y="126824"/>
                    <a:pt x="91461" y="126200"/>
                  </a:cubicBezTo>
                  <a:cubicBezTo>
                    <a:pt x="91523" y="125537"/>
                    <a:pt x="91523" y="124863"/>
                    <a:pt x="91461" y="124201"/>
                  </a:cubicBezTo>
                  <a:cubicBezTo>
                    <a:pt x="91523" y="123538"/>
                    <a:pt x="91523" y="122864"/>
                    <a:pt x="91461" y="122201"/>
                  </a:cubicBezTo>
                  <a:cubicBezTo>
                    <a:pt x="91523" y="121489"/>
                    <a:pt x="91523" y="120789"/>
                    <a:pt x="91461" y="120077"/>
                  </a:cubicBezTo>
                  <a:cubicBezTo>
                    <a:pt x="91261" y="119428"/>
                    <a:pt x="91011" y="118803"/>
                    <a:pt x="90711" y="118203"/>
                  </a:cubicBezTo>
                  <a:cubicBezTo>
                    <a:pt x="90736" y="117791"/>
                    <a:pt x="90736" y="117366"/>
                    <a:pt x="90711" y="116953"/>
                  </a:cubicBezTo>
                  <a:lnTo>
                    <a:pt x="13994" y="0"/>
                  </a:lnTo>
                  <a:cubicBezTo>
                    <a:pt x="16718" y="4686"/>
                    <a:pt x="16106" y="10583"/>
                    <a:pt x="12495" y="14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08AC9660-FFA0-42C1-852A-204552052837}"/>
                </a:ext>
              </a:extLst>
            </p:cNvPr>
            <p:cNvSpPr/>
            <p:nvPr/>
          </p:nvSpPr>
          <p:spPr>
            <a:xfrm>
              <a:off x="7413077" y="4350897"/>
              <a:ext cx="76217" cy="108585"/>
            </a:xfrm>
            <a:custGeom>
              <a:avLst/>
              <a:gdLst>
                <a:gd name="connsiteX0" fmla="*/ 8746 w 76217"/>
                <a:gd name="connsiteY0" fmla="*/ 15619 h 108585"/>
                <a:gd name="connsiteX1" fmla="*/ 0 w 76217"/>
                <a:gd name="connsiteY1" fmla="*/ 11245 h 108585"/>
                <a:gd name="connsiteX2" fmla="*/ 0 w 76217"/>
                <a:gd name="connsiteY2" fmla="*/ 11245 h 108585"/>
                <a:gd name="connsiteX3" fmla="*/ 58350 w 76217"/>
                <a:gd name="connsiteY3" fmla="*/ 100710 h 108585"/>
                <a:gd name="connsiteX4" fmla="*/ 60349 w 76217"/>
                <a:gd name="connsiteY4" fmla="*/ 103834 h 108585"/>
                <a:gd name="connsiteX5" fmla="*/ 60349 w 76217"/>
                <a:gd name="connsiteY5" fmla="*/ 104583 h 108585"/>
                <a:gd name="connsiteX6" fmla="*/ 71269 w 76217"/>
                <a:gd name="connsiteY6" fmla="*/ 107520 h 108585"/>
                <a:gd name="connsiteX7" fmla="*/ 72844 w 76217"/>
                <a:gd name="connsiteY7" fmla="*/ 106333 h 108585"/>
                <a:gd name="connsiteX8" fmla="*/ 74343 w 76217"/>
                <a:gd name="connsiteY8" fmla="*/ 91214 h 108585"/>
                <a:gd name="connsiteX9" fmla="*/ 14869 w 76217"/>
                <a:gd name="connsiteY9" fmla="*/ 0 h 108585"/>
                <a:gd name="connsiteX10" fmla="*/ 14869 w 76217"/>
                <a:gd name="connsiteY10" fmla="*/ 2624 h 108585"/>
                <a:gd name="connsiteX11" fmla="*/ 8746 w 76217"/>
                <a:gd name="connsiteY11" fmla="*/ 15619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17" h="108585">
                  <a:moveTo>
                    <a:pt x="8746" y="15619"/>
                  </a:moveTo>
                  <a:cubicBezTo>
                    <a:pt x="5185" y="16231"/>
                    <a:pt x="1649" y="14457"/>
                    <a:pt x="0" y="11245"/>
                  </a:cubicBezTo>
                  <a:cubicBezTo>
                    <a:pt x="0" y="11245"/>
                    <a:pt x="0" y="11245"/>
                    <a:pt x="0" y="11245"/>
                  </a:cubicBezTo>
                  <a:lnTo>
                    <a:pt x="58350" y="100710"/>
                  </a:lnTo>
                  <a:lnTo>
                    <a:pt x="60349" y="103834"/>
                  </a:lnTo>
                  <a:lnTo>
                    <a:pt x="60349" y="104583"/>
                  </a:lnTo>
                  <a:cubicBezTo>
                    <a:pt x="62548" y="108407"/>
                    <a:pt x="67446" y="109719"/>
                    <a:pt x="71269" y="107520"/>
                  </a:cubicBezTo>
                  <a:cubicBezTo>
                    <a:pt x="71844" y="107195"/>
                    <a:pt x="72369" y="106795"/>
                    <a:pt x="72844" y="106333"/>
                  </a:cubicBezTo>
                  <a:cubicBezTo>
                    <a:pt x="76704" y="102209"/>
                    <a:pt x="77317" y="96012"/>
                    <a:pt x="74343" y="91214"/>
                  </a:cubicBezTo>
                  <a:lnTo>
                    <a:pt x="14869" y="0"/>
                  </a:lnTo>
                  <a:lnTo>
                    <a:pt x="14869" y="2624"/>
                  </a:lnTo>
                  <a:cubicBezTo>
                    <a:pt x="16393" y="7885"/>
                    <a:pt x="13769" y="13445"/>
                    <a:pt x="8746" y="15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2C32621A-F191-4680-97A5-772AF7C9EE2D}"/>
                </a:ext>
              </a:extLst>
            </p:cNvPr>
            <p:cNvSpPr/>
            <p:nvPr/>
          </p:nvSpPr>
          <p:spPr>
            <a:xfrm>
              <a:off x="7307373" y="3615690"/>
              <a:ext cx="121285" cy="750445"/>
            </a:xfrm>
            <a:custGeom>
              <a:avLst/>
              <a:gdLst>
                <a:gd name="connsiteX0" fmla="*/ 10371 w 121285"/>
                <a:gd name="connsiteY0" fmla="*/ 12995 h 750445"/>
                <a:gd name="connsiteX1" fmla="*/ 63 w 121285"/>
                <a:gd name="connsiteY1" fmla="*/ 4948 h 750445"/>
                <a:gd name="connsiteX2" fmla="*/ 0 w 121285"/>
                <a:gd name="connsiteY2" fmla="*/ 4123 h 750445"/>
                <a:gd name="connsiteX3" fmla="*/ 1874 w 121285"/>
                <a:gd name="connsiteY3" fmla="*/ 17368 h 750445"/>
                <a:gd name="connsiteX4" fmla="*/ 104080 w 121285"/>
                <a:gd name="connsiteY4" fmla="*/ 742079 h 750445"/>
                <a:gd name="connsiteX5" fmla="*/ 104080 w 121285"/>
                <a:gd name="connsiteY5" fmla="*/ 742079 h 750445"/>
                <a:gd name="connsiteX6" fmla="*/ 104080 w 121285"/>
                <a:gd name="connsiteY6" fmla="*/ 743953 h 750445"/>
                <a:gd name="connsiteX7" fmla="*/ 104955 w 121285"/>
                <a:gd name="connsiteY7" fmla="*/ 745953 h 750445"/>
                <a:gd name="connsiteX8" fmla="*/ 113701 w 121285"/>
                <a:gd name="connsiteY8" fmla="*/ 750326 h 750445"/>
                <a:gd name="connsiteX9" fmla="*/ 121073 w 121285"/>
                <a:gd name="connsiteY9" fmla="*/ 737831 h 750445"/>
                <a:gd name="connsiteX10" fmla="*/ 121073 w 121285"/>
                <a:gd name="connsiteY10" fmla="*/ 735207 h 750445"/>
                <a:gd name="connsiteX11" fmla="*/ 17243 w 121285"/>
                <a:gd name="connsiteY11" fmla="*/ 0 h 750445"/>
                <a:gd name="connsiteX12" fmla="*/ 10371 w 121285"/>
                <a:gd name="connsiteY12" fmla="*/ 12995 h 75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285" h="750445">
                  <a:moveTo>
                    <a:pt x="10371" y="12995"/>
                  </a:moveTo>
                  <a:cubicBezTo>
                    <a:pt x="5298" y="13620"/>
                    <a:pt x="687" y="10021"/>
                    <a:pt x="63" y="4948"/>
                  </a:cubicBezTo>
                  <a:cubicBezTo>
                    <a:pt x="25" y="4673"/>
                    <a:pt x="13" y="4398"/>
                    <a:pt x="0" y="4123"/>
                  </a:cubicBezTo>
                  <a:lnTo>
                    <a:pt x="1874" y="17368"/>
                  </a:lnTo>
                  <a:lnTo>
                    <a:pt x="104080" y="742079"/>
                  </a:lnTo>
                  <a:cubicBezTo>
                    <a:pt x="104080" y="742079"/>
                    <a:pt x="104080" y="742079"/>
                    <a:pt x="104080" y="742079"/>
                  </a:cubicBezTo>
                  <a:cubicBezTo>
                    <a:pt x="104030" y="742704"/>
                    <a:pt x="104030" y="743329"/>
                    <a:pt x="104080" y="743953"/>
                  </a:cubicBezTo>
                  <a:cubicBezTo>
                    <a:pt x="104317" y="744641"/>
                    <a:pt x="104605" y="745315"/>
                    <a:pt x="104955" y="745953"/>
                  </a:cubicBezTo>
                  <a:cubicBezTo>
                    <a:pt x="106604" y="749164"/>
                    <a:pt x="110140" y="750938"/>
                    <a:pt x="113701" y="750326"/>
                  </a:cubicBezTo>
                  <a:cubicBezTo>
                    <a:pt x="118986" y="748652"/>
                    <a:pt x="122160" y="743266"/>
                    <a:pt x="121073" y="737831"/>
                  </a:cubicBezTo>
                  <a:lnTo>
                    <a:pt x="121073" y="735207"/>
                  </a:lnTo>
                  <a:lnTo>
                    <a:pt x="17243" y="0"/>
                  </a:lnTo>
                  <a:cubicBezTo>
                    <a:pt x="18742" y="5460"/>
                    <a:pt x="15731" y="11158"/>
                    <a:pt x="10371" y="129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53E5B1A6-65BA-4F81-A8CA-A32DCCBC07C4}"/>
                </a:ext>
              </a:extLst>
            </p:cNvPr>
            <p:cNvSpPr/>
            <p:nvPr/>
          </p:nvSpPr>
          <p:spPr>
            <a:xfrm>
              <a:off x="11944744" y="1855267"/>
              <a:ext cx="67471" cy="76719"/>
            </a:xfrm>
            <a:custGeom>
              <a:avLst/>
              <a:gdLst>
                <a:gd name="connsiteX0" fmla="*/ 7247 w 67471"/>
                <a:gd name="connsiteY0" fmla="*/ 0 h 76719"/>
                <a:gd name="connsiteX1" fmla="*/ 6122 w 67471"/>
                <a:gd name="connsiteY1" fmla="*/ 0 h 76719"/>
                <a:gd name="connsiteX2" fmla="*/ 9871 w 67471"/>
                <a:gd name="connsiteY2" fmla="*/ 4873 h 76719"/>
                <a:gd name="connsiteX3" fmla="*/ 4998 w 67471"/>
                <a:gd name="connsiteY3" fmla="*/ 19117 h 76719"/>
                <a:gd name="connsiteX4" fmla="*/ 0 w 67471"/>
                <a:gd name="connsiteY4" fmla="*/ 21616 h 76719"/>
                <a:gd name="connsiteX5" fmla="*/ 56351 w 67471"/>
                <a:gd name="connsiteY5" fmla="*/ 76719 h 76719"/>
                <a:gd name="connsiteX6" fmla="*/ 54977 w 67471"/>
                <a:gd name="connsiteY6" fmla="*/ 61600 h 76719"/>
                <a:gd name="connsiteX7" fmla="*/ 65934 w 67471"/>
                <a:gd name="connsiteY7" fmla="*/ 58789 h 76719"/>
                <a:gd name="connsiteX8" fmla="*/ 67471 w 67471"/>
                <a:gd name="connsiteY8" fmla="*/ 59976 h 76719"/>
                <a:gd name="connsiteX9" fmla="*/ 64222 w 67471"/>
                <a:gd name="connsiteY9" fmla="*/ 56852 h 76719"/>
                <a:gd name="connsiteX10" fmla="*/ 61349 w 67471"/>
                <a:gd name="connsiteY10" fmla="*/ 53978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71" h="76719">
                  <a:moveTo>
                    <a:pt x="7247" y="0"/>
                  </a:moveTo>
                  <a:lnTo>
                    <a:pt x="6122" y="0"/>
                  </a:lnTo>
                  <a:cubicBezTo>
                    <a:pt x="7859" y="1187"/>
                    <a:pt x="9171" y="2886"/>
                    <a:pt x="9871" y="4873"/>
                  </a:cubicBezTo>
                  <a:cubicBezTo>
                    <a:pt x="11608" y="10171"/>
                    <a:pt x="9621" y="15994"/>
                    <a:pt x="4998" y="19117"/>
                  </a:cubicBezTo>
                  <a:lnTo>
                    <a:pt x="0" y="21616"/>
                  </a:lnTo>
                  <a:lnTo>
                    <a:pt x="56351" y="76719"/>
                  </a:lnTo>
                  <a:cubicBezTo>
                    <a:pt x="52528" y="72571"/>
                    <a:pt x="51965" y="66374"/>
                    <a:pt x="54977" y="61600"/>
                  </a:cubicBezTo>
                  <a:cubicBezTo>
                    <a:pt x="57225" y="57802"/>
                    <a:pt x="62136" y="56540"/>
                    <a:pt x="65934" y="58789"/>
                  </a:cubicBezTo>
                  <a:cubicBezTo>
                    <a:pt x="66497" y="59126"/>
                    <a:pt x="67009" y="59514"/>
                    <a:pt x="67471" y="59976"/>
                  </a:cubicBezTo>
                  <a:lnTo>
                    <a:pt x="64222" y="56852"/>
                  </a:lnTo>
                  <a:lnTo>
                    <a:pt x="61349" y="539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595BDC4C-2B2B-42BA-B503-C7B53E1BF047}"/>
                </a:ext>
              </a:extLst>
            </p:cNvPr>
            <p:cNvSpPr/>
            <p:nvPr/>
          </p:nvSpPr>
          <p:spPr>
            <a:xfrm>
              <a:off x="11998418" y="1912160"/>
              <a:ext cx="125920" cy="124659"/>
            </a:xfrm>
            <a:custGeom>
              <a:avLst/>
              <a:gdLst>
                <a:gd name="connsiteX0" fmla="*/ 1927 w 125920"/>
                <a:gd name="connsiteY0" fmla="*/ 4083 h 124659"/>
                <a:gd name="connsiteX1" fmla="*/ 3301 w 125920"/>
                <a:gd name="connsiteY1" fmla="*/ 19202 h 124659"/>
                <a:gd name="connsiteX2" fmla="*/ 109380 w 125920"/>
                <a:gd name="connsiteY2" fmla="*/ 123410 h 124659"/>
                <a:gd name="connsiteX3" fmla="*/ 110755 w 125920"/>
                <a:gd name="connsiteY3" fmla="*/ 124660 h 124659"/>
                <a:gd name="connsiteX4" fmla="*/ 110755 w 125920"/>
                <a:gd name="connsiteY4" fmla="*/ 118787 h 124659"/>
                <a:gd name="connsiteX5" fmla="*/ 120376 w 125920"/>
                <a:gd name="connsiteY5" fmla="*/ 109166 h 124659"/>
                <a:gd name="connsiteX6" fmla="*/ 120626 w 125920"/>
                <a:gd name="connsiteY6" fmla="*/ 109166 h 124659"/>
                <a:gd name="connsiteX7" fmla="*/ 125873 w 125920"/>
                <a:gd name="connsiteY7" fmla="*/ 112415 h 124659"/>
                <a:gd name="connsiteX8" fmla="*/ 125873 w 125920"/>
                <a:gd name="connsiteY8" fmla="*/ 111540 h 124659"/>
                <a:gd name="connsiteX9" fmla="*/ 14672 w 125920"/>
                <a:gd name="connsiteY9" fmla="*/ 2459 h 124659"/>
                <a:gd name="connsiteX10" fmla="*/ 3364 w 125920"/>
                <a:gd name="connsiteY10" fmla="*/ 2221 h 124659"/>
                <a:gd name="connsiteX11" fmla="*/ 1927 w 125920"/>
                <a:gd name="connsiteY11" fmla="*/ 4083 h 12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920" h="124659">
                  <a:moveTo>
                    <a:pt x="1927" y="4083"/>
                  </a:moveTo>
                  <a:cubicBezTo>
                    <a:pt x="-1084" y="8856"/>
                    <a:pt x="-522" y="15054"/>
                    <a:pt x="3301" y="19202"/>
                  </a:cubicBezTo>
                  <a:lnTo>
                    <a:pt x="109380" y="123410"/>
                  </a:lnTo>
                  <a:lnTo>
                    <a:pt x="110755" y="124660"/>
                  </a:lnTo>
                  <a:lnTo>
                    <a:pt x="110755" y="118787"/>
                  </a:lnTo>
                  <a:cubicBezTo>
                    <a:pt x="110755" y="113477"/>
                    <a:pt x="115066" y="109166"/>
                    <a:pt x="120376" y="109166"/>
                  </a:cubicBezTo>
                  <a:cubicBezTo>
                    <a:pt x="120463" y="109166"/>
                    <a:pt x="120538" y="109166"/>
                    <a:pt x="120626" y="109166"/>
                  </a:cubicBezTo>
                  <a:cubicBezTo>
                    <a:pt x="122750" y="109491"/>
                    <a:pt x="124636" y="110665"/>
                    <a:pt x="125873" y="112415"/>
                  </a:cubicBezTo>
                  <a:cubicBezTo>
                    <a:pt x="125936" y="112127"/>
                    <a:pt x="125936" y="111827"/>
                    <a:pt x="125873" y="111540"/>
                  </a:cubicBezTo>
                  <a:lnTo>
                    <a:pt x="14672" y="2459"/>
                  </a:lnTo>
                  <a:cubicBezTo>
                    <a:pt x="11611" y="-728"/>
                    <a:pt x="6550" y="-828"/>
                    <a:pt x="3364" y="2221"/>
                  </a:cubicBezTo>
                  <a:cubicBezTo>
                    <a:pt x="2802" y="2771"/>
                    <a:pt x="2315" y="3396"/>
                    <a:pt x="1927" y="40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808D9442-565A-4832-A4CE-3A9DD675C0BB}"/>
                </a:ext>
              </a:extLst>
            </p:cNvPr>
            <p:cNvSpPr/>
            <p:nvPr/>
          </p:nvSpPr>
          <p:spPr>
            <a:xfrm>
              <a:off x="9135161" y="2648576"/>
              <a:ext cx="25923" cy="192423"/>
            </a:xfrm>
            <a:custGeom>
              <a:avLst/>
              <a:gdLst>
                <a:gd name="connsiteX0" fmla="*/ 16415 w 25923"/>
                <a:gd name="connsiteY0" fmla="*/ 181303 h 192423"/>
                <a:gd name="connsiteX1" fmla="*/ 25923 w 25923"/>
                <a:gd name="connsiteY1" fmla="*/ 191036 h 192423"/>
                <a:gd name="connsiteX2" fmla="*/ 25911 w 25923"/>
                <a:gd name="connsiteY2" fmla="*/ 191424 h 192423"/>
                <a:gd name="connsiteX3" fmla="*/ 17290 w 25923"/>
                <a:gd name="connsiteY3" fmla="*/ 17993 h 192423"/>
                <a:gd name="connsiteX4" fmla="*/ 17290 w 25923"/>
                <a:gd name="connsiteY4" fmla="*/ 10121 h 192423"/>
                <a:gd name="connsiteX5" fmla="*/ 7931 w 25923"/>
                <a:gd name="connsiteY5" fmla="*/ 0 h 192423"/>
                <a:gd name="connsiteX6" fmla="*/ 7793 w 25923"/>
                <a:gd name="connsiteY6" fmla="*/ 0 h 192423"/>
                <a:gd name="connsiteX7" fmla="*/ 4670 w 25923"/>
                <a:gd name="connsiteY7" fmla="*/ 1000 h 192423"/>
                <a:gd name="connsiteX8" fmla="*/ 2921 w 25923"/>
                <a:gd name="connsiteY8" fmla="*/ 2374 h 192423"/>
                <a:gd name="connsiteX9" fmla="*/ 1796 w 25923"/>
                <a:gd name="connsiteY9" fmla="*/ 3374 h 192423"/>
                <a:gd name="connsiteX10" fmla="*/ 797 w 25923"/>
                <a:gd name="connsiteY10" fmla="*/ 5248 h 192423"/>
                <a:gd name="connsiteX11" fmla="*/ 47 w 25923"/>
                <a:gd name="connsiteY11" fmla="*/ 6872 h 192423"/>
                <a:gd name="connsiteX12" fmla="*/ 47 w 25923"/>
                <a:gd name="connsiteY12" fmla="*/ 8746 h 192423"/>
                <a:gd name="connsiteX13" fmla="*/ 47 w 25923"/>
                <a:gd name="connsiteY13" fmla="*/ 11121 h 192423"/>
                <a:gd name="connsiteX14" fmla="*/ 47 w 25923"/>
                <a:gd name="connsiteY14" fmla="*/ 11121 h 192423"/>
                <a:gd name="connsiteX15" fmla="*/ 8793 w 25923"/>
                <a:gd name="connsiteY15" fmla="*/ 184676 h 192423"/>
                <a:gd name="connsiteX16" fmla="*/ 8793 w 25923"/>
                <a:gd name="connsiteY16" fmla="*/ 192423 h 192423"/>
                <a:gd name="connsiteX17" fmla="*/ 16415 w 25923"/>
                <a:gd name="connsiteY17" fmla="*/ 181303 h 19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23" h="192423">
                  <a:moveTo>
                    <a:pt x="16415" y="181303"/>
                  </a:moveTo>
                  <a:cubicBezTo>
                    <a:pt x="21725" y="181365"/>
                    <a:pt x="25986" y="185726"/>
                    <a:pt x="25923" y="191036"/>
                  </a:cubicBezTo>
                  <a:cubicBezTo>
                    <a:pt x="25923" y="191161"/>
                    <a:pt x="25923" y="191299"/>
                    <a:pt x="25911" y="191424"/>
                  </a:cubicBezTo>
                  <a:lnTo>
                    <a:pt x="17290" y="17993"/>
                  </a:lnTo>
                  <a:lnTo>
                    <a:pt x="17290" y="10121"/>
                  </a:lnTo>
                  <a:cubicBezTo>
                    <a:pt x="17502" y="4748"/>
                    <a:pt x="13304" y="212"/>
                    <a:pt x="7931" y="0"/>
                  </a:cubicBezTo>
                  <a:cubicBezTo>
                    <a:pt x="7881" y="0"/>
                    <a:pt x="7843" y="0"/>
                    <a:pt x="7793" y="0"/>
                  </a:cubicBezTo>
                  <a:cubicBezTo>
                    <a:pt x="6706" y="137"/>
                    <a:pt x="5644" y="475"/>
                    <a:pt x="4670" y="1000"/>
                  </a:cubicBezTo>
                  <a:lnTo>
                    <a:pt x="2921" y="2374"/>
                  </a:lnTo>
                  <a:lnTo>
                    <a:pt x="1796" y="3374"/>
                  </a:lnTo>
                  <a:cubicBezTo>
                    <a:pt x="1796" y="3374"/>
                    <a:pt x="1171" y="4623"/>
                    <a:pt x="797" y="5248"/>
                  </a:cubicBezTo>
                  <a:cubicBezTo>
                    <a:pt x="472" y="5748"/>
                    <a:pt x="222" y="6297"/>
                    <a:pt x="47" y="6872"/>
                  </a:cubicBezTo>
                  <a:cubicBezTo>
                    <a:pt x="-16" y="7497"/>
                    <a:pt x="-16" y="8122"/>
                    <a:pt x="47" y="8746"/>
                  </a:cubicBezTo>
                  <a:cubicBezTo>
                    <a:pt x="-16" y="9534"/>
                    <a:pt x="-16" y="10333"/>
                    <a:pt x="47" y="11121"/>
                  </a:cubicBezTo>
                  <a:cubicBezTo>
                    <a:pt x="47" y="11121"/>
                    <a:pt x="47" y="11121"/>
                    <a:pt x="47" y="11121"/>
                  </a:cubicBezTo>
                  <a:lnTo>
                    <a:pt x="8793" y="184676"/>
                  </a:lnTo>
                  <a:lnTo>
                    <a:pt x="8793" y="192423"/>
                  </a:lnTo>
                  <a:cubicBezTo>
                    <a:pt x="8193" y="187325"/>
                    <a:pt x="11454" y="182577"/>
                    <a:pt x="16415" y="1813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E97AE4AA-CE52-43DF-BE47-2A689143340C}"/>
                </a:ext>
              </a:extLst>
            </p:cNvPr>
            <p:cNvSpPr/>
            <p:nvPr/>
          </p:nvSpPr>
          <p:spPr>
            <a:xfrm>
              <a:off x="9142981" y="2829878"/>
              <a:ext cx="53707" cy="729708"/>
            </a:xfrm>
            <a:custGeom>
              <a:avLst/>
              <a:gdLst>
                <a:gd name="connsiteX0" fmla="*/ 41831 w 53707"/>
                <a:gd name="connsiteY0" fmla="*/ 720088 h 729708"/>
                <a:gd name="connsiteX1" fmla="*/ 53064 w 53707"/>
                <a:gd name="connsiteY1" fmla="*/ 724349 h 729708"/>
                <a:gd name="connsiteX2" fmla="*/ 53576 w 53707"/>
                <a:gd name="connsiteY2" fmla="*/ 725836 h 729708"/>
                <a:gd name="connsiteX3" fmla="*/ 53576 w 53707"/>
                <a:gd name="connsiteY3" fmla="*/ 729709 h 729708"/>
                <a:gd name="connsiteX4" fmla="*/ 53576 w 53707"/>
                <a:gd name="connsiteY4" fmla="*/ 727585 h 729708"/>
                <a:gd name="connsiteX5" fmla="*/ 53576 w 53707"/>
                <a:gd name="connsiteY5" fmla="*/ 723461 h 729708"/>
                <a:gd name="connsiteX6" fmla="*/ 17966 w 53707"/>
                <a:gd name="connsiteY6" fmla="*/ 10121 h 729708"/>
                <a:gd name="connsiteX7" fmla="*/ 8858 w 53707"/>
                <a:gd name="connsiteY7" fmla="*/ 13 h 729708"/>
                <a:gd name="connsiteX8" fmla="*/ 8470 w 53707"/>
                <a:gd name="connsiteY8" fmla="*/ 0 h 729708"/>
                <a:gd name="connsiteX9" fmla="*/ 99 w 53707"/>
                <a:gd name="connsiteY9" fmla="*/ 11495 h 729708"/>
                <a:gd name="connsiteX10" fmla="*/ 849 w 53707"/>
                <a:gd name="connsiteY10" fmla="*/ 26489 h 729708"/>
                <a:gd name="connsiteX11" fmla="*/ 35584 w 53707"/>
                <a:gd name="connsiteY11" fmla="*/ 723087 h 72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07" h="729708">
                  <a:moveTo>
                    <a:pt x="41831" y="720088"/>
                  </a:moveTo>
                  <a:cubicBezTo>
                    <a:pt x="46104" y="718164"/>
                    <a:pt x="51140" y="720075"/>
                    <a:pt x="53064" y="724349"/>
                  </a:cubicBezTo>
                  <a:cubicBezTo>
                    <a:pt x="53276" y="724824"/>
                    <a:pt x="53451" y="725323"/>
                    <a:pt x="53576" y="725836"/>
                  </a:cubicBezTo>
                  <a:cubicBezTo>
                    <a:pt x="53751" y="727123"/>
                    <a:pt x="53751" y="728422"/>
                    <a:pt x="53576" y="729709"/>
                  </a:cubicBezTo>
                  <a:lnTo>
                    <a:pt x="53576" y="727585"/>
                  </a:lnTo>
                  <a:lnTo>
                    <a:pt x="53576" y="723461"/>
                  </a:lnTo>
                  <a:lnTo>
                    <a:pt x="17966" y="10121"/>
                  </a:lnTo>
                  <a:cubicBezTo>
                    <a:pt x="18241" y="4811"/>
                    <a:pt x="14168" y="287"/>
                    <a:pt x="8858" y="13"/>
                  </a:cubicBezTo>
                  <a:cubicBezTo>
                    <a:pt x="8733" y="0"/>
                    <a:pt x="8595" y="0"/>
                    <a:pt x="8470" y="0"/>
                  </a:cubicBezTo>
                  <a:cubicBezTo>
                    <a:pt x="3048" y="962"/>
                    <a:pt x="-663" y="6035"/>
                    <a:pt x="99" y="11495"/>
                  </a:cubicBezTo>
                  <a:lnTo>
                    <a:pt x="849" y="26489"/>
                  </a:lnTo>
                  <a:lnTo>
                    <a:pt x="35584" y="72308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FD96AAF4-59BF-45C1-A077-F64F93427109}"/>
                </a:ext>
              </a:extLst>
            </p:cNvPr>
            <p:cNvSpPr/>
            <p:nvPr/>
          </p:nvSpPr>
          <p:spPr>
            <a:xfrm>
              <a:off x="9082106" y="3549465"/>
              <a:ext cx="114839" cy="73097"/>
            </a:xfrm>
            <a:custGeom>
              <a:avLst/>
              <a:gdLst>
                <a:gd name="connsiteX0" fmla="*/ 11745 w 114839"/>
                <a:gd name="connsiteY0" fmla="*/ 58853 h 73097"/>
                <a:gd name="connsiteX1" fmla="*/ 7122 w 114839"/>
                <a:gd name="connsiteY1" fmla="*/ 73098 h 73097"/>
                <a:gd name="connsiteX2" fmla="*/ 109703 w 114839"/>
                <a:gd name="connsiteY2" fmla="*/ 20493 h 73097"/>
                <a:gd name="connsiteX3" fmla="*/ 109703 w 114839"/>
                <a:gd name="connsiteY3" fmla="*/ 20493 h 73097"/>
                <a:gd name="connsiteX4" fmla="*/ 111327 w 114839"/>
                <a:gd name="connsiteY4" fmla="*/ 19119 h 73097"/>
                <a:gd name="connsiteX5" fmla="*/ 112576 w 114839"/>
                <a:gd name="connsiteY5" fmla="*/ 17994 h 73097"/>
                <a:gd name="connsiteX6" fmla="*/ 113576 w 114839"/>
                <a:gd name="connsiteY6" fmla="*/ 16245 h 73097"/>
                <a:gd name="connsiteX7" fmla="*/ 114451 w 114839"/>
                <a:gd name="connsiteY7" fmla="*/ 14496 h 73097"/>
                <a:gd name="connsiteX8" fmla="*/ 114451 w 114839"/>
                <a:gd name="connsiteY8" fmla="*/ 12622 h 73097"/>
                <a:gd name="connsiteX9" fmla="*/ 114451 w 114839"/>
                <a:gd name="connsiteY9" fmla="*/ 10372 h 73097"/>
                <a:gd name="connsiteX10" fmla="*/ 114451 w 114839"/>
                <a:gd name="connsiteY10" fmla="*/ 6499 h 73097"/>
                <a:gd name="connsiteX11" fmla="*/ 104192 w 114839"/>
                <a:gd name="connsiteY11" fmla="*/ 239 h 73097"/>
                <a:gd name="connsiteX12" fmla="*/ 102706 w 114839"/>
                <a:gd name="connsiteY12" fmla="*/ 751 h 73097"/>
                <a:gd name="connsiteX13" fmla="*/ 96833 w 114839"/>
                <a:gd name="connsiteY13" fmla="*/ 3750 h 73097"/>
                <a:gd name="connsiteX14" fmla="*/ 0 w 114839"/>
                <a:gd name="connsiteY14" fmla="*/ 53730 h 73097"/>
                <a:gd name="connsiteX15" fmla="*/ 11220 w 114839"/>
                <a:gd name="connsiteY15" fmla="*/ 57516 h 73097"/>
                <a:gd name="connsiteX16" fmla="*/ 11745 w 114839"/>
                <a:gd name="connsiteY16" fmla="*/ 58853 h 7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839" h="73097">
                  <a:moveTo>
                    <a:pt x="11745" y="58853"/>
                  </a:moveTo>
                  <a:cubicBezTo>
                    <a:pt x="13819" y="64101"/>
                    <a:pt x="11882" y="70074"/>
                    <a:pt x="7122" y="73098"/>
                  </a:cubicBezTo>
                  <a:lnTo>
                    <a:pt x="109703" y="20493"/>
                  </a:lnTo>
                  <a:lnTo>
                    <a:pt x="109703" y="20493"/>
                  </a:lnTo>
                  <a:cubicBezTo>
                    <a:pt x="110302" y="20106"/>
                    <a:pt x="110840" y="19644"/>
                    <a:pt x="111327" y="19119"/>
                  </a:cubicBezTo>
                  <a:cubicBezTo>
                    <a:pt x="111802" y="18807"/>
                    <a:pt x="112226" y="18432"/>
                    <a:pt x="112576" y="17994"/>
                  </a:cubicBezTo>
                  <a:cubicBezTo>
                    <a:pt x="112576" y="17994"/>
                    <a:pt x="113201" y="16870"/>
                    <a:pt x="113576" y="16245"/>
                  </a:cubicBezTo>
                  <a:cubicBezTo>
                    <a:pt x="113951" y="15620"/>
                    <a:pt x="113576" y="15121"/>
                    <a:pt x="114451" y="14496"/>
                  </a:cubicBezTo>
                  <a:cubicBezTo>
                    <a:pt x="115325" y="13871"/>
                    <a:pt x="114451" y="13246"/>
                    <a:pt x="114451" y="12622"/>
                  </a:cubicBezTo>
                  <a:cubicBezTo>
                    <a:pt x="114513" y="11872"/>
                    <a:pt x="114513" y="11122"/>
                    <a:pt x="114451" y="10372"/>
                  </a:cubicBezTo>
                  <a:cubicBezTo>
                    <a:pt x="114626" y="9086"/>
                    <a:pt x="114626" y="7786"/>
                    <a:pt x="114451" y="6499"/>
                  </a:cubicBezTo>
                  <a:cubicBezTo>
                    <a:pt x="113351" y="1938"/>
                    <a:pt x="108753" y="-861"/>
                    <a:pt x="104192" y="239"/>
                  </a:cubicBezTo>
                  <a:cubicBezTo>
                    <a:pt x="103680" y="364"/>
                    <a:pt x="103180" y="539"/>
                    <a:pt x="102706" y="751"/>
                  </a:cubicBezTo>
                  <a:lnTo>
                    <a:pt x="96833" y="3750"/>
                  </a:lnTo>
                  <a:lnTo>
                    <a:pt x="0" y="53730"/>
                  </a:lnTo>
                  <a:cubicBezTo>
                    <a:pt x="4148" y="51681"/>
                    <a:pt x="9171" y="53368"/>
                    <a:pt x="11220" y="57516"/>
                  </a:cubicBezTo>
                  <a:cubicBezTo>
                    <a:pt x="11433" y="57941"/>
                    <a:pt x="11607" y="58391"/>
                    <a:pt x="11745" y="588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F521BF0A-A50A-43C7-BA87-19FC2D204A69}"/>
                </a:ext>
              </a:extLst>
            </p:cNvPr>
            <p:cNvSpPr/>
            <p:nvPr/>
          </p:nvSpPr>
          <p:spPr>
            <a:xfrm>
              <a:off x="9024381" y="3601753"/>
              <a:ext cx="70171" cy="47299"/>
            </a:xfrm>
            <a:custGeom>
              <a:avLst/>
              <a:gdLst>
                <a:gd name="connsiteX0" fmla="*/ 0 w 70171"/>
                <a:gd name="connsiteY0" fmla="*/ 30556 h 47299"/>
                <a:gd name="connsiteX1" fmla="*/ 0 w 70171"/>
                <a:gd name="connsiteY1" fmla="*/ 30556 h 47299"/>
                <a:gd name="connsiteX2" fmla="*/ 3124 w 70171"/>
                <a:gd name="connsiteY2" fmla="*/ 29556 h 47299"/>
                <a:gd name="connsiteX3" fmla="*/ 12744 w 70171"/>
                <a:gd name="connsiteY3" fmla="*/ 39427 h 47299"/>
                <a:gd name="connsiteX4" fmla="*/ 12744 w 70171"/>
                <a:gd name="connsiteY4" fmla="*/ 39552 h 47299"/>
                <a:gd name="connsiteX5" fmla="*/ 12744 w 70171"/>
                <a:gd name="connsiteY5" fmla="*/ 47299 h 47299"/>
                <a:gd name="connsiteX6" fmla="*/ 64722 w 70171"/>
                <a:gd name="connsiteY6" fmla="*/ 20685 h 47299"/>
                <a:gd name="connsiteX7" fmla="*/ 69345 w 70171"/>
                <a:gd name="connsiteY7" fmla="*/ 6440 h 47299"/>
                <a:gd name="connsiteX8" fmla="*/ 59262 w 70171"/>
                <a:gd name="connsiteY8" fmla="*/ 230 h 47299"/>
                <a:gd name="connsiteX9" fmla="*/ 57600 w 70171"/>
                <a:gd name="connsiteY9" fmla="*/ 818 h 47299"/>
                <a:gd name="connsiteX10" fmla="*/ 56226 w 70171"/>
                <a:gd name="connsiteY10" fmla="*/ 818 h 47299"/>
                <a:gd name="connsiteX11" fmla="*/ 53102 w 70171"/>
                <a:gd name="connsiteY11" fmla="*/ 2442 h 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71" h="47299">
                  <a:moveTo>
                    <a:pt x="0" y="30556"/>
                  </a:moveTo>
                  <a:lnTo>
                    <a:pt x="0" y="30556"/>
                  </a:lnTo>
                  <a:cubicBezTo>
                    <a:pt x="975" y="30031"/>
                    <a:pt x="2037" y="29694"/>
                    <a:pt x="3124" y="29556"/>
                  </a:cubicBezTo>
                  <a:cubicBezTo>
                    <a:pt x="8509" y="29619"/>
                    <a:pt x="12819" y="34042"/>
                    <a:pt x="12744" y="39427"/>
                  </a:cubicBezTo>
                  <a:cubicBezTo>
                    <a:pt x="12744" y="39465"/>
                    <a:pt x="12744" y="39515"/>
                    <a:pt x="12744" y="39552"/>
                  </a:cubicBezTo>
                  <a:lnTo>
                    <a:pt x="12744" y="47299"/>
                  </a:lnTo>
                  <a:lnTo>
                    <a:pt x="64722" y="20685"/>
                  </a:lnTo>
                  <a:cubicBezTo>
                    <a:pt x="69483" y="17661"/>
                    <a:pt x="71419" y="11688"/>
                    <a:pt x="69345" y="6440"/>
                  </a:cubicBezTo>
                  <a:cubicBezTo>
                    <a:pt x="68270" y="1942"/>
                    <a:pt x="63760" y="-844"/>
                    <a:pt x="59262" y="230"/>
                  </a:cubicBezTo>
                  <a:cubicBezTo>
                    <a:pt x="58687" y="368"/>
                    <a:pt x="58137" y="568"/>
                    <a:pt x="57600" y="818"/>
                  </a:cubicBezTo>
                  <a:lnTo>
                    <a:pt x="56226" y="818"/>
                  </a:lnTo>
                  <a:lnTo>
                    <a:pt x="53102" y="244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A2C7D908-40F6-4B48-83EE-4FE55B0BED13}"/>
                </a:ext>
              </a:extLst>
            </p:cNvPr>
            <p:cNvSpPr/>
            <p:nvPr/>
          </p:nvSpPr>
          <p:spPr>
            <a:xfrm>
              <a:off x="9788988" y="4152476"/>
              <a:ext cx="43418" cy="37239"/>
            </a:xfrm>
            <a:custGeom>
              <a:avLst/>
              <a:gdLst>
                <a:gd name="connsiteX0" fmla="*/ 12307 w 43418"/>
                <a:gd name="connsiteY0" fmla="*/ 36611 h 37239"/>
                <a:gd name="connsiteX1" fmla="*/ 13557 w 43418"/>
                <a:gd name="connsiteY1" fmla="*/ 35861 h 37239"/>
                <a:gd name="connsiteX2" fmla="*/ 16680 w 43418"/>
                <a:gd name="connsiteY2" fmla="*/ 34237 h 37239"/>
                <a:gd name="connsiteX3" fmla="*/ 17805 w 43418"/>
                <a:gd name="connsiteY3" fmla="*/ 33612 h 37239"/>
                <a:gd name="connsiteX4" fmla="*/ 43419 w 43418"/>
                <a:gd name="connsiteY4" fmla="*/ 19742 h 37239"/>
                <a:gd name="connsiteX5" fmla="*/ 32186 w 43418"/>
                <a:gd name="connsiteY5" fmla="*/ 15994 h 37239"/>
                <a:gd name="connsiteX6" fmla="*/ 31549 w 43418"/>
                <a:gd name="connsiteY6" fmla="*/ 14245 h 37239"/>
                <a:gd name="connsiteX7" fmla="*/ 36047 w 43418"/>
                <a:gd name="connsiteY7" fmla="*/ 0 h 37239"/>
                <a:gd name="connsiteX8" fmla="*/ 34673 w 43418"/>
                <a:gd name="connsiteY8" fmla="*/ 750 h 37239"/>
                <a:gd name="connsiteX9" fmla="*/ 31674 w 43418"/>
                <a:gd name="connsiteY9" fmla="*/ 2374 h 37239"/>
                <a:gd name="connsiteX10" fmla="*/ 4935 w 43418"/>
                <a:gd name="connsiteY10" fmla="*/ 16743 h 37239"/>
                <a:gd name="connsiteX11" fmla="*/ 4935 w 43418"/>
                <a:gd name="connsiteY11" fmla="*/ 16743 h 37239"/>
                <a:gd name="connsiteX12" fmla="*/ 2061 w 43418"/>
                <a:gd name="connsiteY12" fmla="*/ 19242 h 37239"/>
                <a:gd name="connsiteX13" fmla="*/ 1187 w 43418"/>
                <a:gd name="connsiteY13" fmla="*/ 20992 h 37239"/>
                <a:gd name="connsiteX14" fmla="*/ 187 w 43418"/>
                <a:gd name="connsiteY14" fmla="*/ 22741 h 37239"/>
                <a:gd name="connsiteX15" fmla="*/ 187 w 43418"/>
                <a:gd name="connsiteY15" fmla="*/ 26865 h 37239"/>
                <a:gd name="connsiteX16" fmla="*/ 937 w 43418"/>
                <a:gd name="connsiteY16" fmla="*/ 31113 h 37239"/>
                <a:gd name="connsiteX17" fmla="*/ 11470 w 43418"/>
                <a:gd name="connsiteY17" fmla="*/ 36898 h 37239"/>
                <a:gd name="connsiteX18" fmla="*/ 12307 w 43418"/>
                <a:gd name="connsiteY18" fmla="*/ 36611 h 3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418" h="37239">
                  <a:moveTo>
                    <a:pt x="12307" y="36611"/>
                  </a:moveTo>
                  <a:lnTo>
                    <a:pt x="13557" y="35861"/>
                  </a:lnTo>
                  <a:lnTo>
                    <a:pt x="16680" y="34237"/>
                  </a:lnTo>
                  <a:lnTo>
                    <a:pt x="17805" y="33612"/>
                  </a:lnTo>
                  <a:lnTo>
                    <a:pt x="43419" y="19742"/>
                  </a:lnTo>
                  <a:cubicBezTo>
                    <a:pt x="39283" y="21804"/>
                    <a:pt x="34260" y="20130"/>
                    <a:pt x="32186" y="15994"/>
                  </a:cubicBezTo>
                  <a:cubicBezTo>
                    <a:pt x="31911" y="15432"/>
                    <a:pt x="31699" y="14844"/>
                    <a:pt x="31549" y="14245"/>
                  </a:cubicBezTo>
                  <a:cubicBezTo>
                    <a:pt x="29450" y="9034"/>
                    <a:pt x="31337" y="3061"/>
                    <a:pt x="36047" y="0"/>
                  </a:cubicBezTo>
                  <a:lnTo>
                    <a:pt x="34673" y="750"/>
                  </a:lnTo>
                  <a:lnTo>
                    <a:pt x="31674" y="2374"/>
                  </a:lnTo>
                  <a:lnTo>
                    <a:pt x="4935" y="16743"/>
                  </a:lnTo>
                  <a:lnTo>
                    <a:pt x="4935" y="16743"/>
                  </a:lnTo>
                  <a:cubicBezTo>
                    <a:pt x="3836" y="17406"/>
                    <a:pt x="2861" y="18243"/>
                    <a:pt x="2061" y="19242"/>
                  </a:cubicBezTo>
                  <a:cubicBezTo>
                    <a:pt x="1699" y="19780"/>
                    <a:pt x="1399" y="20380"/>
                    <a:pt x="1187" y="20992"/>
                  </a:cubicBezTo>
                  <a:cubicBezTo>
                    <a:pt x="812" y="21541"/>
                    <a:pt x="475" y="22129"/>
                    <a:pt x="187" y="22741"/>
                  </a:cubicBezTo>
                  <a:cubicBezTo>
                    <a:pt x="-62" y="24103"/>
                    <a:pt x="-62" y="25503"/>
                    <a:pt x="187" y="26865"/>
                  </a:cubicBezTo>
                  <a:cubicBezTo>
                    <a:pt x="187" y="28314"/>
                    <a:pt x="437" y="29751"/>
                    <a:pt x="937" y="31113"/>
                  </a:cubicBezTo>
                  <a:cubicBezTo>
                    <a:pt x="2249" y="35623"/>
                    <a:pt x="6959" y="38210"/>
                    <a:pt x="11470" y="36898"/>
                  </a:cubicBezTo>
                  <a:cubicBezTo>
                    <a:pt x="11745" y="36823"/>
                    <a:pt x="12032" y="36723"/>
                    <a:pt x="12307" y="366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6C1DC86B-C548-44F4-A9F0-9D0B98E183FA}"/>
                </a:ext>
              </a:extLst>
            </p:cNvPr>
            <p:cNvSpPr/>
            <p:nvPr/>
          </p:nvSpPr>
          <p:spPr>
            <a:xfrm>
              <a:off x="9820560" y="4101894"/>
              <a:ext cx="109451" cy="71203"/>
            </a:xfrm>
            <a:custGeom>
              <a:avLst/>
              <a:gdLst>
                <a:gd name="connsiteX0" fmla="*/ 109055 w 109451"/>
                <a:gd name="connsiteY0" fmla="*/ 8224 h 71203"/>
                <a:gd name="connsiteX1" fmla="*/ 109055 w 109451"/>
                <a:gd name="connsiteY1" fmla="*/ 6225 h 71203"/>
                <a:gd name="connsiteX2" fmla="*/ 108181 w 109451"/>
                <a:gd name="connsiteY2" fmla="*/ 4726 h 71203"/>
                <a:gd name="connsiteX3" fmla="*/ 97410 w 109451"/>
                <a:gd name="connsiteY3" fmla="*/ 752 h 71203"/>
                <a:gd name="connsiteX4" fmla="*/ 97185 w 109451"/>
                <a:gd name="connsiteY4" fmla="*/ 852 h 71203"/>
                <a:gd name="connsiteX5" fmla="*/ 95811 w 109451"/>
                <a:gd name="connsiteY5" fmla="*/ 1602 h 71203"/>
                <a:gd name="connsiteX6" fmla="*/ 92812 w 109451"/>
                <a:gd name="connsiteY6" fmla="*/ 3226 h 71203"/>
                <a:gd name="connsiteX7" fmla="*/ 5350 w 109451"/>
                <a:gd name="connsiteY7" fmla="*/ 50582 h 71203"/>
                <a:gd name="connsiteX8" fmla="*/ 852 w 109451"/>
                <a:gd name="connsiteY8" fmla="*/ 64827 h 71203"/>
                <a:gd name="connsiteX9" fmla="*/ 10973 w 109451"/>
                <a:gd name="connsiteY9" fmla="*/ 70962 h 71203"/>
                <a:gd name="connsiteX10" fmla="*/ 12722 w 109451"/>
                <a:gd name="connsiteY10" fmla="*/ 70324 h 71203"/>
                <a:gd name="connsiteX11" fmla="*/ 104932 w 109451"/>
                <a:gd name="connsiteY11" fmla="*/ 20344 h 71203"/>
                <a:gd name="connsiteX12" fmla="*/ 109055 w 109451"/>
                <a:gd name="connsiteY12" fmla="*/ 8224 h 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51" h="71203">
                  <a:moveTo>
                    <a:pt x="109055" y="8224"/>
                  </a:moveTo>
                  <a:cubicBezTo>
                    <a:pt x="109117" y="7562"/>
                    <a:pt x="109117" y="6887"/>
                    <a:pt x="109055" y="6225"/>
                  </a:cubicBezTo>
                  <a:cubicBezTo>
                    <a:pt x="108793" y="5712"/>
                    <a:pt x="108493" y="5213"/>
                    <a:pt x="108181" y="4726"/>
                  </a:cubicBezTo>
                  <a:cubicBezTo>
                    <a:pt x="106306" y="652"/>
                    <a:pt x="101483" y="-1135"/>
                    <a:pt x="97410" y="752"/>
                  </a:cubicBezTo>
                  <a:cubicBezTo>
                    <a:pt x="97335" y="777"/>
                    <a:pt x="97260" y="814"/>
                    <a:pt x="97185" y="852"/>
                  </a:cubicBezTo>
                  <a:lnTo>
                    <a:pt x="95811" y="1602"/>
                  </a:lnTo>
                  <a:lnTo>
                    <a:pt x="92812" y="3226"/>
                  </a:lnTo>
                  <a:lnTo>
                    <a:pt x="5350" y="50582"/>
                  </a:lnTo>
                  <a:cubicBezTo>
                    <a:pt x="639" y="53643"/>
                    <a:pt x="-1247" y="59616"/>
                    <a:pt x="852" y="64827"/>
                  </a:cubicBezTo>
                  <a:cubicBezTo>
                    <a:pt x="1951" y="69312"/>
                    <a:pt x="6487" y="72061"/>
                    <a:pt x="10973" y="70962"/>
                  </a:cubicBezTo>
                  <a:cubicBezTo>
                    <a:pt x="11585" y="70812"/>
                    <a:pt x="12160" y="70599"/>
                    <a:pt x="12722" y="70324"/>
                  </a:cubicBezTo>
                  <a:lnTo>
                    <a:pt x="104932" y="20344"/>
                  </a:lnTo>
                  <a:cubicBezTo>
                    <a:pt x="108643" y="17520"/>
                    <a:pt x="110267" y="12722"/>
                    <a:pt x="109055" y="82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B6109CBE-0F70-42BC-A1CC-99EB54070F4A}"/>
                </a:ext>
              </a:extLst>
            </p:cNvPr>
            <p:cNvSpPr/>
            <p:nvPr/>
          </p:nvSpPr>
          <p:spPr>
            <a:xfrm>
              <a:off x="8827841" y="3424891"/>
              <a:ext cx="78022" cy="101380"/>
            </a:xfrm>
            <a:custGeom>
              <a:avLst/>
              <a:gdLst>
                <a:gd name="connsiteX0" fmla="*/ 63223 w 78022"/>
                <a:gd name="connsiteY0" fmla="*/ 97961 h 101380"/>
                <a:gd name="connsiteX1" fmla="*/ 74168 w 78022"/>
                <a:gd name="connsiteY1" fmla="*/ 99998 h 101380"/>
                <a:gd name="connsiteX2" fmla="*/ 74718 w 78022"/>
                <a:gd name="connsiteY2" fmla="*/ 99585 h 101380"/>
                <a:gd name="connsiteX3" fmla="*/ 75967 w 78022"/>
                <a:gd name="connsiteY3" fmla="*/ 98586 h 101380"/>
                <a:gd name="connsiteX4" fmla="*/ 75967 w 78022"/>
                <a:gd name="connsiteY4" fmla="*/ 98586 h 101380"/>
                <a:gd name="connsiteX5" fmla="*/ 77217 w 78022"/>
                <a:gd name="connsiteY5" fmla="*/ 96587 h 101380"/>
                <a:gd name="connsiteX6" fmla="*/ 77966 w 78022"/>
                <a:gd name="connsiteY6" fmla="*/ 95212 h 101380"/>
                <a:gd name="connsiteX7" fmla="*/ 77966 w 78022"/>
                <a:gd name="connsiteY7" fmla="*/ 92838 h 101380"/>
                <a:gd name="connsiteX8" fmla="*/ 77966 w 78022"/>
                <a:gd name="connsiteY8" fmla="*/ 91214 h 101380"/>
                <a:gd name="connsiteX9" fmla="*/ 77966 w 78022"/>
                <a:gd name="connsiteY9" fmla="*/ 89214 h 101380"/>
                <a:gd name="connsiteX10" fmla="*/ 77966 w 78022"/>
                <a:gd name="connsiteY10" fmla="*/ 86965 h 101380"/>
                <a:gd name="connsiteX11" fmla="*/ 76967 w 78022"/>
                <a:gd name="connsiteY11" fmla="*/ 85091 h 101380"/>
                <a:gd name="connsiteX12" fmla="*/ 76217 w 78022"/>
                <a:gd name="connsiteY12" fmla="*/ 83592 h 101380"/>
                <a:gd name="connsiteX13" fmla="*/ 70220 w 78022"/>
                <a:gd name="connsiteY13" fmla="*/ 75720 h 101380"/>
                <a:gd name="connsiteX14" fmla="*/ 66721 w 78022"/>
                <a:gd name="connsiteY14" fmla="*/ 71097 h 101380"/>
                <a:gd name="connsiteX15" fmla="*/ 12495 w 78022"/>
                <a:gd name="connsiteY15" fmla="*/ 0 h 101380"/>
                <a:gd name="connsiteX16" fmla="*/ 12495 w 78022"/>
                <a:gd name="connsiteY16" fmla="*/ 15244 h 101380"/>
                <a:gd name="connsiteX17" fmla="*/ 1212 w 78022"/>
                <a:gd name="connsiteY17" fmla="*/ 15956 h 101380"/>
                <a:gd name="connsiteX18" fmla="*/ 0 w 78022"/>
                <a:gd name="connsiteY18" fmla="*/ 14619 h 101380"/>
                <a:gd name="connsiteX19" fmla="*/ 55101 w 78022"/>
                <a:gd name="connsiteY19" fmla="*/ 86841 h 10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22" h="101380">
                  <a:moveTo>
                    <a:pt x="63223" y="97961"/>
                  </a:moveTo>
                  <a:cubicBezTo>
                    <a:pt x="65684" y="101547"/>
                    <a:pt x="70582" y="102459"/>
                    <a:pt x="74168" y="99998"/>
                  </a:cubicBezTo>
                  <a:cubicBezTo>
                    <a:pt x="74355" y="99873"/>
                    <a:pt x="74543" y="99735"/>
                    <a:pt x="74718" y="99585"/>
                  </a:cubicBezTo>
                  <a:cubicBezTo>
                    <a:pt x="74718" y="99585"/>
                    <a:pt x="75593" y="99585"/>
                    <a:pt x="75967" y="98586"/>
                  </a:cubicBezTo>
                  <a:lnTo>
                    <a:pt x="75967" y="98586"/>
                  </a:lnTo>
                  <a:cubicBezTo>
                    <a:pt x="76430" y="97949"/>
                    <a:pt x="76842" y="97286"/>
                    <a:pt x="77217" y="96587"/>
                  </a:cubicBezTo>
                  <a:cubicBezTo>
                    <a:pt x="77517" y="96162"/>
                    <a:pt x="77766" y="95699"/>
                    <a:pt x="77966" y="95212"/>
                  </a:cubicBezTo>
                  <a:cubicBezTo>
                    <a:pt x="78041" y="94425"/>
                    <a:pt x="78041" y="93625"/>
                    <a:pt x="77966" y="92838"/>
                  </a:cubicBezTo>
                  <a:cubicBezTo>
                    <a:pt x="77966" y="92838"/>
                    <a:pt x="77966" y="91714"/>
                    <a:pt x="77966" y="91214"/>
                  </a:cubicBezTo>
                  <a:cubicBezTo>
                    <a:pt x="78029" y="90552"/>
                    <a:pt x="78029" y="89877"/>
                    <a:pt x="77966" y="89214"/>
                  </a:cubicBezTo>
                  <a:cubicBezTo>
                    <a:pt x="78029" y="88465"/>
                    <a:pt x="78029" y="87715"/>
                    <a:pt x="77966" y="86965"/>
                  </a:cubicBezTo>
                  <a:cubicBezTo>
                    <a:pt x="77679" y="86316"/>
                    <a:pt x="77354" y="85691"/>
                    <a:pt x="76967" y="85091"/>
                  </a:cubicBezTo>
                  <a:cubicBezTo>
                    <a:pt x="76792" y="84554"/>
                    <a:pt x="76542" y="84054"/>
                    <a:pt x="76217" y="83592"/>
                  </a:cubicBezTo>
                  <a:lnTo>
                    <a:pt x="70220" y="75720"/>
                  </a:lnTo>
                  <a:lnTo>
                    <a:pt x="66721" y="71097"/>
                  </a:lnTo>
                  <a:lnTo>
                    <a:pt x="12495" y="0"/>
                  </a:lnTo>
                  <a:cubicBezTo>
                    <a:pt x="15956" y="4498"/>
                    <a:pt x="15956" y="10746"/>
                    <a:pt x="12495" y="15244"/>
                  </a:cubicBezTo>
                  <a:cubicBezTo>
                    <a:pt x="9571" y="18555"/>
                    <a:pt x="4523" y="18880"/>
                    <a:pt x="1212" y="15956"/>
                  </a:cubicBezTo>
                  <a:cubicBezTo>
                    <a:pt x="762" y="15556"/>
                    <a:pt x="350" y="15106"/>
                    <a:pt x="0" y="14619"/>
                  </a:cubicBezTo>
                  <a:lnTo>
                    <a:pt x="55101" y="8684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D04EBB9D-DBD0-4C01-8EE1-104C998A21C6}"/>
                </a:ext>
              </a:extLst>
            </p:cNvPr>
            <p:cNvSpPr/>
            <p:nvPr/>
          </p:nvSpPr>
          <p:spPr>
            <a:xfrm>
              <a:off x="8676059" y="3226716"/>
              <a:ext cx="166372" cy="215879"/>
            </a:xfrm>
            <a:custGeom>
              <a:avLst/>
              <a:gdLst>
                <a:gd name="connsiteX0" fmla="*/ 151282 w 166372"/>
                <a:gd name="connsiteY0" fmla="*/ 212544 h 215879"/>
                <a:gd name="connsiteX1" fmla="*/ 162440 w 166372"/>
                <a:gd name="connsiteY1" fmla="*/ 214381 h 215879"/>
                <a:gd name="connsiteX2" fmla="*/ 163777 w 166372"/>
                <a:gd name="connsiteY2" fmla="*/ 213169 h 215879"/>
                <a:gd name="connsiteX3" fmla="*/ 163777 w 166372"/>
                <a:gd name="connsiteY3" fmla="*/ 197925 h 215879"/>
                <a:gd name="connsiteX4" fmla="*/ 17215 w 166372"/>
                <a:gd name="connsiteY4" fmla="*/ 5752 h 215879"/>
                <a:gd name="connsiteX5" fmla="*/ 15216 w 166372"/>
                <a:gd name="connsiteY5" fmla="*/ 3003 h 215879"/>
                <a:gd name="connsiteX6" fmla="*/ 3971 w 166372"/>
                <a:gd name="connsiteY6" fmla="*/ 1753 h 215879"/>
                <a:gd name="connsiteX7" fmla="*/ 2722 w 166372"/>
                <a:gd name="connsiteY7" fmla="*/ 3003 h 215879"/>
                <a:gd name="connsiteX8" fmla="*/ 222 w 166372"/>
                <a:gd name="connsiteY8" fmla="*/ 13124 h 215879"/>
                <a:gd name="connsiteX9" fmla="*/ 222 w 166372"/>
                <a:gd name="connsiteY9" fmla="*/ 15373 h 215879"/>
                <a:gd name="connsiteX10" fmla="*/ 1222 w 166372"/>
                <a:gd name="connsiteY10" fmla="*/ 17122 h 215879"/>
                <a:gd name="connsiteX11" fmla="*/ 1222 w 166372"/>
                <a:gd name="connsiteY11" fmla="*/ 18372 h 215879"/>
                <a:gd name="connsiteX12" fmla="*/ 146409 w 166372"/>
                <a:gd name="connsiteY12" fmla="*/ 208796 h 215879"/>
                <a:gd name="connsiteX13" fmla="*/ 148783 w 166372"/>
                <a:gd name="connsiteY13" fmla="*/ 211795 h 21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372" h="215879">
                  <a:moveTo>
                    <a:pt x="151282" y="212544"/>
                  </a:moveTo>
                  <a:cubicBezTo>
                    <a:pt x="153856" y="216131"/>
                    <a:pt x="158854" y="216955"/>
                    <a:pt x="162440" y="214381"/>
                  </a:cubicBezTo>
                  <a:cubicBezTo>
                    <a:pt x="162927" y="214031"/>
                    <a:pt x="163377" y="213619"/>
                    <a:pt x="163777" y="213169"/>
                  </a:cubicBezTo>
                  <a:cubicBezTo>
                    <a:pt x="167238" y="208671"/>
                    <a:pt x="167238" y="202423"/>
                    <a:pt x="163777" y="197925"/>
                  </a:cubicBezTo>
                  <a:lnTo>
                    <a:pt x="17215" y="5752"/>
                  </a:lnTo>
                  <a:lnTo>
                    <a:pt x="15216" y="3003"/>
                  </a:lnTo>
                  <a:cubicBezTo>
                    <a:pt x="12455" y="-446"/>
                    <a:pt x="7432" y="-1008"/>
                    <a:pt x="3971" y="1753"/>
                  </a:cubicBezTo>
                  <a:cubicBezTo>
                    <a:pt x="3509" y="2116"/>
                    <a:pt x="3096" y="2541"/>
                    <a:pt x="2722" y="3003"/>
                  </a:cubicBezTo>
                  <a:cubicBezTo>
                    <a:pt x="460" y="5852"/>
                    <a:pt x="-465" y="9550"/>
                    <a:pt x="222" y="13124"/>
                  </a:cubicBezTo>
                  <a:cubicBezTo>
                    <a:pt x="160" y="13874"/>
                    <a:pt x="160" y="14623"/>
                    <a:pt x="222" y="15373"/>
                  </a:cubicBezTo>
                  <a:cubicBezTo>
                    <a:pt x="485" y="15998"/>
                    <a:pt x="822" y="16585"/>
                    <a:pt x="1222" y="17122"/>
                  </a:cubicBezTo>
                  <a:cubicBezTo>
                    <a:pt x="1172" y="17535"/>
                    <a:pt x="1172" y="17960"/>
                    <a:pt x="1222" y="18372"/>
                  </a:cubicBezTo>
                  <a:lnTo>
                    <a:pt x="146409" y="208796"/>
                  </a:lnTo>
                  <a:lnTo>
                    <a:pt x="148783" y="2117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380B2001-E143-447B-8EB0-14E25416579A}"/>
                </a:ext>
              </a:extLst>
            </p:cNvPr>
            <p:cNvSpPr/>
            <p:nvPr/>
          </p:nvSpPr>
          <p:spPr>
            <a:xfrm>
              <a:off x="7291381" y="4688595"/>
              <a:ext cx="146310" cy="222577"/>
            </a:xfrm>
            <a:custGeom>
              <a:avLst/>
              <a:gdLst>
                <a:gd name="connsiteX0" fmla="*/ 3497 w 146310"/>
                <a:gd name="connsiteY0" fmla="*/ 2166 h 222577"/>
                <a:gd name="connsiteX1" fmla="*/ 1873 w 146310"/>
                <a:gd name="connsiteY1" fmla="*/ 17410 h 222577"/>
                <a:gd name="connsiteX2" fmla="*/ 10369 w 146310"/>
                <a:gd name="connsiteY2" fmla="*/ 30779 h 222577"/>
                <a:gd name="connsiteX3" fmla="*/ 14618 w 146310"/>
                <a:gd name="connsiteY3" fmla="*/ 37402 h 222577"/>
                <a:gd name="connsiteX4" fmla="*/ 125195 w 146310"/>
                <a:gd name="connsiteY4" fmla="*/ 211582 h 222577"/>
                <a:gd name="connsiteX5" fmla="*/ 132192 w 146310"/>
                <a:gd name="connsiteY5" fmla="*/ 222578 h 222577"/>
                <a:gd name="connsiteX6" fmla="*/ 133816 w 146310"/>
                <a:gd name="connsiteY6" fmla="*/ 207334 h 222577"/>
                <a:gd name="connsiteX7" fmla="*/ 145124 w 146310"/>
                <a:gd name="connsiteY7" fmla="*/ 207684 h 222577"/>
                <a:gd name="connsiteX8" fmla="*/ 146311 w 146310"/>
                <a:gd name="connsiteY8" fmla="*/ 209333 h 222577"/>
                <a:gd name="connsiteX9" fmla="*/ 16117 w 146310"/>
                <a:gd name="connsiteY9" fmla="*/ 4415 h 222577"/>
                <a:gd name="connsiteX10" fmla="*/ 5384 w 146310"/>
                <a:gd name="connsiteY10" fmla="*/ 854 h 222577"/>
                <a:gd name="connsiteX11" fmla="*/ 3497 w 146310"/>
                <a:gd name="connsiteY11" fmla="*/ 2166 h 2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10" h="222577">
                  <a:moveTo>
                    <a:pt x="3497" y="2166"/>
                  </a:moveTo>
                  <a:cubicBezTo>
                    <a:pt x="-463" y="6277"/>
                    <a:pt x="-1138" y="12549"/>
                    <a:pt x="1873" y="17410"/>
                  </a:cubicBezTo>
                  <a:lnTo>
                    <a:pt x="10369" y="30779"/>
                  </a:lnTo>
                  <a:lnTo>
                    <a:pt x="14618" y="37402"/>
                  </a:lnTo>
                  <a:lnTo>
                    <a:pt x="125195" y="211582"/>
                  </a:lnTo>
                  <a:lnTo>
                    <a:pt x="132192" y="222578"/>
                  </a:lnTo>
                  <a:cubicBezTo>
                    <a:pt x="129181" y="217718"/>
                    <a:pt x="129855" y="211445"/>
                    <a:pt x="133816" y="207334"/>
                  </a:cubicBezTo>
                  <a:cubicBezTo>
                    <a:pt x="137040" y="204310"/>
                    <a:pt x="142100" y="204473"/>
                    <a:pt x="145124" y="207684"/>
                  </a:cubicBezTo>
                  <a:cubicBezTo>
                    <a:pt x="145586" y="208184"/>
                    <a:pt x="145986" y="208733"/>
                    <a:pt x="146311" y="209333"/>
                  </a:cubicBezTo>
                  <a:lnTo>
                    <a:pt x="16117" y="4415"/>
                  </a:lnTo>
                  <a:cubicBezTo>
                    <a:pt x="14143" y="466"/>
                    <a:pt x="9333" y="-1133"/>
                    <a:pt x="5384" y="854"/>
                  </a:cubicBezTo>
                  <a:cubicBezTo>
                    <a:pt x="4697" y="1191"/>
                    <a:pt x="4060" y="1641"/>
                    <a:pt x="3497" y="216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732BC668-131E-4A6A-AF52-1C76C317D567}"/>
                </a:ext>
              </a:extLst>
            </p:cNvPr>
            <p:cNvSpPr/>
            <p:nvPr/>
          </p:nvSpPr>
          <p:spPr>
            <a:xfrm>
              <a:off x="7421325" y="4894260"/>
              <a:ext cx="55521" cy="82168"/>
            </a:xfrm>
            <a:custGeom>
              <a:avLst/>
              <a:gdLst>
                <a:gd name="connsiteX0" fmla="*/ 52476 w 55521"/>
                <a:gd name="connsiteY0" fmla="*/ 80263 h 82168"/>
                <a:gd name="connsiteX1" fmla="*/ 53351 w 55521"/>
                <a:gd name="connsiteY1" fmla="*/ 80263 h 82168"/>
                <a:gd name="connsiteX2" fmla="*/ 53351 w 55521"/>
                <a:gd name="connsiteY2" fmla="*/ 79639 h 82168"/>
                <a:gd name="connsiteX3" fmla="*/ 54600 w 55521"/>
                <a:gd name="connsiteY3" fmla="*/ 77889 h 82168"/>
                <a:gd name="connsiteX4" fmla="*/ 55475 w 55521"/>
                <a:gd name="connsiteY4" fmla="*/ 76265 h 82168"/>
                <a:gd name="connsiteX5" fmla="*/ 55475 w 55521"/>
                <a:gd name="connsiteY5" fmla="*/ 74265 h 82168"/>
                <a:gd name="connsiteX6" fmla="*/ 55475 w 55521"/>
                <a:gd name="connsiteY6" fmla="*/ 72267 h 82168"/>
                <a:gd name="connsiteX7" fmla="*/ 55475 w 55521"/>
                <a:gd name="connsiteY7" fmla="*/ 70267 h 82168"/>
                <a:gd name="connsiteX8" fmla="*/ 55475 w 55521"/>
                <a:gd name="connsiteY8" fmla="*/ 68143 h 82168"/>
                <a:gd name="connsiteX9" fmla="*/ 54600 w 55521"/>
                <a:gd name="connsiteY9" fmla="*/ 66144 h 82168"/>
                <a:gd name="connsiteX10" fmla="*/ 54600 w 55521"/>
                <a:gd name="connsiteY10" fmla="*/ 65019 h 82168"/>
                <a:gd name="connsiteX11" fmla="*/ 15992 w 55521"/>
                <a:gd name="connsiteY11" fmla="*/ 4169 h 82168"/>
                <a:gd name="connsiteX12" fmla="*/ 5147 w 55521"/>
                <a:gd name="connsiteY12" fmla="*/ 982 h 82168"/>
                <a:gd name="connsiteX13" fmla="*/ 3498 w 55521"/>
                <a:gd name="connsiteY13" fmla="*/ 2169 h 82168"/>
                <a:gd name="connsiteX14" fmla="*/ 1873 w 55521"/>
                <a:gd name="connsiteY14" fmla="*/ 17413 h 82168"/>
                <a:gd name="connsiteX15" fmla="*/ 6121 w 55521"/>
                <a:gd name="connsiteY15" fmla="*/ 24036 h 82168"/>
                <a:gd name="connsiteX16" fmla="*/ 33484 w 55521"/>
                <a:gd name="connsiteY16" fmla="*/ 67268 h 82168"/>
                <a:gd name="connsiteX17" fmla="*/ 40481 w 55521"/>
                <a:gd name="connsiteY17" fmla="*/ 78139 h 82168"/>
                <a:gd name="connsiteX18" fmla="*/ 51202 w 55521"/>
                <a:gd name="connsiteY18" fmla="*/ 81163 h 82168"/>
                <a:gd name="connsiteX19" fmla="*/ 52476 w 55521"/>
                <a:gd name="connsiteY19" fmla="*/ 80263 h 8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521" h="82168">
                  <a:moveTo>
                    <a:pt x="52476" y="80263"/>
                  </a:moveTo>
                  <a:lnTo>
                    <a:pt x="53351" y="80263"/>
                  </a:lnTo>
                  <a:cubicBezTo>
                    <a:pt x="53351" y="80263"/>
                    <a:pt x="53351" y="80263"/>
                    <a:pt x="53351" y="79639"/>
                  </a:cubicBezTo>
                  <a:cubicBezTo>
                    <a:pt x="53838" y="79114"/>
                    <a:pt x="54251" y="78526"/>
                    <a:pt x="54600" y="77889"/>
                  </a:cubicBezTo>
                  <a:cubicBezTo>
                    <a:pt x="54600" y="77889"/>
                    <a:pt x="54600" y="76890"/>
                    <a:pt x="55475" y="76265"/>
                  </a:cubicBezTo>
                  <a:cubicBezTo>
                    <a:pt x="55537" y="75603"/>
                    <a:pt x="55537" y="74928"/>
                    <a:pt x="55475" y="74265"/>
                  </a:cubicBezTo>
                  <a:lnTo>
                    <a:pt x="55475" y="72267"/>
                  </a:lnTo>
                  <a:cubicBezTo>
                    <a:pt x="55475" y="71642"/>
                    <a:pt x="55475" y="70892"/>
                    <a:pt x="55475" y="70267"/>
                  </a:cubicBezTo>
                  <a:lnTo>
                    <a:pt x="55475" y="68143"/>
                  </a:lnTo>
                  <a:cubicBezTo>
                    <a:pt x="55263" y="67443"/>
                    <a:pt x="54963" y="66781"/>
                    <a:pt x="54600" y="66144"/>
                  </a:cubicBezTo>
                  <a:cubicBezTo>
                    <a:pt x="54650" y="65769"/>
                    <a:pt x="54650" y="65394"/>
                    <a:pt x="54600" y="65019"/>
                  </a:cubicBezTo>
                  <a:lnTo>
                    <a:pt x="15992" y="4169"/>
                  </a:lnTo>
                  <a:cubicBezTo>
                    <a:pt x="13880" y="295"/>
                    <a:pt x="9020" y="-1142"/>
                    <a:pt x="5147" y="982"/>
                  </a:cubicBezTo>
                  <a:cubicBezTo>
                    <a:pt x="4547" y="1307"/>
                    <a:pt x="3997" y="1707"/>
                    <a:pt x="3498" y="2169"/>
                  </a:cubicBezTo>
                  <a:cubicBezTo>
                    <a:pt x="-463" y="6280"/>
                    <a:pt x="-1138" y="12553"/>
                    <a:pt x="1873" y="17413"/>
                  </a:cubicBezTo>
                  <a:lnTo>
                    <a:pt x="6121" y="24036"/>
                  </a:lnTo>
                  <a:lnTo>
                    <a:pt x="33484" y="67268"/>
                  </a:lnTo>
                  <a:lnTo>
                    <a:pt x="40481" y="78139"/>
                  </a:lnTo>
                  <a:cubicBezTo>
                    <a:pt x="42605" y="81938"/>
                    <a:pt x="47403" y="83287"/>
                    <a:pt x="51202" y="81163"/>
                  </a:cubicBezTo>
                  <a:cubicBezTo>
                    <a:pt x="51652" y="80900"/>
                    <a:pt x="52077" y="80601"/>
                    <a:pt x="52476" y="802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D05C32CD-5D95-4CB8-816A-C1D67BAD948E}"/>
                </a:ext>
              </a:extLst>
            </p:cNvPr>
            <p:cNvSpPr/>
            <p:nvPr/>
          </p:nvSpPr>
          <p:spPr>
            <a:xfrm>
              <a:off x="8958410" y="5290646"/>
              <a:ext cx="17333" cy="23367"/>
            </a:xfrm>
            <a:custGeom>
              <a:avLst/>
              <a:gdLst>
                <a:gd name="connsiteX0" fmla="*/ 12869 w 17333"/>
                <a:gd name="connsiteY0" fmla="*/ 19993 h 23367"/>
                <a:gd name="connsiteX1" fmla="*/ 16992 w 17333"/>
                <a:gd name="connsiteY1" fmla="*/ 8123 h 23367"/>
                <a:gd name="connsiteX2" fmla="*/ 16992 w 17333"/>
                <a:gd name="connsiteY2" fmla="*/ 6124 h 23367"/>
                <a:gd name="connsiteX3" fmla="*/ 16118 w 17333"/>
                <a:gd name="connsiteY3" fmla="*/ 4625 h 23367"/>
                <a:gd name="connsiteX4" fmla="*/ 9121 w 17333"/>
                <a:gd name="connsiteY4" fmla="*/ 1 h 23367"/>
                <a:gd name="connsiteX5" fmla="*/ 9121 w 17333"/>
                <a:gd name="connsiteY5" fmla="*/ 1 h 23367"/>
                <a:gd name="connsiteX6" fmla="*/ 5373 w 17333"/>
                <a:gd name="connsiteY6" fmla="*/ 1001 h 23367"/>
                <a:gd name="connsiteX7" fmla="*/ 4623 w 17333"/>
                <a:gd name="connsiteY7" fmla="*/ 1001 h 23367"/>
                <a:gd name="connsiteX8" fmla="*/ 1624 w 17333"/>
                <a:gd name="connsiteY8" fmla="*/ 2750 h 23367"/>
                <a:gd name="connsiteX9" fmla="*/ 0 w 17333"/>
                <a:gd name="connsiteY9" fmla="*/ 3625 h 23367"/>
                <a:gd name="connsiteX10" fmla="*/ 11258 w 17333"/>
                <a:gd name="connsiteY10" fmla="*/ 7286 h 23367"/>
                <a:gd name="connsiteX11" fmla="*/ 11870 w 17333"/>
                <a:gd name="connsiteY11" fmla="*/ 8873 h 23367"/>
                <a:gd name="connsiteX12" fmla="*/ 7497 w 17333"/>
                <a:gd name="connsiteY12" fmla="*/ 23367 h 23367"/>
                <a:gd name="connsiteX13" fmla="*/ 12869 w 17333"/>
                <a:gd name="connsiteY13" fmla="*/ 20243 h 2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33" h="23367">
                  <a:moveTo>
                    <a:pt x="12869" y="19993"/>
                  </a:moveTo>
                  <a:cubicBezTo>
                    <a:pt x="16480" y="17207"/>
                    <a:pt x="18092" y="12547"/>
                    <a:pt x="16992" y="8123"/>
                  </a:cubicBezTo>
                  <a:cubicBezTo>
                    <a:pt x="17068" y="7461"/>
                    <a:pt x="17068" y="6786"/>
                    <a:pt x="16992" y="6124"/>
                  </a:cubicBezTo>
                  <a:cubicBezTo>
                    <a:pt x="16730" y="5612"/>
                    <a:pt x="16430" y="5112"/>
                    <a:pt x="16118" y="4625"/>
                  </a:cubicBezTo>
                  <a:cubicBezTo>
                    <a:pt x="14756" y="1963"/>
                    <a:pt x="12107" y="201"/>
                    <a:pt x="9121" y="1"/>
                  </a:cubicBezTo>
                  <a:lnTo>
                    <a:pt x="9121" y="1"/>
                  </a:lnTo>
                  <a:cubicBezTo>
                    <a:pt x="7797" y="-24"/>
                    <a:pt x="6497" y="326"/>
                    <a:pt x="5373" y="1001"/>
                  </a:cubicBezTo>
                  <a:lnTo>
                    <a:pt x="4623" y="1001"/>
                  </a:lnTo>
                  <a:lnTo>
                    <a:pt x="1624" y="2750"/>
                  </a:lnTo>
                  <a:lnTo>
                    <a:pt x="0" y="3625"/>
                  </a:lnTo>
                  <a:cubicBezTo>
                    <a:pt x="4123" y="1526"/>
                    <a:pt x="9159" y="3163"/>
                    <a:pt x="11258" y="7286"/>
                  </a:cubicBezTo>
                  <a:cubicBezTo>
                    <a:pt x="11520" y="7798"/>
                    <a:pt x="11720" y="8323"/>
                    <a:pt x="11870" y="8873"/>
                  </a:cubicBezTo>
                  <a:cubicBezTo>
                    <a:pt x="13844" y="14133"/>
                    <a:pt x="12045" y="20068"/>
                    <a:pt x="7497" y="23367"/>
                  </a:cubicBezTo>
                  <a:lnTo>
                    <a:pt x="12869" y="202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3FD6D83B-2F57-40EE-9B0E-80255D054C07}"/>
                </a:ext>
              </a:extLst>
            </p:cNvPr>
            <p:cNvSpPr/>
            <p:nvPr/>
          </p:nvSpPr>
          <p:spPr>
            <a:xfrm>
              <a:off x="8519099" y="5544714"/>
              <a:ext cx="12494" cy="2456"/>
            </a:xfrm>
            <a:custGeom>
              <a:avLst/>
              <a:gdLst>
                <a:gd name="connsiteX0" fmla="*/ 0 w 12494"/>
                <a:gd name="connsiteY0" fmla="*/ 1332 h 2456"/>
                <a:gd name="connsiteX1" fmla="*/ 0 w 12494"/>
                <a:gd name="connsiteY1" fmla="*/ 2456 h 2456"/>
                <a:gd name="connsiteX2" fmla="*/ 0 w 12494"/>
                <a:gd name="connsiteY2" fmla="*/ 207 h 2456"/>
                <a:gd name="connsiteX3" fmla="*/ 0 w 12494"/>
                <a:gd name="connsiteY3" fmla="*/ 1332 h 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2456">
                  <a:moveTo>
                    <a:pt x="0" y="1332"/>
                  </a:moveTo>
                  <a:lnTo>
                    <a:pt x="0" y="2456"/>
                  </a:lnTo>
                  <a:cubicBezTo>
                    <a:pt x="0" y="1706"/>
                    <a:pt x="0" y="957"/>
                    <a:pt x="0" y="207"/>
                  </a:cubicBezTo>
                  <a:cubicBezTo>
                    <a:pt x="0" y="-543"/>
                    <a:pt x="0" y="957"/>
                    <a:pt x="0" y="133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F1D9BAA5-9083-4AC8-8EF8-47560636A819}"/>
                </a:ext>
              </a:extLst>
            </p:cNvPr>
            <p:cNvSpPr/>
            <p:nvPr/>
          </p:nvSpPr>
          <p:spPr>
            <a:xfrm>
              <a:off x="8519849" y="5541797"/>
              <a:ext cx="874" cy="1874"/>
            </a:xfrm>
            <a:custGeom>
              <a:avLst/>
              <a:gdLst>
                <a:gd name="connsiteX0" fmla="*/ 0 w 874"/>
                <a:gd name="connsiteY0" fmla="*/ 875 h 1874"/>
                <a:gd name="connsiteX1" fmla="*/ 0 w 874"/>
                <a:gd name="connsiteY1" fmla="*/ 1874 h 1874"/>
                <a:gd name="connsiteX2" fmla="*/ 875 w 874"/>
                <a:gd name="connsiteY2" fmla="*/ 0 h 1874"/>
                <a:gd name="connsiteX3" fmla="*/ 0 w 874"/>
                <a:gd name="connsiteY3" fmla="*/ 875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874">
                  <a:moveTo>
                    <a:pt x="0" y="875"/>
                  </a:moveTo>
                  <a:lnTo>
                    <a:pt x="0" y="1874"/>
                  </a:lnTo>
                  <a:cubicBezTo>
                    <a:pt x="237" y="1225"/>
                    <a:pt x="537" y="600"/>
                    <a:pt x="875" y="0"/>
                  </a:cubicBezTo>
                  <a:cubicBezTo>
                    <a:pt x="612" y="325"/>
                    <a:pt x="325" y="612"/>
                    <a:pt x="0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C7356035-1516-4C74-A66F-5133AAC8D20D}"/>
                </a:ext>
              </a:extLst>
            </p:cNvPr>
            <p:cNvSpPr/>
            <p:nvPr/>
          </p:nvSpPr>
          <p:spPr>
            <a:xfrm>
              <a:off x="8523597" y="5293608"/>
              <a:ext cx="446226" cy="259434"/>
            </a:xfrm>
            <a:custGeom>
              <a:avLst/>
              <a:gdLst>
                <a:gd name="connsiteX0" fmla="*/ 13369 w 446226"/>
                <a:gd name="connsiteY0" fmla="*/ 251563 h 259434"/>
                <a:gd name="connsiteX1" fmla="*/ 13369 w 446226"/>
                <a:gd name="connsiteY1" fmla="*/ 253687 h 259434"/>
                <a:gd name="connsiteX2" fmla="*/ 13369 w 446226"/>
                <a:gd name="connsiteY2" fmla="*/ 253687 h 259434"/>
                <a:gd name="connsiteX3" fmla="*/ 13369 w 446226"/>
                <a:gd name="connsiteY3" fmla="*/ 259435 h 259434"/>
                <a:gd name="connsiteX4" fmla="*/ 17992 w 446226"/>
                <a:gd name="connsiteY4" fmla="*/ 256811 h 259434"/>
                <a:gd name="connsiteX5" fmla="*/ 441059 w 446226"/>
                <a:gd name="connsiteY5" fmla="*/ 20655 h 259434"/>
                <a:gd name="connsiteX6" fmla="*/ 445433 w 446226"/>
                <a:gd name="connsiteY6" fmla="*/ 6161 h 259434"/>
                <a:gd name="connsiteX7" fmla="*/ 435149 w 446226"/>
                <a:gd name="connsiteY7" fmla="*/ 301 h 259434"/>
                <a:gd name="connsiteX8" fmla="*/ 433563 w 446226"/>
                <a:gd name="connsiteY8" fmla="*/ 913 h 259434"/>
                <a:gd name="connsiteX9" fmla="*/ 432813 w 446226"/>
                <a:gd name="connsiteY9" fmla="*/ 913 h 259434"/>
                <a:gd name="connsiteX10" fmla="*/ 429814 w 446226"/>
                <a:gd name="connsiteY10" fmla="*/ 2662 h 259434"/>
                <a:gd name="connsiteX11" fmla="*/ 0 w 446226"/>
                <a:gd name="connsiteY11" fmla="*/ 242567 h 259434"/>
                <a:gd name="connsiteX12" fmla="*/ 0 w 446226"/>
                <a:gd name="connsiteY12" fmla="*/ 242567 h 259434"/>
                <a:gd name="connsiteX13" fmla="*/ 2999 w 446226"/>
                <a:gd name="connsiteY13" fmla="*/ 241442 h 259434"/>
                <a:gd name="connsiteX14" fmla="*/ 13344 w 446226"/>
                <a:gd name="connsiteY14" fmla="*/ 250001 h 259434"/>
                <a:gd name="connsiteX15" fmla="*/ 13369 w 446226"/>
                <a:gd name="connsiteY15" fmla="*/ 251563 h 25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6226" h="259434">
                  <a:moveTo>
                    <a:pt x="13369" y="251563"/>
                  </a:moveTo>
                  <a:lnTo>
                    <a:pt x="13369" y="253687"/>
                  </a:lnTo>
                  <a:lnTo>
                    <a:pt x="13369" y="253687"/>
                  </a:lnTo>
                  <a:lnTo>
                    <a:pt x="13369" y="259435"/>
                  </a:lnTo>
                  <a:lnTo>
                    <a:pt x="17992" y="256811"/>
                  </a:lnTo>
                  <a:lnTo>
                    <a:pt x="441059" y="20655"/>
                  </a:lnTo>
                  <a:cubicBezTo>
                    <a:pt x="445607" y="17356"/>
                    <a:pt x="447407" y="11421"/>
                    <a:pt x="445433" y="6161"/>
                  </a:cubicBezTo>
                  <a:cubicBezTo>
                    <a:pt x="444208" y="1700"/>
                    <a:pt x="439610" y="-924"/>
                    <a:pt x="435149" y="301"/>
                  </a:cubicBezTo>
                  <a:cubicBezTo>
                    <a:pt x="434600" y="451"/>
                    <a:pt x="434063" y="650"/>
                    <a:pt x="433563" y="913"/>
                  </a:cubicBezTo>
                  <a:lnTo>
                    <a:pt x="432813" y="913"/>
                  </a:lnTo>
                  <a:lnTo>
                    <a:pt x="429814" y="2662"/>
                  </a:lnTo>
                  <a:lnTo>
                    <a:pt x="0" y="242567"/>
                  </a:lnTo>
                  <a:lnTo>
                    <a:pt x="0" y="242567"/>
                  </a:lnTo>
                  <a:cubicBezTo>
                    <a:pt x="912" y="241992"/>
                    <a:pt x="1937" y="241605"/>
                    <a:pt x="2999" y="241442"/>
                  </a:cubicBezTo>
                  <a:cubicBezTo>
                    <a:pt x="8221" y="240942"/>
                    <a:pt x="12857" y="244778"/>
                    <a:pt x="13344" y="250001"/>
                  </a:cubicBezTo>
                  <a:cubicBezTo>
                    <a:pt x="13394" y="250513"/>
                    <a:pt x="13407" y="251038"/>
                    <a:pt x="13369" y="2515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A2FBE0A1-B8B1-4838-AC69-E79D09EA2B79}"/>
                </a:ext>
              </a:extLst>
            </p:cNvPr>
            <p:cNvSpPr/>
            <p:nvPr/>
          </p:nvSpPr>
          <p:spPr>
            <a:xfrm>
              <a:off x="8521848" y="5538174"/>
              <a:ext cx="1124" cy="1249"/>
            </a:xfrm>
            <a:custGeom>
              <a:avLst/>
              <a:gdLst>
                <a:gd name="connsiteX0" fmla="*/ 0 w 1124"/>
                <a:gd name="connsiteY0" fmla="*/ 500 h 1249"/>
                <a:gd name="connsiteX1" fmla="*/ 0 w 1124"/>
                <a:gd name="connsiteY1" fmla="*/ 1249 h 1249"/>
                <a:gd name="connsiteX2" fmla="*/ 1124 w 1124"/>
                <a:gd name="connsiteY2" fmla="*/ 0 h 1249"/>
                <a:gd name="connsiteX3" fmla="*/ 0 w 1124"/>
                <a:gd name="connsiteY3" fmla="*/ 50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" h="1249">
                  <a:moveTo>
                    <a:pt x="0" y="500"/>
                  </a:moveTo>
                  <a:lnTo>
                    <a:pt x="0" y="1249"/>
                  </a:lnTo>
                  <a:lnTo>
                    <a:pt x="1124" y="0"/>
                  </a:lnTo>
                  <a:cubicBezTo>
                    <a:pt x="1124" y="0"/>
                    <a:pt x="125" y="375"/>
                    <a:pt x="0" y="5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B7A19005-3874-4E1D-AEBD-E1D059C1F7AB}"/>
                </a:ext>
              </a:extLst>
            </p:cNvPr>
            <p:cNvSpPr/>
            <p:nvPr/>
          </p:nvSpPr>
          <p:spPr>
            <a:xfrm>
              <a:off x="7925731" y="3827356"/>
              <a:ext cx="34360" cy="49230"/>
            </a:xfrm>
            <a:custGeom>
              <a:avLst/>
              <a:gdLst>
                <a:gd name="connsiteX0" fmla="*/ 34360 w 34360"/>
                <a:gd name="connsiteY0" fmla="*/ 49230 h 49230"/>
                <a:gd name="connsiteX1" fmla="*/ 32361 w 34360"/>
                <a:gd name="connsiteY1" fmla="*/ 42608 h 49230"/>
                <a:gd name="connsiteX2" fmla="*/ 7372 w 34360"/>
                <a:gd name="connsiteY2" fmla="*/ 6997 h 49230"/>
                <a:gd name="connsiteX3" fmla="*/ 7372 w 34360"/>
                <a:gd name="connsiteY3" fmla="*/ 4498 h 49230"/>
                <a:gd name="connsiteX4" fmla="*/ 0 w 34360"/>
                <a:gd name="connsiteY4" fmla="*/ 0 h 49230"/>
                <a:gd name="connsiteX5" fmla="*/ 0 w 34360"/>
                <a:gd name="connsiteY5" fmla="*/ 750 h 49230"/>
                <a:gd name="connsiteX6" fmla="*/ 3623 w 34360"/>
                <a:gd name="connsiteY6" fmla="*/ 5998 h 49230"/>
                <a:gd name="connsiteX7" fmla="*/ 5748 w 34360"/>
                <a:gd name="connsiteY7" fmla="*/ 8996 h 4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60" h="49230">
                  <a:moveTo>
                    <a:pt x="34360" y="49230"/>
                  </a:moveTo>
                  <a:cubicBezTo>
                    <a:pt x="33086" y="47256"/>
                    <a:pt x="32386" y="44957"/>
                    <a:pt x="32361" y="42608"/>
                  </a:cubicBezTo>
                  <a:lnTo>
                    <a:pt x="7372" y="6997"/>
                  </a:lnTo>
                  <a:cubicBezTo>
                    <a:pt x="6872" y="6235"/>
                    <a:pt x="6872" y="5260"/>
                    <a:pt x="7372" y="4498"/>
                  </a:cubicBezTo>
                  <a:cubicBezTo>
                    <a:pt x="4273" y="4486"/>
                    <a:pt x="1437" y="27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3623" y="5998"/>
                  </a:lnTo>
                  <a:lnTo>
                    <a:pt x="5748" y="89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2EDB2263-2964-405A-B681-5801A17404BB}"/>
                </a:ext>
              </a:extLst>
            </p:cNvPr>
            <p:cNvSpPr/>
            <p:nvPr/>
          </p:nvSpPr>
          <p:spPr>
            <a:xfrm>
              <a:off x="7934852" y="3816610"/>
              <a:ext cx="38858" cy="48480"/>
            </a:xfrm>
            <a:custGeom>
              <a:avLst/>
              <a:gdLst>
                <a:gd name="connsiteX0" fmla="*/ 23990 w 38858"/>
                <a:gd name="connsiteY0" fmla="*/ 48481 h 48480"/>
                <a:gd name="connsiteX1" fmla="*/ 26364 w 38858"/>
                <a:gd name="connsiteY1" fmla="*/ 44732 h 48480"/>
                <a:gd name="connsiteX2" fmla="*/ 37671 w 38858"/>
                <a:gd name="connsiteY2" fmla="*/ 44533 h 48480"/>
                <a:gd name="connsiteX3" fmla="*/ 38858 w 38858"/>
                <a:gd name="connsiteY3" fmla="*/ 45982 h 48480"/>
                <a:gd name="connsiteX4" fmla="*/ 6747 w 38858"/>
                <a:gd name="connsiteY4" fmla="*/ 0 h 48480"/>
                <a:gd name="connsiteX5" fmla="*/ 6747 w 38858"/>
                <a:gd name="connsiteY5" fmla="*/ 3124 h 48480"/>
                <a:gd name="connsiteX6" fmla="*/ 0 w 38858"/>
                <a:gd name="connsiteY6" fmla="*/ 14994 h 48480"/>
                <a:gd name="connsiteX7" fmla="*/ 0 w 38858"/>
                <a:gd name="connsiteY7" fmla="*/ 14994 h 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58" h="48480">
                  <a:moveTo>
                    <a:pt x="23990" y="48481"/>
                  </a:moveTo>
                  <a:cubicBezTo>
                    <a:pt x="24502" y="47081"/>
                    <a:pt x="25314" y="45807"/>
                    <a:pt x="26364" y="44732"/>
                  </a:cubicBezTo>
                  <a:cubicBezTo>
                    <a:pt x="29425" y="41559"/>
                    <a:pt x="34498" y="41459"/>
                    <a:pt x="37671" y="44533"/>
                  </a:cubicBezTo>
                  <a:cubicBezTo>
                    <a:pt x="38121" y="44970"/>
                    <a:pt x="38521" y="45457"/>
                    <a:pt x="38858" y="45982"/>
                  </a:cubicBezTo>
                  <a:lnTo>
                    <a:pt x="6747" y="0"/>
                  </a:lnTo>
                  <a:lnTo>
                    <a:pt x="6747" y="3124"/>
                  </a:lnTo>
                  <a:cubicBezTo>
                    <a:pt x="7572" y="8172"/>
                    <a:pt x="4761" y="13120"/>
                    <a:pt x="0" y="14994"/>
                  </a:cubicBezTo>
                  <a:lnTo>
                    <a:pt x="0" y="149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6EBBA8BD-AC81-40D9-9A52-A50424CD24F5}"/>
                </a:ext>
              </a:extLst>
            </p:cNvPr>
            <p:cNvSpPr/>
            <p:nvPr/>
          </p:nvSpPr>
          <p:spPr>
            <a:xfrm>
              <a:off x="12094179" y="2022615"/>
              <a:ext cx="33042" cy="192758"/>
            </a:xfrm>
            <a:custGeom>
              <a:avLst/>
              <a:gdLst>
                <a:gd name="connsiteX0" fmla="*/ 14870 w 33042"/>
                <a:gd name="connsiteY0" fmla="*/ 8956 h 192758"/>
                <a:gd name="connsiteX1" fmla="*/ 14870 w 33042"/>
                <a:gd name="connsiteY1" fmla="*/ 14829 h 192758"/>
                <a:gd name="connsiteX2" fmla="*/ 14870 w 33042"/>
                <a:gd name="connsiteY2" fmla="*/ 17078 h 192758"/>
                <a:gd name="connsiteX3" fmla="*/ 1 w 33042"/>
                <a:gd name="connsiteY3" fmla="*/ 190009 h 192758"/>
                <a:gd name="connsiteX4" fmla="*/ 9497 w 33042"/>
                <a:gd name="connsiteY4" fmla="*/ 180263 h 192758"/>
                <a:gd name="connsiteX5" fmla="*/ 9871 w 33042"/>
                <a:gd name="connsiteY5" fmla="*/ 180263 h 192758"/>
                <a:gd name="connsiteX6" fmla="*/ 17868 w 33042"/>
                <a:gd name="connsiteY6" fmla="*/ 192758 h 192758"/>
                <a:gd name="connsiteX7" fmla="*/ 17868 w 33042"/>
                <a:gd name="connsiteY7" fmla="*/ 186886 h 192758"/>
                <a:gd name="connsiteX8" fmla="*/ 32987 w 33042"/>
                <a:gd name="connsiteY8" fmla="*/ 11955 h 192758"/>
                <a:gd name="connsiteX9" fmla="*/ 32987 w 33042"/>
                <a:gd name="connsiteY9" fmla="*/ 10831 h 192758"/>
                <a:gd name="connsiteX10" fmla="*/ 32987 w 33042"/>
                <a:gd name="connsiteY10" fmla="*/ 8707 h 192758"/>
                <a:gd name="connsiteX11" fmla="*/ 32987 w 33042"/>
                <a:gd name="connsiteY11" fmla="*/ 6707 h 192758"/>
                <a:gd name="connsiteX12" fmla="*/ 32112 w 33042"/>
                <a:gd name="connsiteY12" fmla="*/ 4958 h 192758"/>
                <a:gd name="connsiteX13" fmla="*/ 30987 w 33042"/>
                <a:gd name="connsiteY13" fmla="*/ 3334 h 192758"/>
                <a:gd name="connsiteX14" fmla="*/ 25740 w 33042"/>
                <a:gd name="connsiteY14" fmla="*/ 85 h 192758"/>
                <a:gd name="connsiteX15" fmla="*/ 14932 w 33042"/>
                <a:gd name="connsiteY15" fmla="*/ 8344 h 192758"/>
                <a:gd name="connsiteX16" fmla="*/ 14870 w 33042"/>
                <a:gd name="connsiteY16" fmla="*/ 8956 h 19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42" h="192758">
                  <a:moveTo>
                    <a:pt x="14870" y="8956"/>
                  </a:moveTo>
                  <a:lnTo>
                    <a:pt x="14870" y="14829"/>
                  </a:lnTo>
                  <a:lnTo>
                    <a:pt x="14870" y="17078"/>
                  </a:lnTo>
                  <a:lnTo>
                    <a:pt x="1" y="190009"/>
                  </a:lnTo>
                  <a:cubicBezTo>
                    <a:pt x="-74" y="184699"/>
                    <a:pt x="4174" y="180326"/>
                    <a:pt x="9497" y="180263"/>
                  </a:cubicBezTo>
                  <a:cubicBezTo>
                    <a:pt x="9622" y="180263"/>
                    <a:pt x="9746" y="180263"/>
                    <a:pt x="9871" y="180263"/>
                  </a:cubicBezTo>
                  <a:cubicBezTo>
                    <a:pt x="15532" y="181513"/>
                    <a:pt x="19105" y="187098"/>
                    <a:pt x="17868" y="192758"/>
                  </a:cubicBezTo>
                  <a:lnTo>
                    <a:pt x="17868" y="186886"/>
                  </a:lnTo>
                  <a:lnTo>
                    <a:pt x="32987" y="11955"/>
                  </a:lnTo>
                  <a:cubicBezTo>
                    <a:pt x="32987" y="11955"/>
                    <a:pt x="32987" y="11206"/>
                    <a:pt x="32987" y="10831"/>
                  </a:cubicBezTo>
                  <a:cubicBezTo>
                    <a:pt x="33049" y="10118"/>
                    <a:pt x="33049" y="9419"/>
                    <a:pt x="32987" y="8707"/>
                  </a:cubicBezTo>
                  <a:cubicBezTo>
                    <a:pt x="33062" y="8044"/>
                    <a:pt x="33062" y="7370"/>
                    <a:pt x="32987" y="6707"/>
                  </a:cubicBezTo>
                  <a:lnTo>
                    <a:pt x="32112" y="4958"/>
                  </a:lnTo>
                  <a:cubicBezTo>
                    <a:pt x="31850" y="4346"/>
                    <a:pt x="31475" y="3796"/>
                    <a:pt x="30987" y="3334"/>
                  </a:cubicBezTo>
                  <a:cubicBezTo>
                    <a:pt x="29750" y="1584"/>
                    <a:pt x="27864" y="410"/>
                    <a:pt x="25740" y="85"/>
                  </a:cubicBezTo>
                  <a:cubicBezTo>
                    <a:pt x="20467" y="-615"/>
                    <a:pt x="15631" y="3084"/>
                    <a:pt x="14932" y="8344"/>
                  </a:cubicBezTo>
                  <a:cubicBezTo>
                    <a:pt x="14907" y="8557"/>
                    <a:pt x="14882" y="8757"/>
                    <a:pt x="14870" y="89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079872D8-93B9-42FC-AADC-46B0615610A5}"/>
                </a:ext>
              </a:extLst>
            </p:cNvPr>
            <p:cNvSpPr/>
            <p:nvPr/>
          </p:nvSpPr>
          <p:spPr>
            <a:xfrm>
              <a:off x="12089419" y="2202250"/>
              <a:ext cx="22029" cy="68608"/>
            </a:xfrm>
            <a:custGeom>
              <a:avLst/>
              <a:gdLst>
                <a:gd name="connsiteX0" fmla="*/ 13882 w 22029"/>
                <a:gd name="connsiteY0" fmla="*/ 3 h 68608"/>
                <a:gd name="connsiteX1" fmla="*/ 4011 w 22029"/>
                <a:gd name="connsiteY1" fmla="*/ 9375 h 68608"/>
                <a:gd name="connsiteX2" fmla="*/ 4011 w 22029"/>
                <a:gd name="connsiteY2" fmla="*/ 9749 h 68608"/>
                <a:gd name="connsiteX3" fmla="*/ 13 w 22029"/>
                <a:gd name="connsiteY3" fmla="*/ 56731 h 68608"/>
                <a:gd name="connsiteX4" fmla="*/ 763 w 22029"/>
                <a:gd name="connsiteY4" fmla="*/ 62104 h 68608"/>
                <a:gd name="connsiteX5" fmla="*/ 8010 w 22029"/>
                <a:gd name="connsiteY5" fmla="*/ 68601 h 68608"/>
                <a:gd name="connsiteX6" fmla="*/ 17880 w 22029"/>
                <a:gd name="connsiteY6" fmla="*/ 59492 h 68608"/>
                <a:gd name="connsiteX7" fmla="*/ 17880 w 22029"/>
                <a:gd name="connsiteY7" fmla="*/ 58980 h 68608"/>
                <a:gd name="connsiteX8" fmla="*/ 20254 w 22029"/>
                <a:gd name="connsiteY8" fmla="*/ 31990 h 68608"/>
                <a:gd name="connsiteX9" fmla="*/ 21878 w 22029"/>
                <a:gd name="connsiteY9" fmla="*/ 11998 h 68608"/>
                <a:gd name="connsiteX10" fmla="*/ 13882 w 22029"/>
                <a:gd name="connsiteY10" fmla="*/ 3 h 6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29" h="68608">
                  <a:moveTo>
                    <a:pt x="13882" y="3"/>
                  </a:moveTo>
                  <a:cubicBezTo>
                    <a:pt x="8572" y="-134"/>
                    <a:pt x="4149" y="4064"/>
                    <a:pt x="4011" y="9375"/>
                  </a:cubicBezTo>
                  <a:cubicBezTo>
                    <a:pt x="4011" y="9499"/>
                    <a:pt x="4011" y="9624"/>
                    <a:pt x="4011" y="9749"/>
                  </a:cubicBezTo>
                  <a:lnTo>
                    <a:pt x="13" y="56731"/>
                  </a:lnTo>
                  <a:cubicBezTo>
                    <a:pt x="-62" y="58555"/>
                    <a:pt x="188" y="60367"/>
                    <a:pt x="763" y="62104"/>
                  </a:cubicBezTo>
                  <a:cubicBezTo>
                    <a:pt x="1725" y="65490"/>
                    <a:pt x="4548" y="68014"/>
                    <a:pt x="8010" y="68601"/>
                  </a:cubicBezTo>
                  <a:cubicBezTo>
                    <a:pt x="13245" y="68813"/>
                    <a:pt x="17668" y="64727"/>
                    <a:pt x="17880" y="59492"/>
                  </a:cubicBezTo>
                  <a:cubicBezTo>
                    <a:pt x="17880" y="59317"/>
                    <a:pt x="17880" y="59155"/>
                    <a:pt x="17880" y="58980"/>
                  </a:cubicBezTo>
                  <a:lnTo>
                    <a:pt x="20254" y="31990"/>
                  </a:lnTo>
                  <a:lnTo>
                    <a:pt x="21878" y="11998"/>
                  </a:lnTo>
                  <a:cubicBezTo>
                    <a:pt x="22816" y="6513"/>
                    <a:pt x="19305" y="1253"/>
                    <a:pt x="13882" y="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E85BF748-F152-4851-9ADD-30795919D262}"/>
                </a:ext>
              </a:extLst>
            </p:cNvPr>
            <p:cNvSpPr/>
            <p:nvPr/>
          </p:nvSpPr>
          <p:spPr>
            <a:xfrm>
              <a:off x="7741810" y="6719077"/>
              <a:ext cx="39358" cy="153438"/>
            </a:xfrm>
            <a:custGeom>
              <a:avLst/>
              <a:gdLst>
                <a:gd name="connsiteX0" fmla="*/ 10371 w 39358"/>
                <a:gd name="connsiteY0" fmla="*/ 12370 h 153438"/>
                <a:gd name="connsiteX1" fmla="*/ 50 w 39358"/>
                <a:gd name="connsiteY1" fmla="*/ 4061 h 153438"/>
                <a:gd name="connsiteX2" fmla="*/ 0 w 39358"/>
                <a:gd name="connsiteY2" fmla="*/ 3499 h 153438"/>
                <a:gd name="connsiteX3" fmla="*/ 21116 w 39358"/>
                <a:gd name="connsiteY3" fmla="*/ 153439 h 153438"/>
                <a:gd name="connsiteX4" fmla="*/ 39358 w 39358"/>
                <a:gd name="connsiteY4" fmla="*/ 153439 h 153438"/>
                <a:gd name="connsiteX5" fmla="*/ 17742 w 39358"/>
                <a:gd name="connsiteY5" fmla="*/ 0 h 153438"/>
                <a:gd name="connsiteX6" fmla="*/ 10371 w 39358"/>
                <a:gd name="connsiteY6" fmla="*/ 12370 h 15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58" h="153438">
                  <a:moveTo>
                    <a:pt x="10371" y="12370"/>
                  </a:moveTo>
                  <a:cubicBezTo>
                    <a:pt x="5223" y="12932"/>
                    <a:pt x="600" y="9209"/>
                    <a:pt x="50" y="4061"/>
                  </a:cubicBezTo>
                  <a:cubicBezTo>
                    <a:pt x="25" y="3873"/>
                    <a:pt x="13" y="3686"/>
                    <a:pt x="0" y="3499"/>
                  </a:cubicBezTo>
                  <a:lnTo>
                    <a:pt x="21116" y="153439"/>
                  </a:lnTo>
                  <a:lnTo>
                    <a:pt x="39358" y="153439"/>
                  </a:lnTo>
                  <a:lnTo>
                    <a:pt x="17742" y="0"/>
                  </a:lnTo>
                  <a:cubicBezTo>
                    <a:pt x="18705" y="5385"/>
                    <a:pt x="15556" y="10658"/>
                    <a:pt x="10371" y="123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6E05C329-494B-4E6F-A062-9E89E11C65F4}"/>
                </a:ext>
              </a:extLst>
            </p:cNvPr>
            <p:cNvSpPr/>
            <p:nvPr/>
          </p:nvSpPr>
          <p:spPr>
            <a:xfrm>
              <a:off x="11295824" y="3876086"/>
              <a:ext cx="79790" cy="58015"/>
            </a:xfrm>
            <a:custGeom>
              <a:avLst/>
              <a:gdLst>
                <a:gd name="connsiteX0" fmla="*/ 4823 w 79790"/>
                <a:gd name="connsiteY0" fmla="*/ 37485 h 58015"/>
                <a:gd name="connsiteX1" fmla="*/ 3824 w 79790"/>
                <a:gd name="connsiteY1" fmla="*/ 38360 h 58015"/>
                <a:gd name="connsiteX2" fmla="*/ 2324 w 79790"/>
                <a:gd name="connsiteY2" fmla="*/ 39609 h 58015"/>
                <a:gd name="connsiteX3" fmla="*/ 1325 w 79790"/>
                <a:gd name="connsiteY3" fmla="*/ 41358 h 58015"/>
                <a:gd name="connsiteX4" fmla="*/ 450 w 79790"/>
                <a:gd name="connsiteY4" fmla="*/ 42983 h 58015"/>
                <a:gd name="connsiteX5" fmla="*/ 450 w 79790"/>
                <a:gd name="connsiteY5" fmla="*/ 45232 h 58015"/>
                <a:gd name="connsiteX6" fmla="*/ 450 w 79790"/>
                <a:gd name="connsiteY6" fmla="*/ 51854 h 58015"/>
                <a:gd name="connsiteX7" fmla="*/ 10733 w 79790"/>
                <a:gd name="connsiteY7" fmla="*/ 57715 h 58015"/>
                <a:gd name="connsiteX8" fmla="*/ 12320 w 79790"/>
                <a:gd name="connsiteY8" fmla="*/ 57102 h 58015"/>
                <a:gd name="connsiteX9" fmla="*/ 17318 w 79790"/>
                <a:gd name="connsiteY9" fmla="*/ 54728 h 58015"/>
                <a:gd name="connsiteX10" fmla="*/ 79791 w 79790"/>
                <a:gd name="connsiteY10" fmla="*/ 19742 h 58015"/>
                <a:gd name="connsiteX11" fmla="*/ 68546 w 79790"/>
                <a:gd name="connsiteY11" fmla="*/ 16031 h 58015"/>
                <a:gd name="connsiteX12" fmla="*/ 67921 w 79790"/>
                <a:gd name="connsiteY12" fmla="*/ 14369 h 58015"/>
                <a:gd name="connsiteX13" fmla="*/ 72294 w 79790"/>
                <a:gd name="connsiteY13" fmla="*/ 0 h 58015"/>
                <a:gd name="connsiteX14" fmla="*/ 70545 w 79790"/>
                <a:gd name="connsiteY14" fmla="*/ 1000 h 58015"/>
                <a:gd name="connsiteX15" fmla="*/ 67421 w 79790"/>
                <a:gd name="connsiteY15" fmla="*/ 2749 h 5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790" h="58015">
                  <a:moveTo>
                    <a:pt x="4823" y="37485"/>
                  </a:moveTo>
                  <a:cubicBezTo>
                    <a:pt x="4823" y="37485"/>
                    <a:pt x="4198" y="37485"/>
                    <a:pt x="3824" y="38360"/>
                  </a:cubicBezTo>
                  <a:lnTo>
                    <a:pt x="2324" y="39609"/>
                  </a:lnTo>
                  <a:cubicBezTo>
                    <a:pt x="1924" y="40147"/>
                    <a:pt x="1587" y="40734"/>
                    <a:pt x="1325" y="41358"/>
                  </a:cubicBezTo>
                  <a:cubicBezTo>
                    <a:pt x="912" y="41821"/>
                    <a:pt x="612" y="42383"/>
                    <a:pt x="450" y="42983"/>
                  </a:cubicBezTo>
                  <a:cubicBezTo>
                    <a:pt x="387" y="43733"/>
                    <a:pt x="387" y="44482"/>
                    <a:pt x="450" y="45232"/>
                  </a:cubicBezTo>
                  <a:cubicBezTo>
                    <a:pt x="-150" y="47394"/>
                    <a:pt x="-150" y="49693"/>
                    <a:pt x="450" y="51854"/>
                  </a:cubicBezTo>
                  <a:cubicBezTo>
                    <a:pt x="1674" y="56315"/>
                    <a:pt x="6272" y="58939"/>
                    <a:pt x="10733" y="57715"/>
                  </a:cubicBezTo>
                  <a:cubicBezTo>
                    <a:pt x="11283" y="57564"/>
                    <a:pt x="11820" y="57365"/>
                    <a:pt x="12320" y="57102"/>
                  </a:cubicBezTo>
                  <a:lnTo>
                    <a:pt x="17318" y="54728"/>
                  </a:lnTo>
                  <a:lnTo>
                    <a:pt x="79791" y="19742"/>
                  </a:lnTo>
                  <a:cubicBezTo>
                    <a:pt x="75668" y="21829"/>
                    <a:pt x="70632" y="20167"/>
                    <a:pt x="68546" y="16031"/>
                  </a:cubicBezTo>
                  <a:cubicBezTo>
                    <a:pt x="68283" y="15506"/>
                    <a:pt x="68071" y="14944"/>
                    <a:pt x="67921" y="14369"/>
                  </a:cubicBezTo>
                  <a:cubicBezTo>
                    <a:pt x="66022" y="9146"/>
                    <a:pt x="67796" y="3286"/>
                    <a:pt x="72294" y="0"/>
                  </a:cubicBezTo>
                  <a:lnTo>
                    <a:pt x="70545" y="1000"/>
                  </a:lnTo>
                  <a:lnTo>
                    <a:pt x="67421" y="2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0A0B5225-634A-44C4-9EDC-66ECA55F85D5}"/>
                </a:ext>
              </a:extLst>
            </p:cNvPr>
            <p:cNvSpPr/>
            <p:nvPr/>
          </p:nvSpPr>
          <p:spPr>
            <a:xfrm>
              <a:off x="11540544" y="3783623"/>
              <a:ext cx="42481" cy="53853"/>
            </a:xfrm>
            <a:custGeom>
              <a:avLst/>
              <a:gdLst>
                <a:gd name="connsiteX0" fmla="*/ 5498 w 42481"/>
                <a:gd name="connsiteY0" fmla="*/ 17243 h 53853"/>
                <a:gd name="connsiteX1" fmla="*/ 0 w 42481"/>
                <a:gd name="connsiteY1" fmla="*/ 20242 h 53853"/>
                <a:gd name="connsiteX2" fmla="*/ 29987 w 42481"/>
                <a:gd name="connsiteY2" fmla="*/ 53853 h 53853"/>
                <a:gd name="connsiteX3" fmla="*/ 29987 w 42481"/>
                <a:gd name="connsiteY3" fmla="*/ 38484 h 53853"/>
                <a:gd name="connsiteX4" fmla="*/ 41020 w 42481"/>
                <a:gd name="connsiteY4" fmla="*/ 37023 h 53853"/>
                <a:gd name="connsiteX5" fmla="*/ 42482 w 42481"/>
                <a:gd name="connsiteY5" fmla="*/ 38484 h 53853"/>
                <a:gd name="connsiteX6" fmla="*/ 38858 w 42481"/>
                <a:gd name="connsiteY6" fmla="*/ 34236 h 53853"/>
                <a:gd name="connsiteX7" fmla="*/ 35859 w 42481"/>
                <a:gd name="connsiteY7" fmla="*/ 30988 h 53853"/>
                <a:gd name="connsiteX8" fmla="*/ 8121 w 42481"/>
                <a:gd name="connsiteY8" fmla="*/ 0 h 53853"/>
                <a:gd name="connsiteX9" fmla="*/ 8121 w 42481"/>
                <a:gd name="connsiteY9" fmla="*/ 0 h 53853"/>
                <a:gd name="connsiteX10" fmla="*/ 10245 w 42481"/>
                <a:gd name="connsiteY10" fmla="*/ 3374 h 53853"/>
                <a:gd name="connsiteX11" fmla="*/ 5498 w 42481"/>
                <a:gd name="connsiteY11" fmla="*/ 17243 h 5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81" h="53853">
                  <a:moveTo>
                    <a:pt x="5498" y="17243"/>
                  </a:moveTo>
                  <a:lnTo>
                    <a:pt x="0" y="20242"/>
                  </a:lnTo>
                  <a:lnTo>
                    <a:pt x="29987" y="53853"/>
                  </a:lnTo>
                  <a:cubicBezTo>
                    <a:pt x="26463" y="49330"/>
                    <a:pt x="26463" y="43008"/>
                    <a:pt x="29987" y="38484"/>
                  </a:cubicBezTo>
                  <a:cubicBezTo>
                    <a:pt x="32636" y="35036"/>
                    <a:pt x="37571" y="34386"/>
                    <a:pt x="41020" y="37023"/>
                  </a:cubicBezTo>
                  <a:cubicBezTo>
                    <a:pt x="41569" y="37448"/>
                    <a:pt x="42057" y="37935"/>
                    <a:pt x="42482" y="38484"/>
                  </a:cubicBezTo>
                  <a:lnTo>
                    <a:pt x="38858" y="34236"/>
                  </a:lnTo>
                  <a:lnTo>
                    <a:pt x="35859" y="30988"/>
                  </a:lnTo>
                  <a:lnTo>
                    <a:pt x="8121" y="0"/>
                  </a:lnTo>
                  <a:lnTo>
                    <a:pt x="8121" y="0"/>
                  </a:lnTo>
                  <a:cubicBezTo>
                    <a:pt x="9071" y="949"/>
                    <a:pt x="9796" y="2112"/>
                    <a:pt x="10245" y="3374"/>
                  </a:cubicBezTo>
                  <a:cubicBezTo>
                    <a:pt x="11832" y="8534"/>
                    <a:pt x="9908" y="14132"/>
                    <a:pt x="5498" y="1724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6C711FAE-2725-42E9-A15A-A12B682A70BF}"/>
                </a:ext>
              </a:extLst>
            </p:cNvPr>
            <p:cNvSpPr/>
            <p:nvPr/>
          </p:nvSpPr>
          <p:spPr>
            <a:xfrm>
              <a:off x="11567388" y="3818916"/>
              <a:ext cx="100147" cy="114105"/>
            </a:xfrm>
            <a:custGeom>
              <a:avLst/>
              <a:gdLst>
                <a:gd name="connsiteX0" fmla="*/ 2642 w 100147"/>
                <a:gd name="connsiteY0" fmla="*/ 3192 h 114105"/>
                <a:gd name="connsiteX1" fmla="*/ 2642 w 100147"/>
                <a:gd name="connsiteY1" fmla="*/ 18561 h 114105"/>
                <a:gd name="connsiteX2" fmla="*/ 81234 w 100147"/>
                <a:gd name="connsiteY2" fmla="*/ 106651 h 114105"/>
                <a:gd name="connsiteX3" fmla="*/ 81983 w 100147"/>
                <a:gd name="connsiteY3" fmla="*/ 107401 h 114105"/>
                <a:gd name="connsiteX4" fmla="*/ 85232 w 100147"/>
                <a:gd name="connsiteY4" fmla="*/ 111024 h 114105"/>
                <a:gd name="connsiteX5" fmla="*/ 96265 w 100147"/>
                <a:gd name="connsiteY5" fmla="*/ 112486 h 114105"/>
                <a:gd name="connsiteX6" fmla="*/ 97727 w 100147"/>
                <a:gd name="connsiteY6" fmla="*/ 111024 h 114105"/>
                <a:gd name="connsiteX7" fmla="*/ 100100 w 100147"/>
                <a:gd name="connsiteY7" fmla="*/ 103902 h 114105"/>
                <a:gd name="connsiteX8" fmla="*/ 100100 w 100147"/>
                <a:gd name="connsiteY8" fmla="*/ 101528 h 114105"/>
                <a:gd name="connsiteX9" fmla="*/ 100100 w 100147"/>
                <a:gd name="connsiteY9" fmla="*/ 99779 h 114105"/>
                <a:gd name="connsiteX10" fmla="*/ 99226 w 100147"/>
                <a:gd name="connsiteY10" fmla="*/ 97905 h 114105"/>
                <a:gd name="connsiteX11" fmla="*/ 98226 w 100147"/>
                <a:gd name="connsiteY11" fmla="*/ 96155 h 114105"/>
                <a:gd name="connsiteX12" fmla="*/ 98226 w 100147"/>
                <a:gd name="connsiteY12" fmla="*/ 96155 h 114105"/>
                <a:gd name="connsiteX13" fmla="*/ 15637 w 100147"/>
                <a:gd name="connsiteY13" fmla="*/ 3692 h 114105"/>
                <a:gd name="connsiteX14" fmla="*/ 4791 w 100147"/>
                <a:gd name="connsiteY14" fmla="*/ 1205 h 114105"/>
                <a:gd name="connsiteX15" fmla="*/ 2642 w 100147"/>
                <a:gd name="connsiteY15" fmla="*/ 3192 h 11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147" h="114105">
                  <a:moveTo>
                    <a:pt x="2642" y="3192"/>
                  </a:moveTo>
                  <a:cubicBezTo>
                    <a:pt x="-881" y="7703"/>
                    <a:pt x="-881" y="14038"/>
                    <a:pt x="2642" y="18561"/>
                  </a:cubicBezTo>
                  <a:lnTo>
                    <a:pt x="81234" y="106651"/>
                  </a:lnTo>
                  <a:lnTo>
                    <a:pt x="81983" y="107401"/>
                  </a:lnTo>
                  <a:lnTo>
                    <a:pt x="85232" y="111024"/>
                  </a:lnTo>
                  <a:cubicBezTo>
                    <a:pt x="87881" y="114473"/>
                    <a:pt x="92816" y="115123"/>
                    <a:pt x="96265" y="112486"/>
                  </a:cubicBezTo>
                  <a:cubicBezTo>
                    <a:pt x="96814" y="112061"/>
                    <a:pt x="97301" y="111574"/>
                    <a:pt x="97727" y="111024"/>
                  </a:cubicBezTo>
                  <a:cubicBezTo>
                    <a:pt x="99226" y="108950"/>
                    <a:pt x="100063" y="106464"/>
                    <a:pt x="100100" y="103902"/>
                  </a:cubicBezTo>
                  <a:cubicBezTo>
                    <a:pt x="100151" y="103115"/>
                    <a:pt x="100151" y="102315"/>
                    <a:pt x="100100" y="101528"/>
                  </a:cubicBezTo>
                  <a:cubicBezTo>
                    <a:pt x="100163" y="100941"/>
                    <a:pt x="100163" y="100366"/>
                    <a:pt x="100100" y="99779"/>
                  </a:cubicBezTo>
                  <a:cubicBezTo>
                    <a:pt x="99863" y="99129"/>
                    <a:pt x="99563" y="98504"/>
                    <a:pt x="99226" y="97905"/>
                  </a:cubicBezTo>
                  <a:lnTo>
                    <a:pt x="98226" y="96155"/>
                  </a:lnTo>
                  <a:cubicBezTo>
                    <a:pt x="98226" y="96155"/>
                    <a:pt x="98226" y="96155"/>
                    <a:pt x="98226" y="96155"/>
                  </a:cubicBezTo>
                  <a:lnTo>
                    <a:pt x="15637" y="3692"/>
                  </a:lnTo>
                  <a:cubicBezTo>
                    <a:pt x="13325" y="6"/>
                    <a:pt x="8465" y="-1106"/>
                    <a:pt x="4791" y="1205"/>
                  </a:cubicBezTo>
                  <a:cubicBezTo>
                    <a:pt x="3955" y="1730"/>
                    <a:pt x="3230" y="2405"/>
                    <a:pt x="2642" y="31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A0487423-9987-49CC-BAF3-C7D1EC065C3F}"/>
                </a:ext>
              </a:extLst>
            </p:cNvPr>
            <p:cNvSpPr/>
            <p:nvPr/>
          </p:nvSpPr>
          <p:spPr>
            <a:xfrm>
              <a:off x="11673236" y="3084652"/>
              <a:ext cx="191495" cy="116953"/>
            </a:xfrm>
            <a:custGeom>
              <a:avLst/>
              <a:gdLst>
                <a:gd name="connsiteX0" fmla="*/ 11370 w 191495"/>
                <a:gd name="connsiteY0" fmla="*/ 102584 h 116953"/>
                <a:gd name="connsiteX1" fmla="*/ 6872 w 191495"/>
                <a:gd name="connsiteY1" fmla="*/ 116953 h 116953"/>
                <a:gd name="connsiteX2" fmla="*/ 180922 w 191495"/>
                <a:gd name="connsiteY2" fmla="*/ 22866 h 116953"/>
                <a:gd name="connsiteX3" fmla="*/ 186169 w 191495"/>
                <a:gd name="connsiteY3" fmla="*/ 20117 h 116953"/>
                <a:gd name="connsiteX4" fmla="*/ 190793 w 191495"/>
                <a:gd name="connsiteY4" fmla="*/ 5748 h 116953"/>
                <a:gd name="connsiteX5" fmla="*/ 188668 w 191495"/>
                <a:gd name="connsiteY5" fmla="*/ 2249 h 116953"/>
                <a:gd name="connsiteX6" fmla="*/ 188668 w 191495"/>
                <a:gd name="connsiteY6" fmla="*/ 2249 h 116953"/>
                <a:gd name="connsiteX7" fmla="*/ 187419 w 191495"/>
                <a:gd name="connsiteY7" fmla="*/ 1250 h 116953"/>
                <a:gd name="connsiteX8" fmla="*/ 185545 w 191495"/>
                <a:gd name="connsiteY8" fmla="*/ 0 h 116953"/>
                <a:gd name="connsiteX9" fmla="*/ 183796 w 191495"/>
                <a:gd name="connsiteY9" fmla="*/ 0 h 116953"/>
                <a:gd name="connsiteX10" fmla="*/ 182172 w 191495"/>
                <a:gd name="connsiteY10" fmla="*/ 0 h 116953"/>
                <a:gd name="connsiteX11" fmla="*/ 179922 w 191495"/>
                <a:gd name="connsiteY11" fmla="*/ 625 h 116953"/>
                <a:gd name="connsiteX12" fmla="*/ 178923 w 191495"/>
                <a:gd name="connsiteY12" fmla="*/ 625 h 116953"/>
                <a:gd name="connsiteX13" fmla="*/ 178923 w 191495"/>
                <a:gd name="connsiteY13" fmla="*/ 625 h 116953"/>
                <a:gd name="connsiteX14" fmla="*/ 0 w 191495"/>
                <a:gd name="connsiteY14" fmla="*/ 97461 h 116953"/>
                <a:gd name="connsiteX15" fmla="*/ 10945 w 191495"/>
                <a:gd name="connsiteY15" fmla="*/ 101472 h 116953"/>
                <a:gd name="connsiteX16" fmla="*/ 11370 w 191495"/>
                <a:gd name="connsiteY16" fmla="*/ 102584 h 1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495" h="116953">
                  <a:moveTo>
                    <a:pt x="11370" y="102584"/>
                  </a:moveTo>
                  <a:cubicBezTo>
                    <a:pt x="13594" y="107832"/>
                    <a:pt x="11695" y="113917"/>
                    <a:pt x="6872" y="116953"/>
                  </a:cubicBezTo>
                  <a:lnTo>
                    <a:pt x="180922" y="22866"/>
                  </a:lnTo>
                  <a:lnTo>
                    <a:pt x="186169" y="20117"/>
                  </a:lnTo>
                  <a:cubicBezTo>
                    <a:pt x="190755" y="16906"/>
                    <a:pt x="192641" y="11033"/>
                    <a:pt x="190793" y="5748"/>
                  </a:cubicBezTo>
                  <a:cubicBezTo>
                    <a:pt x="190305" y="4461"/>
                    <a:pt x="189593" y="3274"/>
                    <a:pt x="188668" y="2249"/>
                  </a:cubicBezTo>
                  <a:lnTo>
                    <a:pt x="188668" y="2249"/>
                  </a:lnTo>
                  <a:cubicBezTo>
                    <a:pt x="188668" y="2249"/>
                    <a:pt x="187793" y="1624"/>
                    <a:pt x="187419" y="1250"/>
                  </a:cubicBezTo>
                  <a:cubicBezTo>
                    <a:pt x="186857" y="750"/>
                    <a:pt x="186219" y="325"/>
                    <a:pt x="185545" y="0"/>
                  </a:cubicBezTo>
                  <a:lnTo>
                    <a:pt x="183796" y="0"/>
                  </a:lnTo>
                  <a:lnTo>
                    <a:pt x="182172" y="0"/>
                  </a:lnTo>
                  <a:cubicBezTo>
                    <a:pt x="181397" y="88"/>
                    <a:pt x="180634" y="300"/>
                    <a:pt x="179922" y="625"/>
                  </a:cubicBezTo>
                  <a:lnTo>
                    <a:pt x="178923" y="625"/>
                  </a:lnTo>
                  <a:lnTo>
                    <a:pt x="178923" y="625"/>
                  </a:lnTo>
                  <a:lnTo>
                    <a:pt x="0" y="97461"/>
                  </a:lnTo>
                  <a:cubicBezTo>
                    <a:pt x="4136" y="95549"/>
                    <a:pt x="9033" y="97349"/>
                    <a:pt x="10945" y="101472"/>
                  </a:cubicBezTo>
                  <a:cubicBezTo>
                    <a:pt x="11120" y="101834"/>
                    <a:pt x="11258" y="102209"/>
                    <a:pt x="11370" y="1025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2970CA13-F97E-474E-B182-D18E6883C724}"/>
                </a:ext>
              </a:extLst>
            </p:cNvPr>
            <p:cNvSpPr/>
            <p:nvPr/>
          </p:nvSpPr>
          <p:spPr>
            <a:xfrm>
              <a:off x="11665115" y="3209102"/>
              <a:ext cx="1249" cy="37"/>
            </a:xfrm>
            <a:custGeom>
              <a:avLst/>
              <a:gdLst>
                <a:gd name="connsiteX0" fmla="*/ 1249 w 1249"/>
                <a:gd name="connsiteY0" fmla="*/ 0 h 37"/>
                <a:gd name="connsiteX1" fmla="*/ 0 w 1249"/>
                <a:gd name="connsiteY1" fmla="*/ 0 h 37"/>
                <a:gd name="connsiteX2" fmla="*/ 999 w 1249"/>
                <a:gd name="connsiteY2" fmla="*/ 0 h 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37">
                  <a:moveTo>
                    <a:pt x="1249" y="0"/>
                  </a:moveTo>
                  <a:cubicBezTo>
                    <a:pt x="837" y="50"/>
                    <a:pt x="412" y="50"/>
                    <a:pt x="0" y="0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EDFD87B4-B7A0-459E-AB78-428AF9461D71}"/>
                </a:ext>
              </a:extLst>
            </p:cNvPr>
            <p:cNvSpPr/>
            <p:nvPr/>
          </p:nvSpPr>
          <p:spPr>
            <a:xfrm>
              <a:off x="11664115" y="3180968"/>
              <a:ext cx="21415" cy="28134"/>
            </a:xfrm>
            <a:custGeom>
              <a:avLst/>
              <a:gdLst>
                <a:gd name="connsiteX0" fmla="*/ 0 w 21415"/>
                <a:gd name="connsiteY0" fmla="*/ 5518 h 28134"/>
                <a:gd name="connsiteX1" fmla="*/ 4373 w 21415"/>
                <a:gd name="connsiteY1" fmla="*/ 10266 h 28134"/>
                <a:gd name="connsiteX2" fmla="*/ 5123 w 21415"/>
                <a:gd name="connsiteY2" fmla="*/ 25510 h 28134"/>
                <a:gd name="connsiteX3" fmla="*/ 2249 w 21415"/>
                <a:gd name="connsiteY3" fmla="*/ 28134 h 28134"/>
                <a:gd name="connsiteX4" fmla="*/ 4123 w 21415"/>
                <a:gd name="connsiteY4" fmla="*/ 27135 h 28134"/>
                <a:gd name="connsiteX5" fmla="*/ 7372 w 21415"/>
                <a:gd name="connsiteY5" fmla="*/ 25385 h 28134"/>
                <a:gd name="connsiteX6" fmla="*/ 15993 w 21415"/>
                <a:gd name="connsiteY6" fmla="*/ 20637 h 28134"/>
                <a:gd name="connsiteX7" fmla="*/ 20491 w 21415"/>
                <a:gd name="connsiteY7" fmla="*/ 6268 h 28134"/>
                <a:gd name="connsiteX8" fmla="*/ 10508 w 21415"/>
                <a:gd name="connsiteY8" fmla="*/ 245 h 28134"/>
                <a:gd name="connsiteX9" fmla="*/ 8746 w 21415"/>
                <a:gd name="connsiteY9" fmla="*/ 895 h 28134"/>
                <a:gd name="connsiteX10" fmla="*/ 6622 w 21415"/>
                <a:gd name="connsiteY10" fmla="*/ 2020 h 28134"/>
                <a:gd name="connsiteX11" fmla="*/ 3373 w 21415"/>
                <a:gd name="connsiteY11" fmla="*/ 3769 h 2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15" h="28134">
                  <a:moveTo>
                    <a:pt x="0" y="5518"/>
                  </a:moveTo>
                  <a:lnTo>
                    <a:pt x="4373" y="10266"/>
                  </a:lnTo>
                  <a:cubicBezTo>
                    <a:pt x="8059" y="14590"/>
                    <a:pt x="8372" y="20850"/>
                    <a:pt x="5123" y="25510"/>
                  </a:cubicBezTo>
                  <a:cubicBezTo>
                    <a:pt x="4323" y="26548"/>
                    <a:pt x="3349" y="27435"/>
                    <a:pt x="2249" y="28134"/>
                  </a:cubicBezTo>
                  <a:lnTo>
                    <a:pt x="4123" y="27135"/>
                  </a:lnTo>
                  <a:lnTo>
                    <a:pt x="7372" y="25385"/>
                  </a:lnTo>
                  <a:lnTo>
                    <a:pt x="15993" y="20637"/>
                  </a:lnTo>
                  <a:cubicBezTo>
                    <a:pt x="20816" y="17601"/>
                    <a:pt x="22715" y="11516"/>
                    <a:pt x="20491" y="6268"/>
                  </a:cubicBezTo>
                  <a:cubicBezTo>
                    <a:pt x="19404" y="1845"/>
                    <a:pt x="14931" y="-854"/>
                    <a:pt x="10508" y="245"/>
                  </a:cubicBezTo>
                  <a:cubicBezTo>
                    <a:pt x="9896" y="395"/>
                    <a:pt x="9308" y="608"/>
                    <a:pt x="8746" y="895"/>
                  </a:cubicBezTo>
                  <a:lnTo>
                    <a:pt x="6622" y="2020"/>
                  </a:lnTo>
                  <a:lnTo>
                    <a:pt x="3373" y="376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3C00F5A2-355F-4709-9888-E198D4F46FE6}"/>
                </a:ext>
              </a:extLst>
            </p:cNvPr>
            <p:cNvSpPr/>
            <p:nvPr/>
          </p:nvSpPr>
          <p:spPr>
            <a:xfrm>
              <a:off x="11347627" y="3480681"/>
              <a:ext cx="261145" cy="161248"/>
            </a:xfrm>
            <a:custGeom>
              <a:avLst/>
              <a:gdLst>
                <a:gd name="connsiteX0" fmla="*/ 247893 w 261145"/>
                <a:gd name="connsiteY0" fmla="*/ 937 h 161248"/>
                <a:gd name="connsiteX1" fmla="*/ 245894 w 261145"/>
                <a:gd name="connsiteY1" fmla="*/ 1937 h 161248"/>
                <a:gd name="connsiteX2" fmla="*/ 242770 w 261145"/>
                <a:gd name="connsiteY2" fmla="*/ 3686 h 161248"/>
                <a:gd name="connsiteX3" fmla="*/ 5373 w 261145"/>
                <a:gd name="connsiteY3" fmla="*/ 134009 h 161248"/>
                <a:gd name="connsiteX4" fmla="*/ 4373 w 261145"/>
                <a:gd name="connsiteY4" fmla="*/ 152002 h 161248"/>
                <a:gd name="connsiteX5" fmla="*/ 4373 w 261145"/>
                <a:gd name="connsiteY5" fmla="*/ 153501 h 161248"/>
                <a:gd name="connsiteX6" fmla="*/ 4373 w 261145"/>
                <a:gd name="connsiteY6" fmla="*/ 155625 h 161248"/>
                <a:gd name="connsiteX7" fmla="*/ 3498 w 261145"/>
                <a:gd name="connsiteY7" fmla="*/ 157375 h 161248"/>
                <a:gd name="connsiteX8" fmla="*/ 2499 w 261145"/>
                <a:gd name="connsiteY8" fmla="*/ 158999 h 161248"/>
                <a:gd name="connsiteX9" fmla="*/ 999 w 261145"/>
                <a:gd name="connsiteY9" fmla="*/ 160373 h 161248"/>
                <a:gd name="connsiteX10" fmla="*/ 0 w 261145"/>
                <a:gd name="connsiteY10" fmla="*/ 161248 h 161248"/>
                <a:gd name="connsiteX11" fmla="*/ 249892 w 261145"/>
                <a:gd name="connsiteY11" fmla="*/ 23803 h 161248"/>
                <a:gd name="connsiteX12" fmla="*/ 253140 w 261145"/>
                <a:gd name="connsiteY12" fmla="*/ 21929 h 161248"/>
                <a:gd name="connsiteX13" fmla="*/ 256014 w 261145"/>
                <a:gd name="connsiteY13" fmla="*/ 20429 h 161248"/>
                <a:gd name="connsiteX14" fmla="*/ 257639 w 261145"/>
                <a:gd name="connsiteY14" fmla="*/ 18930 h 161248"/>
                <a:gd name="connsiteX15" fmla="*/ 259762 w 261145"/>
                <a:gd name="connsiteY15" fmla="*/ 16181 h 161248"/>
                <a:gd name="connsiteX16" fmla="*/ 260887 w 261145"/>
                <a:gd name="connsiteY16" fmla="*/ 7934 h 161248"/>
                <a:gd name="connsiteX17" fmla="*/ 260887 w 261145"/>
                <a:gd name="connsiteY17" fmla="*/ 6060 h 161248"/>
                <a:gd name="connsiteX18" fmla="*/ 259888 w 261145"/>
                <a:gd name="connsiteY18" fmla="*/ 4436 h 161248"/>
                <a:gd name="connsiteX19" fmla="*/ 255015 w 261145"/>
                <a:gd name="connsiteY19" fmla="*/ 187 h 161248"/>
                <a:gd name="connsiteX20" fmla="*/ 251766 w 261145"/>
                <a:gd name="connsiteY20" fmla="*/ 187 h 161248"/>
                <a:gd name="connsiteX21" fmla="*/ 247893 w 261145"/>
                <a:gd name="connsiteY21" fmla="*/ 937 h 16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145" h="161248">
                  <a:moveTo>
                    <a:pt x="247893" y="937"/>
                  </a:moveTo>
                  <a:lnTo>
                    <a:pt x="245894" y="1937"/>
                  </a:lnTo>
                  <a:lnTo>
                    <a:pt x="242770" y="3686"/>
                  </a:lnTo>
                  <a:lnTo>
                    <a:pt x="5373" y="134009"/>
                  </a:lnTo>
                  <a:lnTo>
                    <a:pt x="4373" y="152002"/>
                  </a:lnTo>
                  <a:cubicBezTo>
                    <a:pt x="4435" y="152502"/>
                    <a:pt x="4435" y="153001"/>
                    <a:pt x="4373" y="153501"/>
                  </a:cubicBezTo>
                  <a:cubicBezTo>
                    <a:pt x="4448" y="154214"/>
                    <a:pt x="4448" y="154913"/>
                    <a:pt x="4373" y="155625"/>
                  </a:cubicBezTo>
                  <a:cubicBezTo>
                    <a:pt x="4160" y="156238"/>
                    <a:pt x="3861" y="156837"/>
                    <a:pt x="3498" y="157375"/>
                  </a:cubicBezTo>
                  <a:cubicBezTo>
                    <a:pt x="3236" y="157962"/>
                    <a:pt x="2899" y="158499"/>
                    <a:pt x="2499" y="158999"/>
                  </a:cubicBezTo>
                  <a:cubicBezTo>
                    <a:pt x="2061" y="159524"/>
                    <a:pt x="1562" y="159986"/>
                    <a:pt x="999" y="160373"/>
                  </a:cubicBezTo>
                  <a:lnTo>
                    <a:pt x="0" y="161248"/>
                  </a:lnTo>
                  <a:lnTo>
                    <a:pt x="249892" y="23803"/>
                  </a:lnTo>
                  <a:lnTo>
                    <a:pt x="253140" y="21929"/>
                  </a:lnTo>
                  <a:lnTo>
                    <a:pt x="256014" y="20429"/>
                  </a:lnTo>
                  <a:cubicBezTo>
                    <a:pt x="256614" y="19992"/>
                    <a:pt x="257164" y="19492"/>
                    <a:pt x="257639" y="18930"/>
                  </a:cubicBezTo>
                  <a:cubicBezTo>
                    <a:pt x="258513" y="18155"/>
                    <a:pt x="259238" y="17231"/>
                    <a:pt x="259762" y="16181"/>
                  </a:cubicBezTo>
                  <a:cubicBezTo>
                    <a:pt x="261075" y="13645"/>
                    <a:pt x="261462" y="10733"/>
                    <a:pt x="260887" y="7934"/>
                  </a:cubicBezTo>
                  <a:cubicBezTo>
                    <a:pt x="260949" y="7310"/>
                    <a:pt x="260949" y="6685"/>
                    <a:pt x="260887" y="6060"/>
                  </a:cubicBezTo>
                  <a:cubicBezTo>
                    <a:pt x="260625" y="5473"/>
                    <a:pt x="260288" y="4935"/>
                    <a:pt x="259888" y="4436"/>
                  </a:cubicBezTo>
                  <a:cubicBezTo>
                    <a:pt x="258850" y="2461"/>
                    <a:pt x="257114" y="937"/>
                    <a:pt x="255015" y="187"/>
                  </a:cubicBezTo>
                  <a:cubicBezTo>
                    <a:pt x="253940" y="-62"/>
                    <a:pt x="252841" y="-62"/>
                    <a:pt x="251766" y="187"/>
                  </a:cubicBezTo>
                  <a:cubicBezTo>
                    <a:pt x="250429" y="100"/>
                    <a:pt x="249105" y="362"/>
                    <a:pt x="247893" y="93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E3504CC4-D966-476A-832A-2AE659CEDD89}"/>
                </a:ext>
              </a:extLst>
            </p:cNvPr>
            <p:cNvSpPr/>
            <p:nvPr/>
          </p:nvSpPr>
          <p:spPr>
            <a:xfrm>
              <a:off x="11230428" y="3624811"/>
              <a:ext cx="117074" cy="72720"/>
            </a:xfrm>
            <a:custGeom>
              <a:avLst/>
              <a:gdLst>
                <a:gd name="connsiteX0" fmla="*/ 14494 w 117074"/>
                <a:gd name="connsiteY0" fmla="*/ 72721 h 72720"/>
                <a:gd name="connsiteX1" fmla="*/ 116075 w 117074"/>
                <a:gd name="connsiteY1" fmla="*/ 17118 h 72720"/>
                <a:gd name="connsiteX2" fmla="*/ 117074 w 117074"/>
                <a:gd name="connsiteY2" fmla="*/ 16244 h 72720"/>
                <a:gd name="connsiteX3" fmla="*/ 111702 w 117074"/>
                <a:gd name="connsiteY3" fmla="*/ 17993 h 72720"/>
                <a:gd name="connsiteX4" fmla="*/ 103330 w 117074"/>
                <a:gd name="connsiteY4" fmla="*/ 6497 h 72720"/>
                <a:gd name="connsiteX5" fmla="*/ 103330 w 117074"/>
                <a:gd name="connsiteY5" fmla="*/ 0 h 72720"/>
                <a:gd name="connsiteX6" fmla="*/ 0 w 117074"/>
                <a:gd name="connsiteY6" fmla="*/ 56727 h 72720"/>
                <a:gd name="connsiteX7" fmla="*/ 4373 w 117074"/>
                <a:gd name="connsiteY7" fmla="*/ 61726 h 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074" h="72720">
                  <a:moveTo>
                    <a:pt x="14494" y="72721"/>
                  </a:moveTo>
                  <a:lnTo>
                    <a:pt x="116075" y="17118"/>
                  </a:lnTo>
                  <a:lnTo>
                    <a:pt x="117074" y="16244"/>
                  </a:lnTo>
                  <a:cubicBezTo>
                    <a:pt x="115562" y="17481"/>
                    <a:pt x="113651" y="18105"/>
                    <a:pt x="111702" y="17993"/>
                  </a:cubicBezTo>
                  <a:cubicBezTo>
                    <a:pt x="106304" y="16981"/>
                    <a:pt x="102643" y="11945"/>
                    <a:pt x="103330" y="6497"/>
                  </a:cubicBezTo>
                  <a:lnTo>
                    <a:pt x="103330" y="0"/>
                  </a:lnTo>
                  <a:lnTo>
                    <a:pt x="0" y="56727"/>
                  </a:lnTo>
                  <a:lnTo>
                    <a:pt x="4373" y="617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4B975A02-0704-42FF-A7AE-FB92F5D75D44}"/>
                </a:ext>
              </a:extLst>
            </p:cNvPr>
            <p:cNvSpPr/>
            <p:nvPr/>
          </p:nvSpPr>
          <p:spPr>
            <a:xfrm>
              <a:off x="11207313" y="3668919"/>
              <a:ext cx="28237" cy="32861"/>
            </a:xfrm>
            <a:custGeom>
              <a:avLst/>
              <a:gdLst>
                <a:gd name="connsiteX0" fmla="*/ 12495 w 28237"/>
                <a:gd name="connsiteY0" fmla="*/ 14994 h 32861"/>
                <a:gd name="connsiteX1" fmla="*/ 1462 w 28237"/>
                <a:gd name="connsiteY1" fmla="*/ 16456 h 32861"/>
                <a:gd name="connsiteX2" fmla="*/ 0 w 28237"/>
                <a:gd name="connsiteY2" fmla="*/ 14994 h 32861"/>
                <a:gd name="connsiteX3" fmla="*/ 3873 w 28237"/>
                <a:gd name="connsiteY3" fmla="*/ 19492 h 32861"/>
                <a:gd name="connsiteX4" fmla="*/ 6997 w 28237"/>
                <a:gd name="connsiteY4" fmla="*/ 22991 h 32861"/>
                <a:gd name="connsiteX5" fmla="*/ 15743 w 28237"/>
                <a:gd name="connsiteY5" fmla="*/ 32862 h 32861"/>
                <a:gd name="connsiteX6" fmla="*/ 15743 w 28237"/>
                <a:gd name="connsiteY6" fmla="*/ 17493 h 32861"/>
                <a:gd name="connsiteX7" fmla="*/ 26988 w 28237"/>
                <a:gd name="connsiteY7" fmla="*/ 16243 h 32861"/>
                <a:gd name="connsiteX8" fmla="*/ 28238 w 28237"/>
                <a:gd name="connsiteY8" fmla="*/ 17493 h 32861"/>
                <a:gd name="connsiteX9" fmla="*/ 23865 w 28237"/>
                <a:gd name="connsiteY9" fmla="*/ 12495 h 32861"/>
                <a:gd name="connsiteX10" fmla="*/ 12495 w 28237"/>
                <a:gd name="connsiteY10" fmla="*/ 0 h 32861"/>
                <a:gd name="connsiteX11" fmla="*/ 12495 w 28237"/>
                <a:gd name="connsiteY11" fmla="*/ 14994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37" h="32861">
                  <a:moveTo>
                    <a:pt x="12495" y="14994"/>
                  </a:moveTo>
                  <a:cubicBezTo>
                    <a:pt x="9846" y="18442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3873" y="19492"/>
                  </a:lnTo>
                  <a:lnTo>
                    <a:pt x="6997" y="22991"/>
                  </a:lnTo>
                  <a:lnTo>
                    <a:pt x="15743" y="32862"/>
                  </a:lnTo>
                  <a:cubicBezTo>
                    <a:pt x="12220" y="28351"/>
                    <a:pt x="12220" y="22016"/>
                    <a:pt x="15743" y="17493"/>
                  </a:cubicBezTo>
                  <a:cubicBezTo>
                    <a:pt x="18504" y="14044"/>
                    <a:pt x="23527" y="13482"/>
                    <a:pt x="26988" y="16243"/>
                  </a:cubicBezTo>
                  <a:cubicBezTo>
                    <a:pt x="27451" y="16606"/>
                    <a:pt x="27863" y="17031"/>
                    <a:pt x="28238" y="17493"/>
                  </a:cubicBezTo>
                  <a:lnTo>
                    <a:pt x="23865" y="12495"/>
                  </a:lnTo>
                  <a:lnTo>
                    <a:pt x="12495" y="0"/>
                  </a:lnTo>
                  <a:cubicBezTo>
                    <a:pt x="15831" y="4448"/>
                    <a:pt x="15831" y="10546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F77B66AE-298D-45B6-8900-DEFB8BD588DF}"/>
                </a:ext>
              </a:extLst>
            </p:cNvPr>
            <p:cNvSpPr/>
            <p:nvPr/>
          </p:nvSpPr>
          <p:spPr>
            <a:xfrm>
              <a:off x="11220038" y="3683534"/>
              <a:ext cx="170819" cy="189178"/>
            </a:xfrm>
            <a:custGeom>
              <a:avLst/>
              <a:gdLst>
                <a:gd name="connsiteX0" fmla="*/ 165322 w 170819"/>
                <a:gd name="connsiteY0" fmla="*/ 182806 h 189178"/>
                <a:gd name="connsiteX1" fmla="*/ 170820 w 170819"/>
                <a:gd name="connsiteY1" fmla="*/ 179682 h 189178"/>
                <a:gd name="connsiteX2" fmla="*/ 24883 w 170819"/>
                <a:gd name="connsiteY2" fmla="*/ 13998 h 189178"/>
                <a:gd name="connsiteX3" fmla="*/ 15137 w 170819"/>
                <a:gd name="connsiteY3" fmla="*/ 3003 h 189178"/>
                <a:gd name="connsiteX4" fmla="*/ 3904 w 170819"/>
                <a:gd name="connsiteY4" fmla="*/ 1753 h 189178"/>
                <a:gd name="connsiteX5" fmla="*/ 2643 w 170819"/>
                <a:gd name="connsiteY5" fmla="*/ 3003 h 189178"/>
                <a:gd name="connsiteX6" fmla="*/ 2643 w 170819"/>
                <a:gd name="connsiteY6" fmla="*/ 18372 h 189178"/>
                <a:gd name="connsiteX7" fmla="*/ 152578 w 170819"/>
                <a:gd name="connsiteY7" fmla="*/ 189179 h 18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19" h="189178">
                  <a:moveTo>
                    <a:pt x="165322" y="182806"/>
                  </a:moveTo>
                  <a:lnTo>
                    <a:pt x="170820" y="179682"/>
                  </a:lnTo>
                  <a:lnTo>
                    <a:pt x="24883" y="13998"/>
                  </a:lnTo>
                  <a:lnTo>
                    <a:pt x="15137" y="3003"/>
                  </a:lnTo>
                  <a:cubicBezTo>
                    <a:pt x="12376" y="-446"/>
                    <a:pt x="7353" y="-1008"/>
                    <a:pt x="3904" y="1753"/>
                  </a:cubicBezTo>
                  <a:cubicBezTo>
                    <a:pt x="3430" y="2116"/>
                    <a:pt x="3018" y="2540"/>
                    <a:pt x="2643" y="3003"/>
                  </a:cubicBezTo>
                  <a:cubicBezTo>
                    <a:pt x="-881" y="7526"/>
                    <a:pt x="-881" y="13848"/>
                    <a:pt x="2643" y="18372"/>
                  </a:cubicBezTo>
                  <a:lnTo>
                    <a:pt x="152578" y="18917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52FBFA28-D208-4B9D-8EE8-4C9F473E22EB}"/>
                </a:ext>
              </a:extLst>
            </p:cNvPr>
            <p:cNvSpPr/>
            <p:nvPr/>
          </p:nvSpPr>
          <p:spPr>
            <a:xfrm>
              <a:off x="11636502" y="4096623"/>
              <a:ext cx="155058" cy="96961"/>
            </a:xfrm>
            <a:custGeom>
              <a:avLst/>
              <a:gdLst>
                <a:gd name="connsiteX0" fmla="*/ 143063 w 155058"/>
                <a:gd name="connsiteY0" fmla="*/ 14494 h 96961"/>
                <a:gd name="connsiteX1" fmla="*/ 147311 w 155058"/>
                <a:gd name="connsiteY1" fmla="*/ 0 h 96961"/>
                <a:gd name="connsiteX2" fmla="*/ 13994 w 155058"/>
                <a:gd name="connsiteY2" fmla="*/ 76095 h 96961"/>
                <a:gd name="connsiteX3" fmla="*/ 0 w 155058"/>
                <a:gd name="connsiteY3" fmla="*/ 83967 h 96961"/>
                <a:gd name="connsiteX4" fmla="*/ 9871 w 155058"/>
                <a:gd name="connsiteY4" fmla="*/ 86091 h 96961"/>
                <a:gd name="connsiteX5" fmla="*/ 19366 w 155058"/>
                <a:gd name="connsiteY5" fmla="*/ 96961 h 96961"/>
                <a:gd name="connsiteX6" fmla="*/ 155058 w 155058"/>
                <a:gd name="connsiteY6" fmla="*/ 19617 h 96961"/>
                <a:gd name="connsiteX7" fmla="*/ 143838 w 155058"/>
                <a:gd name="connsiteY7" fmla="*/ 16431 h 96961"/>
                <a:gd name="connsiteX8" fmla="*/ 143063 w 155058"/>
                <a:gd name="connsiteY8" fmla="*/ 14494 h 9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058" h="96961">
                  <a:moveTo>
                    <a:pt x="143063" y="14494"/>
                  </a:moveTo>
                  <a:cubicBezTo>
                    <a:pt x="141064" y="9259"/>
                    <a:pt x="142801" y="3336"/>
                    <a:pt x="147311" y="0"/>
                  </a:cubicBezTo>
                  <a:lnTo>
                    <a:pt x="13994" y="76095"/>
                  </a:lnTo>
                  <a:lnTo>
                    <a:pt x="0" y="83967"/>
                  </a:lnTo>
                  <a:cubicBezTo>
                    <a:pt x="3373" y="82242"/>
                    <a:pt x="7497" y="83130"/>
                    <a:pt x="9871" y="86091"/>
                  </a:cubicBezTo>
                  <a:lnTo>
                    <a:pt x="19366" y="96961"/>
                  </a:lnTo>
                  <a:lnTo>
                    <a:pt x="155058" y="19617"/>
                  </a:lnTo>
                  <a:cubicBezTo>
                    <a:pt x="151084" y="21829"/>
                    <a:pt x="146062" y="20405"/>
                    <a:pt x="143838" y="16431"/>
                  </a:cubicBezTo>
                  <a:cubicBezTo>
                    <a:pt x="143500" y="15819"/>
                    <a:pt x="143238" y="15169"/>
                    <a:pt x="143063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EE62E316-0F1B-4B71-82C8-3719C2FDEE78}"/>
                </a:ext>
              </a:extLst>
            </p:cNvPr>
            <p:cNvSpPr/>
            <p:nvPr/>
          </p:nvSpPr>
          <p:spPr>
            <a:xfrm>
              <a:off x="11635003" y="4180715"/>
              <a:ext cx="1374" cy="1124"/>
            </a:xfrm>
            <a:custGeom>
              <a:avLst/>
              <a:gdLst>
                <a:gd name="connsiteX0" fmla="*/ 0 w 1374"/>
                <a:gd name="connsiteY0" fmla="*/ 1125 h 1124"/>
                <a:gd name="connsiteX1" fmla="*/ 1374 w 1374"/>
                <a:gd name="connsiteY1" fmla="*/ 0 h 1124"/>
                <a:gd name="connsiteX2" fmla="*/ 1374 w 1374"/>
                <a:gd name="connsiteY2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" h="1124">
                  <a:moveTo>
                    <a:pt x="0" y="1125"/>
                  </a:moveTo>
                  <a:cubicBezTo>
                    <a:pt x="425" y="712"/>
                    <a:pt x="887" y="337"/>
                    <a:pt x="1374" y="0"/>
                  </a:cubicBezTo>
                  <a:lnTo>
                    <a:pt x="13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6F144363-75DC-44C1-8AE4-073A61E15FBF}"/>
                </a:ext>
              </a:extLst>
            </p:cNvPr>
            <p:cNvSpPr/>
            <p:nvPr/>
          </p:nvSpPr>
          <p:spPr>
            <a:xfrm>
              <a:off x="11631754" y="4194959"/>
              <a:ext cx="1124" cy="1874"/>
            </a:xfrm>
            <a:custGeom>
              <a:avLst/>
              <a:gdLst>
                <a:gd name="connsiteX0" fmla="*/ 1124 w 1124"/>
                <a:gd name="connsiteY0" fmla="*/ 1874 h 1874"/>
                <a:gd name="connsiteX1" fmla="*/ 1124 w 1124"/>
                <a:gd name="connsiteY1" fmla="*/ 1874 h 1874"/>
                <a:gd name="connsiteX2" fmla="*/ 0 w 1124"/>
                <a:gd name="connsiteY2" fmla="*/ 0 h 1874"/>
                <a:gd name="connsiteX3" fmla="*/ 0 w 1124"/>
                <a:gd name="connsiteY3" fmla="*/ 0 h 1874"/>
                <a:gd name="connsiteX4" fmla="*/ 1124 w 1124"/>
                <a:gd name="connsiteY4" fmla="*/ 1874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" h="1874">
                  <a:moveTo>
                    <a:pt x="1124" y="1874"/>
                  </a:moveTo>
                  <a:lnTo>
                    <a:pt x="1124" y="1874"/>
                  </a:lnTo>
                  <a:cubicBezTo>
                    <a:pt x="700" y="1274"/>
                    <a:pt x="325" y="649"/>
                    <a:pt x="0" y="0"/>
                  </a:cubicBezTo>
                  <a:lnTo>
                    <a:pt x="0" y="0"/>
                  </a:lnTo>
                  <a:cubicBezTo>
                    <a:pt x="0" y="0"/>
                    <a:pt x="875" y="1249"/>
                    <a:pt x="1124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8AF6ADA4-D645-4CBB-9197-4DFF5F08B28E}"/>
                </a:ext>
              </a:extLst>
            </p:cNvPr>
            <p:cNvSpPr/>
            <p:nvPr/>
          </p:nvSpPr>
          <p:spPr>
            <a:xfrm>
              <a:off x="12040203" y="4643655"/>
              <a:ext cx="131193" cy="147941"/>
            </a:xfrm>
            <a:custGeom>
              <a:avLst/>
              <a:gdLst>
                <a:gd name="connsiteX0" fmla="*/ 12495 w 131193"/>
                <a:gd name="connsiteY0" fmla="*/ 16244 h 147941"/>
                <a:gd name="connsiteX1" fmla="*/ 1262 w 131193"/>
                <a:gd name="connsiteY1" fmla="*/ 17506 h 147941"/>
                <a:gd name="connsiteX2" fmla="*/ 0 w 131193"/>
                <a:gd name="connsiteY2" fmla="*/ 16244 h 147941"/>
                <a:gd name="connsiteX3" fmla="*/ 115825 w 131193"/>
                <a:gd name="connsiteY3" fmla="*/ 147941 h 147941"/>
                <a:gd name="connsiteX4" fmla="*/ 115825 w 131193"/>
                <a:gd name="connsiteY4" fmla="*/ 147941 h 147941"/>
                <a:gd name="connsiteX5" fmla="*/ 115825 w 131193"/>
                <a:gd name="connsiteY5" fmla="*/ 142568 h 147941"/>
                <a:gd name="connsiteX6" fmla="*/ 125046 w 131193"/>
                <a:gd name="connsiteY6" fmla="*/ 133047 h 147941"/>
                <a:gd name="connsiteX7" fmla="*/ 125821 w 131193"/>
                <a:gd name="connsiteY7" fmla="*/ 133072 h 147941"/>
                <a:gd name="connsiteX8" fmla="*/ 131193 w 131193"/>
                <a:gd name="connsiteY8" fmla="*/ 136571 h 147941"/>
                <a:gd name="connsiteX9" fmla="*/ 131193 w 131193"/>
                <a:gd name="connsiteY9" fmla="*/ 135946 h 147941"/>
                <a:gd name="connsiteX10" fmla="*/ 14994 w 131193"/>
                <a:gd name="connsiteY10" fmla="*/ 3749 h 147941"/>
                <a:gd name="connsiteX11" fmla="*/ 11745 w 131193"/>
                <a:gd name="connsiteY11" fmla="*/ 0 h 147941"/>
                <a:gd name="connsiteX12" fmla="*/ 12495 w 131193"/>
                <a:gd name="connsiteY12" fmla="*/ 16244 h 14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193" h="147941">
                  <a:moveTo>
                    <a:pt x="12495" y="16244"/>
                  </a:moveTo>
                  <a:cubicBezTo>
                    <a:pt x="9733" y="19692"/>
                    <a:pt x="4711" y="20254"/>
                    <a:pt x="1262" y="17506"/>
                  </a:cubicBezTo>
                  <a:cubicBezTo>
                    <a:pt x="787" y="17131"/>
                    <a:pt x="374" y="16706"/>
                    <a:pt x="0" y="16244"/>
                  </a:cubicBezTo>
                  <a:lnTo>
                    <a:pt x="115825" y="147941"/>
                  </a:lnTo>
                  <a:lnTo>
                    <a:pt x="115825" y="147941"/>
                  </a:lnTo>
                  <a:lnTo>
                    <a:pt x="115825" y="142568"/>
                  </a:lnTo>
                  <a:cubicBezTo>
                    <a:pt x="115750" y="137395"/>
                    <a:pt x="119873" y="133134"/>
                    <a:pt x="125046" y="133047"/>
                  </a:cubicBezTo>
                  <a:cubicBezTo>
                    <a:pt x="125308" y="133047"/>
                    <a:pt x="125558" y="133060"/>
                    <a:pt x="125821" y="133072"/>
                  </a:cubicBezTo>
                  <a:cubicBezTo>
                    <a:pt x="127970" y="133547"/>
                    <a:pt x="129882" y="134797"/>
                    <a:pt x="131193" y="136571"/>
                  </a:cubicBezTo>
                  <a:cubicBezTo>
                    <a:pt x="131193" y="136571"/>
                    <a:pt x="131193" y="136571"/>
                    <a:pt x="131193" y="135946"/>
                  </a:cubicBezTo>
                  <a:lnTo>
                    <a:pt x="14994" y="3749"/>
                  </a:lnTo>
                  <a:lnTo>
                    <a:pt x="11745" y="0"/>
                  </a:lnTo>
                  <a:cubicBezTo>
                    <a:pt x="15968" y="4486"/>
                    <a:pt x="16280" y="11383"/>
                    <a:pt x="12495" y="16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ECECC8AB-384C-476C-976B-A7B32F79D32B}"/>
                </a:ext>
              </a:extLst>
            </p:cNvPr>
            <p:cNvSpPr/>
            <p:nvPr/>
          </p:nvSpPr>
          <p:spPr>
            <a:xfrm>
              <a:off x="8547712" y="5860670"/>
              <a:ext cx="18760" cy="21788"/>
            </a:xfrm>
            <a:custGeom>
              <a:avLst/>
              <a:gdLst>
                <a:gd name="connsiteX0" fmla="*/ 5872 w 18760"/>
                <a:gd name="connsiteY0" fmla="*/ 20617 h 21788"/>
                <a:gd name="connsiteX1" fmla="*/ 9121 w 18760"/>
                <a:gd name="connsiteY1" fmla="*/ 21741 h 21788"/>
                <a:gd name="connsiteX2" fmla="*/ 10745 w 18760"/>
                <a:gd name="connsiteY2" fmla="*/ 21741 h 21788"/>
                <a:gd name="connsiteX3" fmla="*/ 12370 w 18760"/>
                <a:gd name="connsiteY3" fmla="*/ 21117 h 21788"/>
                <a:gd name="connsiteX4" fmla="*/ 15368 w 18760"/>
                <a:gd name="connsiteY4" fmla="*/ 19117 h 21788"/>
                <a:gd name="connsiteX5" fmla="*/ 18742 w 18760"/>
                <a:gd name="connsiteY5" fmla="*/ 9871 h 21788"/>
                <a:gd name="connsiteX6" fmla="*/ 17867 w 18760"/>
                <a:gd name="connsiteY6" fmla="*/ 0 h 21788"/>
                <a:gd name="connsiteX7" fmla="*/ 9871 w 18760"/>
                <a:gd name="connsiteY7" fmla="*/ 12495 h 21788"/>
                <a:gd name="connsiteX8" fmla="*/ 13 w 18760"/>
                <a:gd name="connsiteY8" fmla="*/ 3386 h 21788"/>
                <a:gd name="connsiteX9" fmla="*/ 0 w 18760"/>
                <a:gd name="connsiteY9" fmla="*/ 2874 h 21788"/>
                <a:gd name="connsiteX10" fmla="*/ 875 w 18760"/>
                <a:gd name="connsiteY10" fmla="*/ 12620 h 21788"/>
                <a:gd name="connsiteX11" fmla="*/ 875 w 18760"/>
                <a:gd name="connsiteY11" fmla="*/ 14244 h 21788"/>
                <a:gd name="connsiteX12" fmla="*/ 2249 w 18760"/>
                <a:gd name="connsiteY12" fmla="*/ 17743 h 21788"/>
                <a:gd name="connsiteX13" fmla="*/ 5872 w 18760"/>
                <a:gd name="connsiteY13" fmla="*/ 20617 h 2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60" h="21788">
                  <a:moveTo>
                    <a:pt x="5872" y="20617"/>
                  </a:moveTo>
                  <a:cubicBezTo>
                    <a:pt x="6859" y="21229"/>
                    <a:pt x="7972" y="21616"/>
                    <a:pt x="9121" y="21741"/>
                  </a:cubicBezTo>
                  <a:cubicBezTo>
                    <a:pt x="9658" y="21804"/>
                    <a:pt x="10208" y="21804"/>
                    <a:pt x="10745" y="21741"/>
                  </a:cubicBezTo>
                  <a:cubicBezTo>
                    <a:pt x="11370" y="21741"/>
                    <a:pt x="11745" y="21741"/>
                    <a:pt x="12370" y="21117"/>
                  </a:cubicBezTo>
                  <a:cubicBezTo>
                    <a:pt x="13532" y="20729"/>
                    <a:pt x="14569" y="20042"/>
                    <a:pt x="15368" y="19117"/>
                  </a:cubicBezTo>
                  <a:cubicBezTo>
                    <a:pt x="17705" y="16631"/>
                    <a:pt x="18929" y="13282"/>
                    <a:pt x="18742" y="9871"/>
                  </a:cubicBezTo>
                  <a:lnTo>
                    <a:pt x="17867" y="0"/>
                  </a:lnTo>
                  <a:cubicBezTo>
                    <a:pt x="19029" y="5648"/>
                    <a:pt x="15481" y="11195"/>
                    <a:pt x="9871" y="12495"/>
                  </a:cubicBezTo>
                  <a:cubicBezTo>
                    <a:pt x="4636" y="12707"/>
                    <a:pt x="212" y="8622"/>
                    <a:pt x="13" y="3386"/>
                  </a:cubicBezTo>
                  <a:cubicBezTo>
                    <a:pt x="0" y="3211"/>
                    <a:pt x="0" y="3049"/>
                    <a:pt x="0" y="2874"/>
                  </a:cubicBezTo>
                  <a:lnTo>
                    <a:pt x="875" y="12620"/>
                  </a:lnTo>
                  <a:cubicBezTo>
                    <a:pt x="812" y="13157"/>
                    <a:pt x="812" y="13707"/>
                    <a:pt x="875" y="14244"/>
                  </a:cubicBezTo>
                  <a:cubicBezTo>
                    <a:pt x="1149" y="15469"/>
                    <a:pt x="1612" y="16656"/>
                    <a:pt x="2249" y="17743"/>
                  </a:cubicBezTo>
                  <a:cubicBezTo>
                    <a:pt x="3224" y="18967"/>
                    <a:pt x="4461" y="19954"/>
                    <a:pt x="5872" y="206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67C2A6E8-9596-45B2-AD33-0472E7008CD3}"/>
                </a:ext>
              </a:extLst>
            </p:cNvPr>
            <p:cNvSpPr/>
            <p:nvPr/>
          </p:nvSpPr>
          <p:spPr>
            <a:xfrm>
              <a:off x="8196989" y="4202456"/>
              <a:ext cx="136996" cy="191409"/>
            </a:xfrm>
            <a:custGeom>
              <a:avLst/>
              <a:gdLst>
                <a:gd name="connsiteX0" fmla="*/ 129944 w 136996"/>
                <a:gd name="connsiteY0" fmla="*/ 191299 h 191409"/>
                <a:gd name="connsiteX1" fmla="*/ 133817 w 136996"/>
                <a:gd name="connsiteY1" fmla="*/ 189799 h 191409"/>
                <a:gd name="connsiteX2" fmla="*/ 134942 w 136996"/>
                <a:gd name="connsiteY2" fmla="*/ 189050 h 191409"/>
                <a:gd name="connsiteX3" fmla="*/ 134942 w 136996"/>
                <a:gd name="connsiteY3" fmla="*/ 189050 h 191409"/>
                <a:gd name="connsiteX4" fmla="*/ 136066 w 136996"/>
                <a:gd name="connsiteY4" fmla="*/ 187301 h 191409"/>
                <a:gd name="connsiteX5" fmla="*/ 136941 w 136996"/>
                <a:gd name="connsiteY5" fmla="*/ 185676 h 191409"/>
                <a:gd name="connsiteX6" fmla="*/ 136941 w 136996"/>
                <a:gd name="connsiteY6" fmla="*/ 183677 h 191409"/>
                <a:gd name="connsiteX7" fmla="*/ 136941 w 136996"/>
                <a:gd name="connsiteY7" fmla="*/ 181678 h 191409"/>
                <a:gd name="connsiteX8" fmla="*/ 136941 w 136996"/>
                <a:gd name="connsiteY8" fmla="*/ 179678 h 191409"/>
                <a:gd name="connsiteX9" fmla="*/ 136941 w 136996"/>
                <a:gd name="connsiteY9" fmla="*/ 177554 h 191409"/>
                <a:gd name="connsiteX10" fmla="*/ 136066 w 136996"/>
                <a:gd name="connsiteY10" fmla="*/ 175680 h 191409"/>
                <a:gd name="connsiteX11" fmla="*/ 135441 w 136996"/>
                <a:gd name="connsiteY11" fmla="*/ 174306 h 191409"/>
                <a:gd name="connsiteX12" fmla="*/ 131193 w 136996"/>
                <a:gd name="connsiteY12" fmla="*/ 168308 h 191409"/>
                <a:gd name="connsiteX13" fmla="*/ 131193 w 136996"/>
                <a:gd name="connsiteY13" fmla="*/ 168308 h 191409"/>
                <a:gd name="connsiteX14" fmla="*/ 16243 w 136996"/>
                <a:gd name="connsiteY14" fmla="*/ 3249 h 191409"/>
                <a:gd name="connsiteX15" fmla="*/ 14744 w 136996"/>
                <a:gd name="connsiteY15" fmla="*/ 1250 h 191409"/>
                <a:gd name="connsiteX16" fmla="*/ 13869 w 136996"/>
                <a:gd name="connsiteY16" fmla="*/ 0 h 191409"/>
                <a:gd name="connsiteX17" fmla="*/ 13869 w 136996"/>
                <a:gd name="connsiteY17" fmla="*/ 0 h 191409"/>
                <a:gd name="connsiteX18" fmla="*/ 12495 w 136996"/>
                <a:gd name="connsiteY18" fmla="*/ 14494 h 191409"/>
                <a:gd name="connsiteX19" fmla="*/ 1012 w 136996"/>
                <a:gd name="connsiteY19" fmla="*/ 14482 h 191409"/>
                <a:gd name="connsiteX20" fmla="*/ 0 w 136996"/>
                <a:gd name="connsiteY20" fmla="*/ 13245 h 191409"/>
                <a:gd name="connsiteX21" fmla="*/ 114450 w 136996"/>
                <a:gd name="connsiteY21" fmla="*/ 176930 h 191409"/>
                <a:gd name="connsiteX22" fmla="*/ 122197 w 136996"/>
                <a:gd name="connsiteY22" fmla="*/ 188175 h 191409"/>
                <a:gd name="connsiteX23" fmla="*/ 129944 w 136996"/>
                <a:gd name="connsiteY23" fmla="*/ 191299 h 19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996" h="191409">
                  <a:moveTo>
                    <a:pt x="129944" y="191299"/>
                  </a:moveTo>
                  <a:cubicBezTo>
                    <a:pt x="131343" y="191149"/>
                    <a:pt x="132680" y="190637"/>
                    <a:pt x="133817" y="189799"/>
                  </a:cubicBezTo>
                  <a:lnTo>
                    <a:pt x="134942" y="189050"/>
                  </a:lnTo>
                  <a:lnTo>
                    <a:pt x="134942" y="189050"/>
                  </a:lnTo>
                  <a:lnTo>
                    <a:pt x="136066" y="187301"/>
                  </a:lnTo>
                  <a:cubicBezTo>
                    <a:pt x="136428" y="186801"/>
                    <a:pt x="136728" y="186251"/>
                    <a:pt x="136941" y="185676"/>
                  </a:cubicBezTo>
                  <a:cubicBezTo>
                    <a:pt x="137016" y="185014"/>
                    <a:pt x="137016" y="184339"/>
                    <a:pt x="136941" y="183677"/>
                  </a:cubicBezTo>
                  <a:cubicBezTo>
                    <a:pt x="137003" y="183015"/>
                    <a:pt x="137003" y="182340"/>
                    <a:pt x="136941" y="181678"/>
                  </a:cubicBezTo>
                  <a:cubicBezTo>
                    <a:pt x="137003" y="181015"/>
                    <a:pt x="137003" y="180341"/>
                    <a:pt x="136941" y="179678"/>
                  </a:cubicBezTo>
                  <a:cubicBezTo>
                    <a:pt x="137003" y="178966"/>
                    <a:pt x="137003" y="178266"/>
                    <a:pt x="136941" y="177554"/>
                  </a:cubicBezTo>
                  <a:lnTo>
                    <a:pt x="136066" y="175680"/>
                  </a:lnTo>
                  <a:cubicBezTo>
                    <a:pt x="135879" y="175205"/>
                    <a:pt x="135679" y="174756"/>
                    <a:pt x="135441" y="174306"/>
                  </a:cubicBezTo>
                  <a:lnTo>
                    <a:pt x="131193" y="168308"/>
                  </a:lnTo>
                  <a:lnTo>
                    <a:pt x="131193" y="168308"/>
                  </a:lnTo>
                  <a:lnTo>
                    <a:pt x="16243" y="3249"/>
                  </a:lnTo>
                  <a:lnTo>
                    <a:pt x="14744" y="1250"/>
                  </a:lnTo>
                  <a:lnTo>
                    <a:pt x="13869" y="0"/>
                  </a:lnTo>
                  <a:lnTo>
                    <a:pt x="13869" y="0"/>
                  </a:lnTo>
                  <a:cubicBezTo>
                    <a:pt x="16568" y="4623"/>
                    <a:pt x="16005" y="10458"/>
                    <a:pt x="12495" y="14494"/>
                  </a:cubicBezTo>
                  <a:cubicBezTo>
                    <a:pt x="9321" y="17656"/>
                    <a:pt x="4173" y="17656"/>
                    <a:pt x="1012" y="14482"/>
                  </a:cubicBezTo>
                  <a:cubicBezTo>
                    <a:pt x="637" y="14107"/>
                    <a:pt x="300" y="13682"/>
                    <a:pt x="0" y="13245"/>
                  </a:cubicBezTo>
                  <a:lnTo>
                    <a:pt x="114450" y="176930"/>
                  </a:lnTo>
                  <a:lnTo>
                    <a:pt x="122197" y="188175"/>
                  </a:lnTo>
                  <a:cubicBezTo>
                    <a:pt x="123984" y="190587"/>
                    <a:pt x="126983" y="191799"/>
                    <a:pt x="129944" y="1912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8F4CDD97-8607-48BE-9F7D-040126A5FF6E}"/>
                </a:ext>
              </a:extLst>
            </p:cNvPr>
            <p:cNvSpPr/>
            <p:nvPr/>
          </p:nvSpPr>
          <p:spPr>
            <a:xfrm>
              <a:off x="8190241" y="4202081"/>
              <a:ext cx="22189" cy="16971"/>
            </a:xfrm>
            <a:custGeom>
              <a:avLst/>
              <a:gdLst>
                <a:gd name="connsiteX0" fmla="*/ 19117 w 22189"/>
                <a:gd name="connsiteY0" fmla="*/ 14494 h 16971"/>
                <a:gd name="connsiteX1" fmla="*/ 20491 w 22189"/>
                <a:gd name="connsiteY1" fmla="*/ 0 h 16971"/>
                <a:gd name="connsiteX2" fmla="*/ 13744 w 22189"/>
                <a:gd name="connsiteY2" fmla="*/ 3499 h 16971"/>
                <a:gd name="connsiteX3" fmla="*/ 12620 w 22189"/>
                <a:gd name="connsiteY3" fmla="*/ 5248 h 16971"/>
                <a:gd name="connsiteX4" fmla="*/ 9121 w 22189"/>
                <a:gd name="connsiteY4" fmla="*/ 7372 h 16971"/>
                <a:gd name="connsiteX5" fmla="*/ 9121 w 22189"/>
                <a:gd name="connsiteY5" fmla="*/ 7372 h 16971"/>
                <a:gd name="connsiteX6" fmla="*/ 9121 w 22189"/>
                <a:gd name="connsiteY6" fmla="*/ 9996 h 16971"/>
                <a:gd name="connsiteX7" fmla="*/ 7209 w 22189"/>
                <a:gd name="connsiteY7" fmla="*/ 10333 h 16971"/>
                <a:gd name="connsiteX8" fmla="*/ 6872 w 22189"/>
                <a:gd name="connsiteY8" fmla="*/ 9996 h 16971"/>
                <a:gd name="connsiteX9" fmla="*/ 4873 w 22189"/>
                <a:gd name="connsiteY9" fmla="*/ 7247 h 16971"/>
                <a:gd name="connsiteX10" fmla="*/ 0 w 22189"/>
                <a:gd name="connsiteY10" fmla="*/ 3873 h 16971"/>
                <a:gd name="connsiteX11" fmla="*/ 0 w 22189"/>
                <a:gd name="connsiteY11" fmla="*/ 3873 h 16971"/>
                <a:gd name="connsiteX12" fmla="*/ 6372 w 22189"/>
                <a:gd name="connsiteY12" fmla="*/ 13120 h 16971"/>
                <a:gd name="connsiteX13" fmla="*/ 17555 w 22189"/>
                <a:gd name="connsiteY13" fmla="*/ 15756 h 16971"/>
                <a:gd name="connsiteX14" fmla="*/ 19117 w 22189"/>
                <a:gd name="connsiteY14" fmla="*/ 14494 h 1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189" h="16971">
                  <a:moveTo>
                    <a:pt x="19117" y="14494"/>
                  </a:moveTo>
                  <a:cubicBezTo>
                    <a:pt x="22628" y="10458"/>
                    <a:pt x="23190" y="4623"/>
                    <a:pt x="20491" y="0"/>
                  </a:cubicBezTo>
                  <a:lnTo>
                    <a:pt x="13744" y="3499"/>
                  </a:lnTo>
                  <a:cubicBezTo>
                    <a:pt x="13444" y="4124"/>
                    <a:pt x="13069" y="4711"/>
                    <a:pt x="12620" y="5248"/>
                  </a:cubicBezTo>
                  <a:cubicBezTo>
                    <a:pt x="11657" y="6248"/>
                    <a:pt x="10458" y="6985"/>
                    <a:pt x="9121" y="7372"/>
                  </a:cubicBezTo>
                  <a:lnTo>
                    <a:pt x="9121" y="7372"/>
                  </a:lnTo>
                  <a:cubicBezTo>
                    <a:pt x="9721" y="8147"/>
                    <a:pt x="9721" y="9221"/>
                    <a:pt x="9121" y="9996"/>
                  </a:cubicBezTo>
                  <a:cubicBezTo>
                    <a:pt x="8684" y="10621"/>
                    <a:pt x="7822" y="10771"/>
                    <a:pt x="7209" y="10333"/>
                  </a:cubicBezTo>
                  <a:cubicBezTo>
                    <a:pt x="7072" y="10233"/>
                    <a:pt x="6960" y="10121"/>
                    <a:pt x="6872" y="9996"/>
                  </a:cubicBezTo>
                  <a:lnTo>
                    <a:pt x="4873" y="7247"/>
                  </a:lnTo>
                  <a:cubicBezTo>
                    <a:pt x="2886" y="6773"/>
                    <a:pt x="1137" y="5573"/>
                    <a:pt x="0" y="3873"/>
                  </a:cubicBezTo>
                  <a:lnTo>
                    <a:pt x="0" y="3873"/>
                  </a:lnTo>
                  <a:lnTo>
                    <a:pt x="6372" y="13120"/>
                  </a:lnTo>
                  <a:cubicBezTo>
                    <a:pt x="8734" y="16931"/>
                    <a:pt x="13732" y="18118"/>
                    <a:pt x="17555" y="15756"/>
                  </a:cubicBezTo>
                  <a:cubicBezTo>
                    <a:pt x="18117" y="15406"/>
                    <a:pt x="18654" y="14982"/>
                    <a:pt x="1911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79D4A14E-DBFC-461B-AD5C-4B66171733D8}"/>
                </a:ext>
              </a:extLst>
            </p:cNvPr>
            <p:cNvSpPr/>
            <p:nvPr/>
          </p:nvSpPr>
          <p:spPr>
            <a:xfrm>
              <a:off x="9878690" y="5274279"/>
              <a:ext cx="387404" cy="236697"/>
            </a:xfrm>
            <a:custGeom>
              <a:avLst/>
              <a:gdLst>
                <a:gd name="connsiteX0" fmla="*/ 5070 w 387404"/>
                <a:gd name="connsiteY0" fmla="*/ 215914 h 236697"/>
                <a:gd name="connsiteX1" fmla="*/ 822 w 387404"/>
                <a:gd name="connsiteY1" fmla="*/ 230408 h 236697"/>
                <a:gd name="connsiteX2" fmla="*/ 11242 w 387404"/>
                <a:gd name="connsiteY2" fmla="*/ 236406 h 236697"/>
                <a:gd name="connsiteX3" fmla="*/ 13316 w 387404"/>
                <a:gd name="connsiteY3" fmla="*/ 235531 h 236697"/>
                <a:gd name="connsiteX4" fmla="*/ 14191 w 387404"/>
                <a:gd name="connsiteY4" fmla="*/ 235531 h 236697"/>
                <a:gd name="connsiteX5" fmla="*/ 17190 w 387404"/>
                <a:gd name="connsiteY5" fmla="*/ 233782 h 236697"/>
                <a:gd name="connsiteX6" fmla="*/ 387405 w 387404"/>
                <a:gd name="connsiteY6" fmla="*/ 19617 h 236697"/>
                <a:gd name="connsiteX7" fmla="*/ 375897 w 387404"/>
                <a:gd name="connsiteY7" fmla="*/ 16844 h 236697"/>
                <a:gd name="connsiteX8" fmla="*/ 374910 w 387404"/>
                <a:gd name="connsiteY8" fmla="*/ 14494 h 236697"/>
                <a:gd name="connsiteX9" fmla="*/ 379033 w 387404"/>
                <a:gd name="connsiteY9" fmla="*/ 0 h 236697"/>
                <a:gd name="connsiteX10" fmla="*/ 368163 w 387404"/>
                <a:gd name="connsiteY10" fmla="*/ 6373 h 23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404" h="236697">
                  <a:moveTo>
                    <a:pt x="5070" y="215914"/>
                  </a:moveTo>
                  <a:cubicBezTo>
                    <a:pt x="559" y="219250"/>
                    <a:pt x="-1177" y="225173"/>
                    <a:pt x="822" y="230408"/>
                  </a:cubicBezTo>
                  <a:cubicBezTo>
                    <a:pt x="2046" y="234944"/>
                    <a:pt x="6706" y="237618"/>
                    <a:pt x="11242" y="236406"/>
                  </a:cubicBezTo>
                  <a:cubicBezTo>
                    <a:pt x="11967" y="236206"/>
                    <a:pt x="12667" y="235919"/>
                    <a:pt x="13316" y="235531"/>
                  </a:cubicBezTo>
                  <a:lnTo>
                    <a:pt x="14191" y="235531"/>
                  </a:lnTo>
                  <a:lnTo>
                    <a:pt x="17190" y="233782"/>
                  </a:lnTo>
                  <a:lnTo>
                    <a:pt x="387405" y="19617"/>
                  </a:lnTo>
                  <a:cubicBezTo>
                    <a:pt x="383456" y="22029"/>
                    <a:pt x="378308" y="20792"/>
                    <a:pt x="375897" y="16844"/>
                  </a:cubicBezTo>
                  <a:cubicBezTo>
                    <a:pt x="375447" y="16119"/>
                    <a:pt x="375123" y="15319"/>
                    <a:pt x="374910" y="14494"/>
                  </a:cubicBezTo>
                  <a:cubicBezTo>
                    <a:pt x="372886" y="9284"/>
                    <a:pt x="374573" y="3361"/>
                    <a:pt x="379033" y="0"/>
                  </a:cubicBezTo>
                  <a:lnTo>
                    <a:pt x="368163" y="6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B6AC236D-9D6E-438A-86CA-6CB4DD94AA37}"/>
                </a:ext>
              </a:extLst>
            </p:cNvPr>
            <p:cNvSpPr/>
            <p:nvPr/>
          </p:nvSpPr>
          <p:spPr>
            <a:xfrm>
              <a:off x="9020397" y="3631434"/>
              <a:ext cx="19231" cy="58851"/>
            </a:xfrm>
            <a:custGeom>
              <a:avLst/>
              <a:gdLst>
                <a:gd name="connsiteX0" fmla="*/ 9607 w 19231"/>
                <a:gd name="connsiteY0" fmla="*/ 47606 h 58851"/>
                <a:gd name="connsiteX1" fmla="*/ 19228 w 19231"/>
                <a:gd name="connsiteY1" fmla="*/ 57715 h 58851"/>
                <a:gd name="connsiteX2" fmla="*/ 19228 w 19231"/>
                <a:gd name="connsiteY2" fmla="*/ 57727 h 58851"/>
                <a:gd name="connsiteX3" fmla="*/ 17478 w 19231"/>
                <a:gd name="connsiteY3" fmla="*/ 26615 h 58851"/>
                <a:gd name="connsiteX4" fmla="*/ 17478 w 19231"/>
                <a:gd name="connsiteY4" fmla="*/ 20492 h 58851"/>
                <a:gd name="connsiteX5" fmla="*/ 17478 w 19231"/>
                <a:gd name="connsiteY5" fmla="*/ 17743 h 58851"/>
                <a:gd name="connsiteX6" fmla="*/ 17478 w 19231"/>
                <a:gd name="connsiteY6" fmla="*/ 9996 h 58851"/>
                <a:gd name="connsiteX7" fmla="*/ 7983 w 19231"/>
                <a:gd name="connsiteY7" fmla="*/ 0 h 58851"/>
                <a:gd name="connsiteX8" fmla="*/ 7858 w 19231"/>
                <a:gd name="connsiteY8" fmla="*/ 0 h 58851"/>
                <a:gd name="connsiteX9" fmla="*/ 4734 w 19231"/>
                <a:gd name="connsiteY9" fmla="*/ 1000 h 58851"/>
                <a:gd name="connsiteX10" fmla="*/ 3235 w 19231"/>
                <a:gd name="connsiteY10" fmla="*/ 2374 h 58851"/>
                <a:gd name="connsiteX11" fmla="*/ 1860 w 19231"/>
                <a:gd name="connsiteY11" fmla="*/ 3499 h 58851"/>
                <a:gd name="connsiteX12" fmla="*/ 986 w 19231"/>
                <a:gd name="connsiteY12" fmla="*/ 5248 h 58851"/>
                <a:gd name="connsiteX13" fmla="*/ 111 w 19231"/>
                <a:gd name="connsiteY13" fmla="*/ 6997 h 58851"/>
                <a:gd name="connsiteX14" fmla="*/ 111 w 19231"/>
                <a:gd name="connsiteY14" fmla="*/ 8872 h 58851"/>
                <a:gd name="connsiteX15" fmla="*/ 111 w 19231"/>
                <a:gd name="connsiteY15" fmla="*/ 11246 h 58851"/>
                <a:gd name="connsiteX16" fmla="*/ 111 w 19231"/>
                <a:gd name="connsiteY16" fmla="*/ 11246 h 58851"/>
                <a:gd name="connsiteX17" fmla="*/ 1985 w 19231"/>
                <a:gd name="connsiteY17" fmla="*/ 42233 h 58851"/>
                <a:gd name="connsiteX18" fmla="*/ 1985 w 19231"/>
                <a:gd name="connsiteY18" fmla="*/ 48356 h 58851"/>
                <a:gd name="connsiteX19" fmla="*/ 2610 w 19231"/>
                <a:gd name="connsiteY19" fmla="*/ 58852 h 58851"/>
                <a:gd name="connsiteX20" fmla="*/ 9607 w 19231"/>
                <a:gd name="connsiteY20" fmla="*/ 47606 h 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31" h="58851">
                  <a:moveTo>
                    <a:pt x="9607" y="47606"/>
                  </a:moveTo>
                  <a:cubicBezTo>
                    <a:pt x="15055" y="47743"/>
                    <a:pt x="19365" y="52267"/>
                    <a:pt x="19228" y="57715"/>
                  </a:cubicBezTo>
                  <a:cubicBezTo>
                    <a:pt x="19228" y="57727"/>
                    <a:pt x="19228" y="57727"/>
                    <a:pt x="19228" y="57727"/>
                  </a:cubicBezTo>
                  <a:lnTo>
                    <a:pt x="17478" y="26615"/>
                  </a:lnTo>
                  <a:lnTo>
                    <a:pt x="17478" y="20492"/>
                  </a:lnTo>
                  <a:lnTo>
                    <a:pt x="17478" y="17743"/>
                  </a:lnTo>
                  <a:lnTo>
                    <a:pt x="17478" y="9996"/>
                  </a:lnTo>
                  <a:cubicBezTo>
                    <a:pt x="17616" y="4611"/>
                    <a:pt x="13368" y="137"/>
                    <a:pt x="7983" y="0"/>
                  </a:cubicBezTo>
                  <a:cubicBezTo>
                    <a:pt x="7945" y="0"/>
                    <a:pt x="7895" y="0"/>
                    <a:pt x="7858" y="0"/>
                  </a:cubicBezTo>
                  <a:cubicBezTo>
                    <a:pt x="6771" y="137"/>
                    <a:pt x="5709" y="475"/>
                    <a:pt x="4734" y="1000"/>
                  </a:cubicBezTo>
                  <a:cubicBezTo>
                    <a:pt x="4172" y="1387"/>
                    <a:pt x="3672" y="1849"/>
                    <a:pt x="3235" y="2374"/>
                  </a:cubicBezTo>
                  <a:cubicBezTo>
                    <a:pt x="2722" y="2674"/>
                    <a:pt x="2260" y="3061"/>
                    <a:pt x="1860" y="3499"/>
                  </a:cubicBezTo>
                  <a:cubicBezTo>
                    <a:pt x="1860" y="3499"/>
                    <a:pt x="1860" y="4623"/>
                    <a:pt x="986" y="5248"/>
                  </a:cubicBezTo>
                  <a:cubicBezTo>
                    <a:pt x="111" y="5873"/>
                    <a:pt x="361" y="6373"/>
                    <a:pt x="111" y="6997"/>
                  </a:cubicBezTo>
                  <a:cubicBezTo>
                    <a:pt x="-139" y="7622"/>
                    <a:pt x="111" y="8247"/>
                    <a:pt x="111" y="8872"/>
                  </a:cubicBezTo>
                  <a:cubicBezTo>
                    <a:pt x="49" y="9659"/>
                    <a:pt x="49" y="10458"/>
                    <a:pt x="111" y="11246"/>
                  </a:cubicBezTo>
                  <a:lnTo>
                    <a:pt x="111" y="11246"/>
                  </a:lnTo>
                  <a:lnTo>
                    <a:pt x="1985" y="42233"/>
                  </a:lnTo>
                  <a:lnTo>
                    <a:pt x="1985" y="48356"/>
                  </a:lnTo>
                  <a:lnTo>
                    <a:pt x="2610" y="58852"/>
                  </a:lnTo>
                  <a:cubicBezTo>
                    <a:pt x="1935" y="53904"/>
                    <a:pt x="4871" y="49181"/>
                    <a:pt x="9607" y="4760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4E2994A4-F4DC-4AC3-9216-2F824164F940}"/>
                </a:ext>
              </a:extLst>
            </p:cNvPr>
            <p:cNvSpPr/>
            <p:nvPr/>
          </p:nvSpPr>
          <p:spPr>
            <a:xfrm>
              <a:off x="9021653" y="3679040"/>
              <a:ext cx="21220" cy="75719"/>
            </a:xfrm>
            <a:custGeom>
              <a:avLst/>
              <a:gdLst>
                <a:gd name="connsiteX0" fmla="*/ 21220 w 21220"/>
                <a:gd name="connsiteY0" fmla="*/ 66598 h 75719"/>
                <a:gd name="connsiteX1" fmla="*/ 17972 w 21220"/>
                <a:gd name="connsiteY1" fmla="*/ 10121 h 75719"/>
                <a:gd name="connsiteX2" fmla="*/ 8363 w 21220"/>
                <a:gd name="connsiteY2" fmla="*/ 0 h 75719"/>
                <a:gd name="connsiteX3" fmla="*/ 8351 w 21220"/>
                <a:gd name="connsiteY3" fmla="*/ 0 h 75719"/>
                <a:gd name="connsiteX4" fmla="*/ 104 w 21220"/>
                <a:gd name="connsiteY4" fmla="*/ 11620 h 75719"/>
                <a:gd name="connsiteX5" fmla="*/ 3728 w 21220"/>
                <a:gd name="connsiteY5" fmla="*/ 75720 h 75719"/>
                <a:gd name="connsiteX6" fmla="*/ 9600 w 21220"/>
                <a:gd name="connsiteY6" fmla="*/ 72596 h 7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0" h="75719">
                  <a:moveTo>
                    <a:pt x="21220" y="66598"/>
                  </a:moveTo>
                  <a:lnTo>
                    <a:pt x="17972" y="10121"/>
                  </a:lnTo>
                  <a:cubicBezTo>
                    <a:pt x="18109" y="4673"/>
                    <a:pt x="13811" y="137"/>
                    <a:pt x="8363" y="0"/>
                  </a:cubicBezTo>
                  <a:cubicBezTo>
                    <a:pt x="8351" y="0"/>
                    <a:pt x="8351" y="0"/>
                    <a:pt x="8351" y="0"/>
                  </a:cubicBezTo>
                  <a:cubicBezTo>
                    <a:pt x="2953" y="1075"/>
                    <a:pt x="-670" y="6172"/>
                    <a:pt x="104" y="11620"/>
                  </a:cubicBezTo>
                  <a:lnTo>
                    <a:pt x="3728" y="75720"/>
                  </a:lnTo>
                  <a:lnTo>
                    <a:pt x="9600" y="725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59BEE2B2-6418-4F1D-B488-B7CB6098666F}"/>
                </a:ext>
              </a:extLst>
            </p:cNvPr>
            <p:cNvSpPr/>
            <p:nvPr/>
          </p:nvSpPr>
          <p:spPr>
            <a:xfrm>
              <a:off x="10995529" y="3387906"/>
              <a:ext cx="4123" cy="17368"/>
            </a:xfrm>
            <a:custGeom>
              <a:avLst/>
              <a:gdLst>
                <a:gd name="connsiteX0" fmla="*/ 4123 w 4123"/>
                <a:gd name="connsiteY0" fmla="*/ 17368 h 17368"/>
                <a:gd name="connsiteX1" fmla="*/ 4123 w 4123"/>
                <a:gd name="connsiteY1" fmla="*/ 0 h 17368"/>
                <a:gd name="connsiteX2" fmla="*/ 4123 w 4123"/>
                <a:gd name="connsiteY2" fmla="*/ 0 h 17368"/>
                <a:gd name="connsiteX3" fmla="*/ 0 w 4123"/>
                <a:gd name="connsiteY3" fmla="*/ 8746 h 17368"/>
                <a:gd name="connsiteX4" fmla="*/ 4123 w 4123"/>
                <a:gd name="connsiteY4" fmla="*/ 17368 h 1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" h="17368">
                  <a:moveTo>
                    <a:pt x="4123" y="17368"/>
                  </a:moveTo>
                  <a:lnTo>
                    <a:pt x="4123" y="0"/>
                  </a:lnTo>
                  <a:lnTo>
                    <a:pt x="4123" y="0"/>
                  </a:lnTo>
                  <a:cubicBezTo>
                    <a:pt x="4073" y="3374"/>
                    <a:pt x="2562" y="6560"/>
                    <a:pt x="0" y="8746"/>
                  </a:cubicBezTo>
                  <a:cubicBezTo>
                    <a:pt x="2462" y="10958"/>
                    <a:pt x="3948" y="14057"/>
                    <a:pt x="4123" y="17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3A1D9829-FE65-4759-B36B-5C9B7FF3AED9}"/>
                </a:ext>
              </a:extLst>
            </p:cNvPr>
            <p:cNvSpPr/>
            <p:nvPr/>
          </p:nvSpPr>
          <p:spPr>
            <a:xfrm>
              <a:off x="10991656" y="3376585"/>
              <a:ext cx="1499" cy="74"/>
            </a:xfrm>
            <a:custGeom>
              <a:avLst/>
              <a:gdLst>
                <a:gd name="connsiteX0" fmla="*/ 0 w 1499"/>
                <a:gd name="connsiteY0" fmla="*/ 75 h 74"/>
                <a:gd name="connsiteX1" fmla="*/ 0 w 1499"/>
                <a:gd name="connsiteY1" fmla="*/ 75 h 74"/>
                <a:gd name="connsiteX2" fmla="*/ 1500 w 1499"/>
                <a:gd name="connsiteY2" fmla="*/ 75 h 74"/>
                <a:gd name="connsiteX3" fmla="*/ 0 w 1499"/>
                <a:gd name="connsiteY3" fmla="*/ 75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74">
                  <a:moveTo>
                    <a:pt x="0" y="75"/>
                  </a:moveTo>
                  <a:lnTo>
                    <a:pt x="0" y="75"/>
                  </a:lnTo>
                  <a:cubicBezTo>
                    <a:pt x="500" y="13"/>
                    <a:pt x="1000" y="13"/>
                    <a:pt x="1500" y="75"/>
                  </a:cubicBezTo>
                  <a:cubicBezTo>
                    <a:pt x="1000" y="-25"/>
                    <a:pt x="500" y="-25"/>
                    <a:pt x="0" y="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6227FF58-C59E-4518-8299-CFDF76BAB72F}"/>
                </a:ext>
              </a:extLst>
            </p:cNvPr>
            <p:cNvSpPr/>
            <p:nvPr/>
          </p:nvSpPr>
          <p:spPr>
            <a:xfrm>
              <a:off x="10984534" y="3396402"/>
              <a:ext cx="14619" cy="21991"/>
            </a:xfrm>
            <a:custGeom>
              <a:avLst/>
              <a:gdLst>
                <a:gd name="connsiteX0" fmla="*/ 10370 w 14619"/>
                <a:gd name="connsiteY0" fmla="*/ 1000 h 21991"/>
                <a:gd name="connsiteX1" fmla="*/ 0 w 14619"/>
                <a:gd name="connsiteY1" fmla="*/ 6497 h 21991"/>
                <a:gd name="connsiteX2" fmla="*/ 2874 w 14619"/>
                <a:gd name="connsiteY2" fmla="*/ 8622 h 21991"/>
                <a:gd name="connsiteX3" fmla="*/ 11620 w 14619"/>
                <a:gd name="connsiteY3" fmla="*/ 18618 h 21991"/>
                <a:gd name="connsiteX4" fmla="*/ 14618 w 14619"/>
                <a:gd name="connsiteY4" fmla="*/ 21991 h 21991"/>
                <a:gd name="connsiteX5" fmla="*/ 14618 w 14619"/>
                <a:gd name="connsiteY5" fmla="*/ 8872 h 21991"/>
                <a:gd name="connsiteX6" fmla="*/ 11120 w 14619"/>
                <a:gd name="connsiteY6" fmla="*/ 0 h 21991"/>
                <a:gd name="connsiteX7" fmla="*/ 10370 w 14619"/>
                <a:gd name="connsiteY7" fmla="*/ 1000 h 2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19" h="21991">
                  <a:moveTo>
                    <a:pt x="10370" y="1000"/>
                  </a:moveTo>
                  <a:lnTo>
                    <a:pt x="0" y="6497"/>
                  </a:lnTo>
                  <a:cubicBezTo>
                    <a:pt x="1087" y="7022"/>
                    <a:pt x="2061" y="7734"/>
                    <a:pt x="2874" y="8622"/>
                  </a:cubicBezTo>
                  <a:lnTo>
                    <a:pt x="11620" y="18618"/>
                  </a:lnTo>
                  <a:lnTo>
                    <a:pt x="14618" y="21991"/>
                  </a:lnTo>
                  <a:lnTo>
                    <a:pt x="14618" y="8872"/>
                  </a:lnTo>
                  <a:cubicBezTo>
                    <a:pt x="14668" y="5573"/>
                    <a:pt x="13419" y="2374"/>
                    <a:pt x="11120" y="0"/>
                  </a:cubicBezTo>
                  <a:cubicBezTo>
                    <a:pt x="11120" y="0"/>
                    <a:pt x="10870" y="750"/>
                    <a:pt x="10370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E75BBE1B-4A89-4A61-ABFD-1C71F83AF8E3}"/>
                </a:ext>
              </a:extLst>
            </p:cNvPr>
            <p:cNvSpPr/>
            <p:nvPr/>
          </p:nvSpPr>
          <p:spPr>
            <a:xfrm>
              <a:off x="8581322" y="6543272"/>
              <a:ext cx="134941" cy="97711"/>
            </a:xfrm>
            <a:custGeom>
              <a:avLst/>
              <a:gdLst>
                <a:gd name="connsiteX0" fmla="*/ 122947 w 134941"/>
                <a:gd name="connsiteY0" fmla="*/ 14494 h 97711"/>
                <a:gd name="connsiteX1" fmla="*/ 127070 w 134941"/>
                <a:gd name="connsiteY1" fmla="*/ 0 h 97711"/>
                <a:gd name="connsiteX2" fmla="*/ 121447 w 134941"/>
                <a:gd name="connsiteY2" fmla="*/ 3374 h 97711"/>
                <a:gd name="connsiteX3" fmla="*/ 0 w 134941"/>
                <a:gd name="connsiteY3" fmla="*/ 74845 h 97711"/>
                <a:gd name="connsiteX4" fmla="*/ 1499 w 134941"/>
                <a:gd name="connsiteY4" fmla="*/ 90089 h 97711"/>
                <a:gd name="connsiteX5" fmla="*/ 2249 w 134941"/>
                <a:gd name="connsiteY5" fmla="*/ 97711 h 97711"/>
                <a:gd name="connsiteX6" fmla="*/ 134942 w 134941"/>
                <a:gd name="connsiteY6" fmla="*/ 19493 h 97711"/>
                <a:gd name="connsiteX7" fmla="*/ 123609 w 134941"/>
                <a:gd name="connsiteY7" fmla="*/ 16094 h 97711"/>
                <a:gd name="connsiteX8" fmla="*/ 122947 w 134941"/>
                <a:gd name="connsiteY8" fmla="*/ 14494 h 9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41" h="97711">
                  <a:moveTo>
                    <a:pt x="122947" y="14494"/>
                  </a:moveTo>
                  <a:cubicBezTo>
                    <a:pt x="120923" y="9284"/>
                    <a:pt x="122610" y="3361"/>
                    <a:pt x="127070" y="0"/>
                  </a:cubicBezTo>
                  <a:lnTo>
                    <a:pt x="121447" y="3374"/>
                  </a:lnTo>
                  <a:lnTo>
                    <a:pt x="0" y="74845"/>
                  </a:lnTo>
                  <a:lnTo>
                    <a:pt x="1499" y="90089"/>
                  </a:lnTo>
                  <a:lnTo>
                    <a:pt x="2249" y="97711"/>
                  </a:lnTo>
                  <a:lnTo>
                    <a:pt x="134942" y="19493"/>
                  </a:lnTo>
                  <a:cubicBezTo>
                    <a:pt x="130869" y="21679"/>
                    <a:pt x="125796" y="20155"/>
                    <a:pt x="123609" y="16094"/>
                  </a:cubicBezTo>
                  <a:cubicBezTo>
                    <a:pt x="123334" y="15581"/>
                    <a:pt x="123109" y="15044"/>
                    <a:pt x="12294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2B62E651-5F11-408F-BC65-049F2611A553}"/>
                </a:ext>
              </a:extLst>
            </p:cNvPr>
            <p:cNvSpPr/>
            <p:nvPr/>
          </p:nvSpPr>
          <p:spPr>
            <a:xfrm>
              <a:off x="9413088" y="6065463"/>
              <a:ext cx="114200" cy="75595"/>
            </a:xfrm>
            <a:custGeom>
              <a:avLst/>
              <a:gdLst>
                <a:gd name="connsiteX0" fmla="*/ 102206 w 114200"/>
                <a:gd name="connsiteY0" fmla="*/ 14494 h 75595"/>
                <a:gd name="connsiteX1" fmla="*/ 106329 w 114200"/>
                <a:gd name="connsiteY1" fmla="*/ 0 h 75595"/>
                <a:gd name="connsiteX2" fmla="*/ 95958 w 114200"/>
                <a:gd name="connsiteY2" fmla="*/ 6122 h 75595"/>
                <a:gd name="connsiteX3" fmla="*/ 7122 w 114200"/>
                <a:gd name="connsiteY3" fmla="*/ 58477 h 75595"/>
                <a:gd name="connsiteX4" fmla="*/ 750 w 114200"/>
                <a:gd name="connsiteY4" fmla="*/ 62225 h 75595"/>
                <a:gd name="connsiteX5" fmla="*/ 0 w 114200"/>
                <a:gd name="connsiteY5" fmla="*/ 62975 h 75595"/>
                <a:gd name="connsiteX6" fmla="*/ 11070 w 114200"/>
                <a:gd name="connsiteY6" fmla="*/ 64187 h 75595"/>
                <a:gd name="connsiteX7" fmla="*/ 11620 w 114200"/>
                <a:gd name="connsiteY7" fmla="*/ 64974 h 75595"/>
                <a:gd name="connsiteX8" fmla="*/ 18867 w 114200"/>
                <a:gd name="connsiteY8" fmla="*/ 75595 h 75595"/>
                <a:gd name="connsiteX9" fmla="*/ 114201 w 114200"/>
                <a:gd name="connsiteY9" fmla="*/ 19492 h 75595"/>
                <a:gd name="connsiteX10" fmla="*/ 102868 w 114200"/>
                <a:gd name="connsiteY10" fmla="*/ 16094 h 75595"/>
                <a:gd name="connsiteX11" fmla="*/ 102206 w 114200"/>
                <a:gd name="connsiteY11" fmla="*/ 14494 h 7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200" h="75595">
                  <a:moveTo>
                    <a:pt x="102206" y="14494"/>
                  </a:moveTo>
                  <a:cubicBezTo>
                    <a:pt x="100182" y="9284"/>
                    <a:pt x="101869" y="3361"/>
                    <a:pt x="106329" y="0"/>
                  </a:cubicBezTo>
                  <a:lnTo>
                    <a:pt x="95958" y="6122"/>
                  </a:lnTo>
                  <a:lnTo>
                    <a:pt x="7122" y="58477"/>
                  </a:lnTo>
                  <a:lnTo>
                    <a:pt x="750" y="62225"/>
                  </a:lnTo>
                  <a:cubicBezTo>
                    <a:pt x="750" y="62225"/>
                    <a:pt x="750" y="62225"/>
                    <a:pt x="0" y="62975"/>
                  </a:cubicBezTo>
                  <a:cubicBezTo>
                    <a:pt x="3386" y="60251"/>
                    <a:pt x="8346" y="60801"/>
                    <a:pt x="11070" y="64187"/>
                  </a:cubicBezTo>
                  <a:cubicBezTo>
                    <a:pt x="11270" y="64437"/>
                    <a:pt x="11445" y="64699"/>
                    <a:pt x="11620" y="64974"/>
                  </a:cubicBezTo>
                  <a:lnTo>
                    <a:pt x="18867" y="75595"/>
                  </a:lnTo>
                  <a:lnTo>
                    <a:pt x="114201" y="19492"/>
                  </a:lnTo>
                  <a:cubicBezTo>
                    <a:pt x="110127" y="21679"/>
                    <a:pt x="105055" y="20155"/>
                    <a:pt x="102868" y="16094"/>
                  </a:cubicBezTo>
                  <a:cubicBezTo>
                    <a:pt x="102593" y="15581"/>
                    <a:pt x="102368" y="15044"/>
                    <a:pt x="102206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7F00AFB1-981D-41BC-A02A-D1E54CC7791C}"/>
                </a:ext>
              </a:extLst>
            </p:cNvPr>
            <p:cNvSpPr/>
            <p:nvPr/>
          </p:nvSpPr>
          <p:spPr>
            <a:xfrm>
              <a:off x="9409465" y="6141558"/>
              <a:ext cx="874" cy="1874"/>
            </a:xfrm>
            <a:custGeom>
              <a:avLst/>
              <a:gdLst>
                <a:gd name="connsiteX0" fmla="*/ 874 w 874"/>
                <a:gd name="connsiteY0" fmla="*/ 1874 h 1874"/>
                <a:gd name="connsiteX1" fmla="*/ 0 w 874"/>
                <a:gd name="connsiteY1" fmla="*/ 0 h 1874"/>
                <a:gd name="connsiteX2" fmla="*/ 0 w 874"/>
                <a:gd name="connsiteY2" fmla="*/ 875 h 1874"/>
                <a:gd name="connsiteX3" fmla="*/ 874 w 874"/>
                <a:gd name="connsiteY3" fmla="*/ 1874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874">
                  <a:moveTo>
                    <a:pt x="874" y="1874"/>
                  </a:moveTo>
                  <a:lnTo>
                    <a:pt x="0" y="0"/>
                  </a:lnTo>
                  <a:cubicBezTo>
                    <a:pt x="0" y="0"/>
                    <a:pt x="0" y="625"/>
                    <a:pt x="0" y="875"/>
                  </a:cubicBezTo>
                  <a:cubicBezTo>
                    <a:pt x="0" y="1125"/>
                    <a:pt x="750" y="1499"/>
                    <a:pt x="874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74041B98-826A-4D84-8D39-810E2CB240E3}"/>
                </a:ext>
              </a:extLst>
            </p:cNvPr>
            <p:cNvSpPr/>
            <p:nvPr/>
          </p:nvSpPr>
          <p:spPr>
            <a:xfrm>
              <a:off x="7803409" y="4979022"/>
              <a:ext cx="33360" cy="31487"/>
            </a:xfrm>
            <a:custGeom>
              <a:avLst/>
              <a:gdLst>
                <a:gd name="connsiteX0" fmla="*/ 0 w 33360"/>
                <a:gd name="connsiteY0" fmla="*/ 13869 h 31487"/>
                <a:gd name="connsiteX1" fmla="*/ 4373 w 33360"/>
                <a:gd name="connsiteY1" fmla="*/ 20492 h 31487"/>
                <a:gd name="connsiteX2" fmla="*/ 11495 w 33360"/>
                <a:gd name="connsiteY2" fmla="*/ 31487 h 31487"/>
                <a:gd name="connsiteX3" fmla="*/ 33361 w 33360"/>
                <a:gd name="connsiteY3" fmla="*/ 19867 h 31487"/>
                <a:gd name="connsiteX4" fmla="*/ 21666 w 33360"/>
                <a:gd name="connsiteY4" fmla="*/ 16418 h 31487"/>
                <a:gd name="connsiteX5" fmla="*/ 20866 w 33360"/>
                <a:gd name="connsiteY5" fmla="*/ 14369 h 31487"/>
                <a:gd name="connsiteX6" fmla="*/ 25489 w 33360"/>
                <a:gd name="connsiteY6" fmla="*/ 0 h 31487"/>
                <a:gd name="connsiteX7" fmla="*/ 24864 w 33360"/>
                <a:gd name="connsiteY7" fmla="*/ 0 h 31487"/>
                <a:gd name="connsiteX8" fmla="*/ 21866 w 33360"/>
                <a:gd name="connsiteY8" fmla="*/ 1624 h 3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60" h="31487">
                  <a:moveTo>
                    <a:pt x="0" y="13869"/>
                  </a:moveTo>
                  <a:lnTo>
                    <a:pt x="4373" y="20492"/>
                  </a:lnTo>
                  <a:lnTo>
                    <a:pt x="11495" y="31487"/>
                  </a:lnTo>
                  <a:lnTo>
                    <a:pt x="33361" y="19867"/>
                  </a:lnTo>
                  <a:cubicBezTo>
                    <a:pt x="29175" y="22141"/>
                    <a:pt x="23940" y="20604"/>
                    <a:pt x="21666" y="16418"/>
                  </a:cubicBezTo>
                  <a:cubicBezTo>
                    <a:pt x="21316" y="15781"/>
                    <a:pt x="21041" y="15081"/>
                    <a:pt x="20866" y="14369"/>
                  </a:cubicBezTo>
                  <a:cubicBezTo>
                    <a:pt x="19017" y="9084"/>
                    <a:pt x="20903" y="3211"/>
                    <a:pt x="25489" y="0"/>
                  </a:cubicBezTo>
                  <a:lnTo>
                    <a:pt x="24864" y="0"/>
                  </a:lnTo>
                  <a:lnTo>
                    <a:pt x="21866" y="1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F768CCB8-6F2F-4B55-A916-E10695CFEB0F}"/>
                </a:ext>
              </a:extLst>
            </p:cNvPr>
            <p:cNvSpPr/>
            <p:nvPr/>
          </p:nvSpPr>
          <p:spPr>
            <a:xfrm>
              <a:off x="8563955" y="5911123"/>
              <a:ext cx="35828" cy="33637"/>
            </a:xfrm>
            <a:custGeom>
              <a:avLst/>
              <a:gdLst>
                <a:gd name="connsiteX0" fmla="*/ 22740 w 35828"/>
                <a:gd name="connsiteY0" fmla="*/ 1026 h 33637"/>
                <a:gd name="connsiteX1" fmla="*/ 16993 w 35828"/>
                <a:gd name="connsiteY1" fmla="*/ 4275 h 33637"/>
                <a:gd name="connsiteX2" fmla="*/ 11120 w 35828"/>
                <a:gd name="connsiteY2" fmla="*/ 7648 h 33637"/>
                <a:gd name="connsiteX3" fmla="*/ 0 w 35828"/>
                <a:gd name="connsiteY3" fmla="*/ 14021 h 33637"/>
                <a:gd name="connsiteX4" fmla="*/ 0 w 35828"/>
                <a:gd name="connsiteY4" fmla="*/ 14021 h 33637"/>
                <a:gd name="connsiteX5" fmla="*/ 11495 w 35828"/>
                <a:gd name="connsiteY5" fmla="*/ 16832 h 33637"/>
                <a:gd name="connsiteX6" fmla="*/ 12495 w 35828"/>
                <a:gd name="connsiteY6" fmla="*/ 19269 h 33637"/>
                <a:gd name="connsiteX7" fmla="*/ 8246 w 35828"/>
                <a:gd name="connsiteY7" fmla="*/ 33638 h 33637"/>
                <a:gd name="connsiteX8" fmla="*/ 8246 w 35828"/>
                <a:gd name="connsiteY8" fmla="*/ 33638 h 33637"/>
                <a:gd name="connsiteX9" fmla="*/ 31361 w 35828"/>
                <a:gd name="connsiteY9" fmla="*/ 20518 h 33637"/>
                <a:gd name="connsiteX10" fmla="*/ 31361 w 35828"/>
                <a:gd name="connsiteY10" fmla="*/ 20518 h 33637"/>
                <a:gd name="connsiteX11" fmla="*/ 32861 w 35828"/>
                <a:gd name="connsiteY11" fmla="*/ 19144 h 33637"/>
                <a:gd name="connsiteX12" fmla="*/ 34110 w 35828"/>
                <a:gd name="connsiteY12" fmla="*/ 17894 h 33637"/>
                <a:gd name="connsiteX13" fmla="*/ 34985 w 35828"/>
                <a:gd name="connsiteY13" fmla="*/ 16145 h 33637"/>
                <a:gd name="connsiteX14" fmla="*/ 35735 w 35828"/>
                <a:gd name="connsiteY14" fmla="*/ 14396 h 33637"/>
                <a:gd name="connsiteX15" fmla="*/ 35735 w 35828"/>
                <a:gd name="connsiteY15" fmla="*/ 12397 h 33637"/>
                <a:gd name="connsiteX16" fmla="*/ 35735 w 35828"/>
                <a:gd name="connsiteY16" fmla="*/ 10147 h 33637"/>
                <a:gd name="connsiteX17" fmla="*/ 34985 w 35828"/>
                <a:gd name="connsiteY17" fmla="*/ 6274 h 33637"/>
                <a:gd name="connsiteX18" fmla="*/ 24564 w 35828"/>
                <a:gd name="connsiteY18" fmla="*/ 301 h 33637"/>
                <a:gd name="connsiteX19" fmla="*/ 22740 w 35828"/>
                <a:gd name="connsiteY19" fmla="*/ 1026 h 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828" h="33637">
                  <a:moveTo>
                    <a:pt x="22740" y="1026"/>
                  </a:moveTo>
                  <a:lnTo>
                    <a:pt x="16993" y="4275"/>
                  </a:lnTo>
                  <a:lnTo>
                    <a:pt x="11120" y="7648"/>
                  </a:lnTo>
                  <a:lnTo>
                    <a:pt x="0" y="14021"/>
                  </a:lnTo>
                  <a:lnTo>
                    <a:pt x="0" y="14021"/>
                  </a:lnTo>
                  <a:cubicBezTo>
                    <a:pt x="3948" y="11622"/>
                    <a:pt x="9096" y="12884"/>
                    <a:pt x="11495" y="16832"/>
                  </a:cubicBezTo>
                  <a:cubicBezTo>
                    <a:pt x="11957" y="17582"/>
                    <a:pt x="12295" y="18407"/>
                    <a:pt x="12495" y="19269"/>
                  </a:cubicBezTo>
                  <a:cubicBezTo>
                    <a:pt x="14719" y="24454"/>
                    <a:pt x="12932" y="30489"/>
                    <a:pt x="8246" y="33638"/>
                  </a:cubicBezTo>
                  <a:lnTo>
                    <a:pt x="8246" y="33638"/>
                  </a:lnTo>
                  <a:lnTo>
                    <a:pt x="31361" y="20518"/>
                  </a:lnTo>
                  <a:lnTo>
                    <a:pt x="31361" y="20518"/>
                  </a:lnTo>
                  <a:lnTo>
                    <a:pt x="32861" y="19144"/>
                  </a:lnTo>
                  <a:lnTo>
                    <a:pt x="34110" y="17894"/>
                  </a:lnTo>
                  <a:cubicBezTo>
                    <a:pt x="34110" y="17894"/>
                    <a:pt x="34110" y="16770"/>
                    <a:pt x="34985" y="16145"/>
                  </a:cubicBezTo>
                  <a:cubicBezTo>
                    <a:pt x="35285" y="15583"/>
                    <a:pt x="35535" y="14995"/>
                    <a:pt x="35735" y="14396"/>
                  </a:cubicBezTo>
                  <a:cubicBezTo>
                    <a:pt x="35735" y="13771"/>
                    <a:pt x="35735" y="13146"/>
                    <a:pt x="35735" y="12397"/>
                  </a:cubicBezTo>
                  <a:cubicBezTo>
                    <a:pt x="35859" y="11647"/>
                    <a:pt x="35859" y="10897"/>
                    <a:pt x="35735" y="10147"/>
                  </a:cubicBezTo>
                  <a:cubicBezTo>
                    <a:pt x="35735" y="8823"/>
                    <a:pt x="35472" y="7511"/>
                    <a:pt x="34985" y="6274"/>
                  </a:cubicBezTo>
                  <a:cubicBezTo>
                    <a:pt x="33760" y="1751"/>
                    <a:pt x="29087" y="-936"/>
                    <a:pt x="24564" y="301"/>
                  </a:cubicBezTo>
                  <a:cubicBezTo>
                    <a:pt x="23927" y="464"/>
                    <a:pt x="23315" y="714"/>
                    <a:pt x="22740" y="10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8634D3C5-194F-4417-A0E4-DCC9415EC69B}"/>
                </a:ext>
              </a:extLst>
            </p:cNvPr>
            <p:cNvSpPr/>
            <p:nvPr/>
          </p:nvSpPr>
          <p:spPr>
            <a:xfrm>
              <a:off x="7693034" y="6418073"/>
              <a:ext cx="10792" cy="47106"/>
            </a:xfrm>
            <a:custGeom>
              <a:avLst/>
              <a:gdLst>
                <a:gd name="connsiteX0" fmla="*/ 2921 w 10792"/>
                <a:gd name="connsiteY0" fmla="*/ 2124 h 47106"/>
                <a:gd name="connsiteX1" fmla="*/ 1671 w 10792"/>
                <a:gd name="connsiteY1" fmla="*/ 3499 h 47106"/>
                <a:gd name="connsiteX2" fmla="*/ 797 w 10792"/>
                <a:gd name="connsiteY2" fmla="*/ 5248 h 47106"/>
                <a:gd name="connsiteX3" fmla="*/ 47 w 10792"/>
                <a:gd name="connsiteY3" fmla="*/ 7122 h 47106"/>
                <a:gd name="connsiteX4" fmla="*/ 47 w 10792"/>
                <a:gd name="connsiteY4" fmla="*/ 9122 h 47106"/>
                <a:gd name="connsiteX5" fmla="*/ 47 w 10792"/>
                <a:gd name="connsiteY5" fmla="*/ 11245 h 47106"/>
                <a:gd name="connsiteX6" fmla="*/ 47 w 10792"/>
                <a:gd name="connsiteY6" fmla="*/ 11745 h 47106"/>
                <a:gd name="connsiteX7" fmla="*/ 1296 w 10792"/>
                <a:gd name="connsiteY7" fmla="*/ 21242 h 47106"/>
                <a:gd name="connsiteX8" fmla="*/ 2546 w 10792"/>
                <a:gd name="connsiteY8" fmla="*/ 29738 h 47106"/>
                <a:gd name="connsiteX9" fmla="*/ 5045 w 10792"/>
                <a:gd name="connsiteY9" fmla="*/ 47106 h 47106"/>
                <a:gd name="connsiteX10" fmla="*/ 10792 w 10792"/>
                <a:gd name="connsiteY10" fmla="*/ 35361 h 47106"/>
                <a:gd name="connsiteX11" fmla="*/ 9668 w 10792"/>
                <a:gd name="connsiteY11" fmla="*/ 27864 h 47106"/>
                <a:gd name="connsiteX12" fmla="*/ 6919 w 10792"/>
                <a:gd name="connsiteY12" fmla="*/ 7872 h 47106"/>
                <a:gd name="connsiteX13" fmla="*/ 5794 w 10792"/>
                <a:gd name="connsiteY13" fmla="*/ 0 h 47106"/>
                <a:gd name="connsiteX14" fmla="*/ 4545 w 10792"/>
                <a:gd name="connsiteY14" fmla="*/ 0 h 47106"/>
                <a:gd name="connsiteX15" fmla="*/ 2921 w 10792"/>
                <a:gd name="connsiteY15" fmla="*/ 2124 h 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92" h="47106">
                  <a:moveTo>
                    <a:pt x="2921" y="2124"/>
                  </a:moveTo>
                  <a:lnTo>
                    <a:pt x="1671" y="3499"/>
                  </a:lnTo>
                  <a:cubicBezTo>
                    <a:pt x="1309" y="4036"/>
                    <a:pt x="1009" y="4636"/>
                    <a:pt x="797" y="5248"/>
                  </a:cubicBezTo>
                  <a:lnTo>
                    <a:pt x="47" y="7122"/>
                  </a:lnTo>
                  <a:cubicBezTo>
                    <a:pt x="47" y="7747"/>
                    <a:pt x="47" y="8497"/>
                    <a:pt x="47" y="9122"/>
                  </a:cubicBezTo>
                  <a:cubicBezTo>
                    <a:pt x="-16" y="9833"/>
                    <a:pt x="-16" y="10534"/>
                    <a:pt x="47" y="11245"/>
                  </a:cubicBezTo>
                  <a:lnTo>
                    <a:pt x="47" y="11745"/>
                  </a:lnTo>
                  <a:lnTo>
                    <a:pt x="1296" y="21242"/>
                  </a:lnTo>
                  <a:lnTo>
                    <a:pt x="2546" y="29738"/>
                  </a:lnTo>
                  <a:lnTo>
                    <a:pt x="5045" y="47106"/>
                  </a:lnTo>
                  <a:cubicBezTo>
                    <a:pt x="4208" y="42358"/>
                    <a:pt x="6532" y="37623"/>
                    <a:pt x="10792" y="35361"/>
                  </a:cubicBezTo>
                  <a:lnTo>
                    <a:pt x="9668" y="27864"/>
                  </a:lnTo>
                  <a:lnTo>
                    <a:pt x="6919" y="7872"/>
                  </a:lnTo>
                  <a:lnTo>
                    <a:pt x="5794" y="0"/>
                  </a:lnTo>
                  <a:lnTo>
                    <a:pt x="4545" y="0"/>
                  </a:lnTo>
                  <a:cubicBezTo>
                    <a:pt x="3870" y="600"/>
                    <a:pt x="3320" y="1324"/>
                    <a:pt x="2921" y="2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92F5B043-A45E-41DD-9517-105048E289BD}"/>
                </a:ext>
              </a:extLst>
            </p:cNvPr>
            <p:cNvSpPr/>
            <p:nvPr/>
          </p:nvSpPr>
          <p:spPr>
            <a:xfrm>
              <a:off x="7738603" y="6715079"/>
              <a:ext cx="3331" cy="2748"/>
            </a:xfrm>
            <a:custGeom>
              <a:avLst/>
              <a:gdLst>
                <a:gd name="connsiteX0" fmla="*/ 1083 w 3331"/>
                <a:gd name="connsiteY0" fmla="*/ 2124 h 2748"/>
                <a:gd name="connsiteX1" fmla="*/ 1083 w 3331"/>
                <a:gd name="connsiteY1" fmla="*/ 2124 h 2748"/>
                <a:gd name="connsiteX2" fmla="*/ 333 w 3331"/>
                <a:gd name="connsiteY2" fmla="*/ 2124 h 2748"/>
                <a:gd name="connsiteX3" fmla="*/ 333 w 3331"/>
                <a:gd name="connsiteY3" fmla="*/ 2749 h 2748"/>
                <a:gd name="connsiteX4" fmla="*/ 3332 w 3331"/>
                <a:gd name="connsiteY4" fmla="*/ 1000 h 2748"/>
                <a:gd name="connsiteX5" fmla="*/ 3332 w 3331"/>
                <a:gd name="connsiteY5" fmla="*/ 0 h 2748"/>
                <a:gd name="connsiteX6" fmla="*/ 1083 w 3331"/>
                <a:gd name="connsiteY6" fmla="*/ 2124 h 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" h="2748">
                  <a:moveTo>
                    <a:pt x="1083" y="2124"/>
                  </a:moveTo>
                  <a:lnTo>
                    <a:pt x="1083" y="2124"/>
                  </a:lnTo>
                  <a:cubicBezTo>
                    <a:pt x="1083" y="2124"/>
                    <a:pt x="1083" y="2124"/>
                    <a:pt x="333" y="2124"/>
                  </a:cubicBezTo>
                  <a:cubicBezTo>
                    <a:pt x="-416" y="2124"/>
                    <a:pt x="333" y="2124"/>
                    <a:pt x="333" y="2749"/>
                  </a:cubicBezTo>
                  <a:lnTo>
                    <a:pt x="3332" y="1000"/>
                  </a:lnTo>
                  <a:lnTo>
                    <a:pt x="3332" y="0"/>
                  </a:lnTo>
                  <a:cubicBezTo>
                    <a:pt x="2794" y="900"/>
                    <a:pt x="2007" y="1637"/>
                    <a:pt x="1083" y="2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1149227B-0976-4B79-893B-45492EAC057F}"/>
                </a:ext>
              </a:extLst>
            </p:cNvPr>
            <p:cNvSpPr/>
            <p:nvPr/>
          </p:nvSpPr>
          <p:spPr>
            <a:xfrm>
              <a:off x="7465211" y="6704583"/>
              <a:ext cx="274475" cy="165544"/>
            </a:xfrm>
            <a:custGeom>
              <a:avLst/>
              <a:gdLst>
                <a:gd name="connsiteX0" fmla="*/ 261981 w 274475"/>
                <a:gd name="connsiteY0" fmla="*/ 10496 h 165544"/>
                <a:gd name="connsiteX1" fmla="*/ 255733 w 274475"/>
                <a:gd name="connsiteY1" fmla="*/ 0 h 165544"/>
                <a:gd name="connsiteX2" fmla="*/ 4217 w 274475"/>
                <a:gd name="connsiteY2" fmla="*/ 145192 h 165544"/>
                <a:gd name="connsiteX3" fmla="*/ 4217 w 274475"/>
                <a:gd name="connsiteY3" fmla="*/ 145192 h 165544"/>
                <a:gd name="connsiteX4" fmla="*/ 2718 w 274475"/>
                <a:gd name="connsiteY4" fmla="*/ 146567 h 165544"/>
                <a:gd name="connsiteX5" fmla="*/ 1593 w 274475"/>
                <a:gd name="connsiteY5" fmla="*/ 147941 h 165544"/>
                <a:gd name="connsiteX6" fmla="*/ 718 w 274475"/>
                <a:gd name="connsiteY6" fmla="*/ 149690 h 165544"/>
                <a:gd name="connsiteX7" fmla="*/ 94 w 274475"/>
                <a:gd name="connsiteY7" fmla="*/ 151565 h 165544"/>
                <a:gd name="connsiteX8" fmla="*/ 94 w 274475"/>
                <a:gd name="connsiteY8" fmla="*/ 153564 h 165544"/>
                <a:gd name="connsiteX9" fmla="*/ 94 w 274475"/>
                <a:gd name="connsiteY9" fmla="*/ 155813 h 165544"/>
                <a:gd name="connsiteX10" fmla="*/ 843 w 274475"/>
                <a:gd name="connsiteY10" fmla="*/ 159186 h 165544"/>
                <a:gd name="connsiteX11" fmla="*/ 10989 w 274475"/>
                <a:gd name="connsiteY11" fmla="*/ 165297 h 165544"/>
                <a:gd name="connsiteX12" fmla="*/ 13338 w 274475"/>
                <a:gd name="connsiteY12" fmla="*/ 164310 h 165544"/>
                <a:gd name="connsiteX13" fmla="*/ 13338 w 274475"/>
                <a:gd name="connsiteY13" fmla="*/ 164310 h 165544"/>
                <a:gd name="connsiteX14" fmla="*/ 16212 w 274475"/>
                <a:gd name="connsiteY14" fmla="*/ 162685 h 165544"/>
                <a:gd name="connsiteX15" fmla="*/ 19585 w 274475"/>
                <a:gd name="connsiteY15" fmla="*/ 160686 h 165544"/>
                <a:gd name="connsiteX16" fmla="*/ 274475 w 274475"/>
                <a:gd name="connsiteY16" fmla="*/ 13495 h 165544"/>
                <a:gd name="connsiteX17" fmla="*/ 274475 w 274475"/>
                <a:gd name="connsiteY17" fmla="*/ 12870 h 165544"/>
                <a:gd name="connsiteX18" fmla="*/ 263355 w 274475"/>
                <a:gd name="connsiteY18" fmla="*/ 12508 h 165544"/>
                <a:gd name="connsiteX19" fmla="*/ 261981 w 274475"/>
                <a:gd name="connsiteY19" fmla="*/ 10496 h 16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4475" h="165544">
                  <a:moveTo>
                    <a:pt x="261981" y="10496"/>
                  </a:moveTo>
                  <a:lnTo>
                    <a:pt x="255733" y="0"/>
                  </a:lnTo>
                  <a:lnTo>
                    <a:pt x="4217" y="145192"/>
                  </a:lnTo>
                  <a:lnTo>
                    <a:pt x="4217" y="145192"/>
                  </a:lnTo>
                  <a:lnTo>
                    <a:pt x="2718" y="146567"/>
                  </a:lnTo>
                  <a:lnTo>
                    <a:pt x="1593" y="147941"/>
                  </a:lnTo>
                  <a:cubicBezTo>
                    <a:pt x="1231" y="148478"/>
                    <a:pt x="931" y="149078"/>
                    <a:pt x="718" y="149690"/>
                  </a:cubicBezTo>
                  <a:cubicBezTo>
                    <a:pt x="456" y="150290"/>
                    <a:pt x="244" y="150927"/>
                    <a:pt x="94" y="151565"/>
                  </a:cubicBezTo>
                  <a:cubicBezTo>
                    <a:pt x="-31" y="152227"/>
                    <a:pt x="-31" y="152902"/>
                    <a:pt x="94" y="153564"/>
                  </a:cubicBezTo>
                  <a:cubicBezTo>
                    <a:pt x="31" y="154314"/>
                    <a:pt x="31" y="155064"/>
                    <a:pt x="94" y="155813"/>
                  </a:cubicBezTo>
                  <a:cubicBezTo>
                    <a:pt x="219" y="156963"/>
                    <a:pt x="481" y="158087"/>
                    <a:pt x="843" y="159186"/>
                  </a:cubicBezTo>
                  <a:cubicBezTo>
                    <a:pt x="1955" y="163672"/>
                    <a:pt x="6503" y="166409"/>
                    <a:pt x="10989" y="165297"/>
                  </a:cubicBezTo>
                  <a:cubicBezTo>
                    <a:pt x="11814" y="165085"/>
                    <a:pt x="12613" y="164760"/>
                    <a:pt x="13338" y="164310"/>
                  </a:cubicBezTo>
                  <a:lnTo>
                    <a:pt x="13338" y="164310"/>
                  </a:lnTo>
                  <a:lnTo>
                    <a:pt x="16212" y="162685"/>
                  </a:lnTo>
                  <a:lnTo>
                    <a:pt x="19585" y="160686"/>
                  </a:lnTo>
                  <a:lnTo>
                    <a:pt x="274475" y="13495"/>
                  </a:lnTo>
                  <a:cubicBezTo>
                    <a:pt x="274475" y="13495"/>
                    <a:pt x="274475" y="13495"/>
                    <a:pt x="274475" y="12870"/>
                  </a:cubicBezTo>
                  <a:cubicBezTo>
                    <a:pt x="271302" y="15844"/>
                    <a:pt x="266316" y="15681"/>
                    <a:pt x="263355" y="12508"/>
                  </a:cubicBezTo>
                  <a:cubicBezTo>
                    <a:pt x="262793" y="11908"/>
                    <a:pt x="262330" y="11233"/>
                    <a:pt x="261981" y="10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B962B387-7E92-4D61-A431-364556C62DDB}"/>
                </a:ext>
              </a:extLst>
            </p:cNvPr>
            <p:cNvSpPr/>
            <p:nvPr/>
          </p:nvSpPr>
          <p:spPr>
            <a:xfrm>
              <a:off x="7739686" y="6715829"/>
              <a:ext cx="874" cy="1374"/>
            </a:xfrm>
            <a:custGeom>
              <a:avLst/>
              <a:gdLst>
                <a:gd name="connsiteX0" fmla="*/ 875 w 874"/>
                <a:gd name="connsiteY0" fmla="*/ 0 h 1374"/>
                <a:gd name="connsiteX1" fmla="*/ 875 w 874"/>
                <a:gd name="connsiteY1" fmla="*/ 0 h 1374"/>
                <a:gd name="connsiteX2" fmla="*/ 0 w 874"/>
                <a:gd name="connsiteY2" fmla="*/ 1374 h 1374"/>
                <a:gd name="connsiteX3" fmla="*/ 875 w 874"/>
                <a:gd name="connsiteY3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374">
                  <a:moveTo>
                    <a:pt x="875" y="0"/>
                  </a:moveTo>
                  <a:lnTo>
                    <a:pt x="875" y="0"/>
                  </a:lnTo>
                  <a:lnTo>
                    <a:pt x="0" y="1374"/>
                  </a:lnTo>
                  <a:cubicBezTo>
                    <a:pt x="350" y="962"/>
                    <a:pt x="650" y="50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BD7B0ED8-4588-446F-90EA-D6CD54DC08B5}"/>
                </a:ext>
              </a:extLst>
            </p:cNvPr>
            <p:cNvSpPr/>
            <p:nvPr/>
          </p:nvSpPr>
          <p:spPr>
            <a:xfrm>
              <a:off x="10979411" y="3424766"/>
              <a:ext cx="4373" cy="5997"/>
            </a:xfrm>
            <a:custGeom>
              <a:avLst/>
              <a:gdLst>
                <a:gd name="connsiteX0" fmla="*/ 2874 w 4373"/>
                <a:gd name="connsiteY0" fmla="*/ 4248 h 5997"/>
                <a:gd name="connsiteX1" fmla="*/ 4373 w 4373"/>
                <a:gd name="connsiteY1" fmla="*/ 5998 h 5997"/>
                <a:gd name="connsiteX2" fmla="*/ 1874 w 4373"/>
                <a:gd name="connsiteY2" fmla="*/ 0 h 5997"/>
                <a:gd name="connsiteX3" fmla="*/ 0 w 4373"/>
                <a:gd name="connsiteY3" fmla="*/ 1000 h 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" h="5997">
                  <a:moveTo>
                    <a:pt x="2874" y="4248"/>
                  </a:moveTo>
                  <a:lnTo>
                    <a:pt x="4373" y="5998"/>
                  </a:lnTo>
                  <a:cubicBezTo>
                    <a:pt x="3024" y="4248"/>
                    <a:pt x="2162" y="2187"/>
                    <a:pt x="1874" y="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EE000113-D9A1-47FC-9C4E-47C074BEB806}"/>
                </a:ext>
              </a:extLst>
            </p:cNvPr>
            <p:cNvSpPr/>
            <p:nvPr/>
          </p:nvSpPr>
          <p:spPr>
            <a:xfrm>
              <a:off x="10987408" y="3405024"/>
              <a:ext cx="8746" cy="9996"/>
            </a:xfrm>
            <a:custGeom>
              <a:avLst/>
              <a:gdLst>
                <a:gd name="connsiteX0" fmla="*/ 2749 w 8746"/>
                <a:gd name="connsiteY0" fmla="*/ 7122 h 9996"/>
                <a:gd name="connsiteX1" fmla="*/ 8746 w 8746"/>
                <a:gd name="connsiteY1" fmla="*/ 9996 h 9996"/>
                <a:gd name="connsiteX2" fmla="*/ 0 w 8746"/>
                <a:gd name="connsiteY2" fmla="*/ 0 h 9996"/>
                <a:gd name="connsiteX3" fmla="*/ 1999 w 8746"/>
                <a:gd name="connsiteY3" fmla="*/ 3499 h 9996"/>
                <a:gd name="connsiteX4" fmla="*/ 2749 w 8746"/>
                <a:gd name="connsiteY4" fmla="*/ 7122 h 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" h="9996">
                  <a:moveTo>
                    <a:pt x="2749" y="7122"/>
                  </a:moveTo>
                  <a:cubicBezTo>
                    <a:pt x="5073" y="7147"/>
                    <a:pt x="7272" y="8197"/>
                    <a:pt x="8746" y="9996"/>
                  </a:cubicBezTo>
                  <a:lnTo>
                    <a:pt x="0" y="0"/>
                  </a:lnTo>
                  <a:cubicBezTo>
                    <a:pt x="887" y="1025"/>
                    <a:pt x="1562" y="2212"/>
                    <a:pt x="1999" y="3499"/>
                  </a:cubicBezTo>
                  <a:cubicBezTo>
                    <a:pt x="2424" y="4661"/>
                    <a:pt x="2686" y="5885"/>
                    <a:pt x="2749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3072B27A-492F-4098-A609-ED8917184947}"/>
                </a:ext>
              </a:extLst>
            </p:cNvPr>
            <p:cNvSpPr/>
            <p:nvPr/>
          </p:nvSpPr>
          <p:spPr>
            <a:xfrm>
              <a:off x="10981285" y="3412146"/>
              <a:ext cx="240992" cy="275347"/>
            </a:xfrm>
            <a:custGeom>
              <a:avLst/>
              <a:gdLst>
                <a:gd name="connsiteX0" fmla="*/ 8871 w 240992"/>
                <a:gd name="connsiteY0" fmla="*/ 0 h 275347"/>
                <a:gd name="connsiteX1" fmla="*/ 3624 w 240992"/>
                <a:gd name="connsiteY1" fmla="*/ 10746 h 275347"/>
                <a:gd name="connsiteX2" fmla="*/ 0 w 240992"/>
                <a:gd name="connsiteY2" fmla="*/ 12620 h 275347"/>
                <a:gd name="connsiteX3" fmla="*/ 2499 w 240992"/>
                <a:gd name="connsiteY3" fmla="*/ 18617 h 275347"/>
                <a:gd name="connsiteX4" fmla="*/ 225902 w 240992"/>
                <a:gd name="connsiteY4" fmla="*/ 272266 h 275347"/>
                <a:gd name="connsiteX5" fmla="*/ 236935 w 240992"/>
                <a:gd name="connsiteY5" fmla="*/ 273728 h 275347"/>
                <a:gd name="connsiteX6" fmla="*/ 238397 w 240992"/>
                <a:gd name="connsiteY6" fmla="*/ 272266 h 275347"/>
                <a:gd name="connsiteX7" fmla="*/ 238397 w 240992"/>
                <a:gd name="connsiteY7" fmla="*/ 257022 h 275347"/>
                <a:gd name="connsiteX8" fmla="*/ 18117 w 240992"/>
                <a:gd name="connsiteY8" fmla="*/ 7122 h 275347"/>
                <a:gd name="connsiteX9" fmla="*/ 15118 w 240992"/>
                <a:gd name="connsiteY9" fmla="*/ 3748 h 275347"/>
                <a:gd name="connsiteX10" fmla="*/ 8871 w 240992"/>
                <a:gd name="connsiteY10" fmla="*/ 0 h 27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992" h="275347">
                  <a:moveTo>
                    <a:pt x="8871" y="0"/>
                  </a:moveTo>
                  <a:cubicBezTo>
                    <a:pt x="9246" y="4273"/>
                    <a:pt x="7222" y="8409"/>
                    <a:pt x="3624" y="10746"/>
                  </a:cubicBezTo>
                  <a:lnTo>
                    <a:pt x="0" y="12620"/>
                  </a:lnTo>
                  <a:cubicBezTo>
                    <a:pt x="288" y="14807"/>
                    <a:pt x="1150" y="16868"/>
                    <a:pt x="2499" y="18617"/>
                  </a:cubicBezTo>
                  <a:lnTo>
                    <a:pt x="225902" y="272266"/>
                  </a:lnTo>
                  <a:cubicBezTo>
                    <a:pt x="228551" y="275715"/>
                    <a:pt x="233487" y="276365"/>
                    <a:pt x="236935" y="273728"/>
                  </a:cubicBezTo>
                  <a:cubicBezTo>
                    <a:pt x="237485" y="273304"/>
                    <a:pt x="237972" y="272816"/>
                    <a:pt x="238397" y="272266"/>
                  </a:cubicBezTo>
                  <a:cubicBezTo>
                    <a:pt x="241858" y="267768"/>
                    <a:pt x="241858" y="261521"/>
                    <a:pt x="238397" y="257022"/>
                  </a:cubicBezTo>
                  <a:lnTo>
                    <a:pt x="18117" y="7122"/>
                  </a:lnTo>
                  <a:lnTo>
                    <a:pt x="15118" y="3748"/>
                  </a:lnTo>
                  <a:cubicBezTo>
                    <a:pt x="13769" y="1549"/>
                    <a:pt x="11445" y="150"/>
                    <a:pt x="887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C8BF2DBB-905C-4275-94FE-C6AD574275A0}"/>
                </a:ext>
              </a:extLst>
            </p:cNvPr>
            <p:cNvSpPr/>
            <p:nvPr/>
          </p:nvSpPr>
          <p:spPr>
            <a:xfrm>
              <a:off x="10771001" y="3403025"/>
              <a:ext cx="218699" cy="134196"/>
            </a:xfrm>
            <a:custGeom>
              <a:avLst/>
              <a:gdLst>
                <a:gd name="connsiteX0" fmla="*/ 4873 w 218699"/>
                <a:gd name="connsiteY0" fmla="*/ 119827 h 134196"/>
                <a:gd name="connsiteX1" fmla="*/ 250 w 218699"/>
                <a:gd name="connsiteY1" fmla="*/ 134197 h 134196"/>
                <a:gd name="connsiteX2" fmla="*/ 207910 w 218699"/>
                <a:gd name="connsiteY2" fmla="*/ 22866 h 134196"/>
                <a:gd name="connsiteX3" fmla="*/ 207910 w 218699"/>
                <a:gd name="connsiteY3" fmla="*/ 22866 h 134196"/>
                <a:gd name="connsiteX4" fmla="*/ 209784 w 218699"/>
                <a:gd name="connsiteY4" fmla="*/ 21866 h 134196"/>
                <a:gd name="connsiteX5" fmla="*/ 213408 w 218699"/>
                <a:gd name="connsiteY5" fmla="*/ 19992 h 134196"/>
                <a:gd name="connsiteX6" fmla="*/ 218656 w 218699"/>
                <a:gd name="connsiteY6" fmla="*/ 9246 h 134196"/>
                <a:gd name="connsiteX7" fmla="*/ 217906 w 218699"/>
                <a:gd name="connsiteY7" fmla="*/ 5623 h 134196"/>
                <a:gd name="connsiteX8" fmla="*/ 215907 w 218699"/>
                <a:gd name="connsiteY8" fmla="*/ 2124 h 134196"/>
                <a:gd name="connsiteX9" fmla="*/ 213033 w 218699"/>
                <a:gd name="connsiteY9" fmla="*/ 0 h 134196"/>
                <a:gd name="connsiteX10" fmla="*/ 213033 w 218699"/>
                <a:gd name="connsiteY10" fmla="*/ 0 h 134196"/>
                <a:gd name="connsiteX11" fmla="*/ 0 w 218699"/>
                <a:gd name="connsiteY11" fmla="*/ 114080 h 134196"/>
                <a:gd name="connsiteX12" fmla="*/ 4873 w 218699"/>
                <a:gd name="connsiteY12" fmla="*/ 119827 h 1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699" h="134196">
                  <a:moveTo>
                    <a:pt x="4873" y="119827"/>
                  </a:moveTo>
                  <a:cubicBezTo>
                    <a:pt x="6722" y="125113"/>
                    <a:pt x="4836" y="130985"/>
                    <a:pt x="250" y="134197"/>
                  </a:cubicBezTo>
                  <a:lnTo>
                    <a:pt x="207910" y="22866"/>
                  </a:lnTo>
                  <a:lnTo>
                    <a:pt x="207910" y="22866"/>
                  </a:lnTo>
                  <a:lnTo>
                    <a:pt x="209784" y="21866"/>
                  </a:lnTo>
                  <a:lnTo>
                    <a:pt x="213408" y="19992"/>
                  </a:lnTo>
                  <a:cubicBezTo>
                    <a:pt x="217006" y="17656"/>
                    <a:pt x="219031" y="13520"/>
                    <a:pt x="218656" y="9246"/>
                  </a:cubicBezTo>
                  <a:cubicBezTo>
                    <a:pt x="218593" y="8009"/>
                    <a:pt x="218331" y="6785"/>
                    <a:pt x="217906" y="5623"/>
                  </a:cubicBezTo>
                  <a:cubicBezTo>
                    <a:pt x="217469" y="4336"/>
                    <a:pt x="216794" y="3149"/>
                    <a:pt x="215907" y="2124"/>
                  </a:cubicBezTo>
                  <a:cubicBezTo>
                    <a:pt x="215095" y="1237"/>
                    <a:pt x="214120" y="525"/>
                    <a:pt x="213033" y="0"/>
                  </a:cubicBezTo>
                  <a:lnTo>
                    <a:pt x="213033" y="0"/>
                  </a:lnTo>
                  <a:lnTo>
                    <a:pt x="0" y="114080"/>
                  </a:lnTo>
                  <a:cubicBezTo>
                    <a:pt x="2299" y="115292"/>
                    <a:pt x="4048" y="117353"/>
                    <a:pt x="4873" y="1198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C03BBFFD-3970-4B1D-BA4F-BDCD7FAAAE42}"/>
                </a:ext>
              </a:extLst>
            </p:cNvPr>
            <p:cNvSpPr/>
            <p:nvPr/>
          </p:nvSpPr>
          <p:spPr>
            <a:xfrm>
              <a:off x="10753259" y="3517229"/>
              <a:ext cx="23568" cy="22990"/>
            </a:xfrm>
            <a:custGeom>
              <a:avLst/>
              <a:gdLst>
                <a:gd name="connsiteX0" fmla="*/ 250 w 23568"/>
                <a:gd name="connsiteY0" fmla="*/ 9746 h 22990"/>
                <a:gd name="connsiteX1" fmla="*/ 1874 w 23568"/>
                <a:gd name="connsiteY1" fmla="*/ 10871 h 22990"/>
                <a:gd name="connsiteX2" fmla="*/ 2999 w 23568"/>
                <a:gd name="connsiteY2" fmla="*/ 11870 h 22990"/>
                <a:gd name="connsiteX3" fmla="*/ 12620 w 23568"/>
                <a:gd name="connsiteY3" fmla="*/ 22991 h 22990"/>
                <a:gd name="connsiteX4" fmla="*/ 18242 w 23568"/>
                <a:gd name="connsiteY4" fmla="*/ 19992 h 22990"/>
                <a:gd name="connsiteX5" fmla="*/ 22865 w 23568"/>
                <a:gd name="connsiteY5" fmla="*/ 5623 h 22990"/>
                <a:gd name="connsiteX6" fmla="*/ 17867 w 23568"/>
                <a:gd name="connsiteY6" fmla="*/ 0 h 22990"/>
                <a:gd name="connsiteX7" fmla="*/ 6372 w 23568"/>
                <a:gd name="connsiteY7" fmla="*/ 6123 h 22990"/>
                <a:gd name="connsiteX8" fmla="*/ 0 w 23568"/>
                <a:gd name="connsiteY8" fmla="*/ 9496 h 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68" h="22990">
                  <a:moveTo>
                    <a:pt x="250" y="9746"/>
                  </a:moveTo>
                  <a:cubicBezTo>
                    <a:pt x="837" y="10046"/>
                    <a:pt x="1387" y="10421"/>
                    <a:pt x="1874" y="10871"/>
                  </a:cubicBezTo>
                  <a:cubicBezTo>
                    <a:pt x="2274" y="11171"/>
                    <a:pt x="2662" y="11508"/>
                    <a:pt x="2999" y="11870"/>
                  </a:cubicBezTo>
                  <a:lnTo>
                    <a:pt x="12620" y="22991"/>
                  </a:lnTo>
                  <a:lnTo>
                    <a:pt x="18242" y="19992"/>
                  </a:lnTo>
                  <a:cubicBezTo>
                    <a:pt x="22828" y="16781"/>
                    <a:pt x="24714" y="10908"/>
                    <a:pt x="22865" y="5623"/>
                  </a:cubicBezTo>
                  <a:cubicBezTo>
                    <a:pt x="21978" y="3174"/>
                    <a:pt x="20191" y="1162"/>
                    <a:pt x="17867" y="0"/>
                  </a:cubicBezTo>
                  <a:lnTo>
                    <a:pt x="6372" y="6123"/>
                  </a:lnTo>
                  <a:lnTo>
                    <a:pt x="0" y="94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73EA7614-1C41-4B0B-87BE-C5D2DF83D1B1}"/>
                </a:ext>
              </a:extLst>
            </p:cNvPr>
            <p:cNvSpPr/>
            <p:nvPr/>
          </p:nvSpPr>
          <p:spPr>
            <a:xfrm>
              <a:off x="11188196" y="4045144"/>
              <a:ext cx="86337" cy="102834"/>
            </a:xfrm>
            <a:custGeom>
              <a:avLst/>
              <a:gdLst>
                <a:gd name="connsiteX0" fmla="*/ 75967 w 86337"/>
                <a:gd name="connsiteY0" fmla="*/ 98086 h 102834"/>
                <a:gd name="connsiteX1" fmla="*/ 75967 w 86337"/>
                <a:gd name="connsiteY1" fmla="*/ 97087 h 102834"/>
                <a:gd name="connsiteX2" fmla="*/ 75967 w 86337"/>
                <a:gd name="connsiteY2" fmla="*/ 95712 h 102834"/>
                <a:gd name="connsiteX3" fmla="*/ 75967 w 86337"/>
                <a:gd name="connsiteY3" fmla="*/ 93338 h 102834"/>
                <a:gd name="connsiteX4" fmla="*/ 76967 w 86337"/>
                <a:gd name="connsiteY4" fmla="*/ 91464 h 102834"/>
                <a:gd name="connsiteX5" fmla="*/ 76967 w 86337"/>
                <a:gd name="connsiteY5" fmla="*/ 90214 h 102834"/>
                <a:gd name="connsiteX6" fmla="*/ 76967 w 86337"/>
                <a:gd name="connsiteY6" fmla="*/ 90214 h 102834"/>
                <a:gd name="connsiteX7" fmla="*/ 78591 w 86337"/>
                <a:gd name="connsiteY7" fmla="*/ 88964 h 102834"/>
                <a:gd name="connsiteX8" fmla="*/ 79965 w 86337"/>
                <a:gd name="connsiteY8" fmla="*/ 87965 h 102834"/>
                <a:gd name="connsiteX9" fmla="*/ 81465 w 86337"/>
                <a:gd name="connsiteY9" fmla="*/ 87965 h 102834"/>
                <a:gd name="connsiteX10" fmla="*/ 83464 w 86337"/>
                <a:gd name="connsiteY10" fmla="*/ 87965 h 102834"/>
                <a:gd name="connsiteX11" fmla="*/ 83464 w 86337"/>
                <a:gd name="connsiteY11" fmla="*/ 87965 h 102834"/>
                <a:gd name="connsiteX12" fmla="*/ 84713 w 86337"/>
                <a:gd name="connsiteY12" fmla="*/ 87965 h 102834"/>
                <a:gd name="connsiteX13" fmla="*/ 86338 w 86337"/>
                <a:gd name="connsiteY13" fmla="*/ 87965 h 102834"/>
                <a:gd name="connsiteX14" fmla="*/ 84089 w 86337"/>
                <a:gd name="connsiteY14" fmla="*/ 85341 h 102834"/>
                <a:gd name="connsiteX15" fmla="*/ 12495 w 86337"/>
                <a:gd name="connsiteY15" fmla="*/ 0 h 102834"/>
                <a:gd name="connsiteX16" fmla="*/ 12495 w 86337"/>
                <a:gd name="connsiteY16" fmla="*/ 15369 h 102834"/>
                <a:gd name="connsiteX17" fmla="*/ 1462 w 86337"/>
                <a:gd name="connsiteY17" fmla="*/ 16831 h 102834"/>
                <a:gd name="connsiteX18" fmla="*/ 0 w 86337"/>
                <a:gd name="connsiteY18" fmla="*/ 15369 h 102834"/>
                <a:gd name="connsiteX19" fmla="*/ 74968 w 86337"/>
                <a:gd name="connsiteY19" fmla="*/ 102834 h 10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337" h="102834">
                  <a:moveTo>
                    <a:pt x="75967" y="98086"/>
                  </a:moveTo>
                  <a:lnTo>
                    <a:pt x="75967" y="97087"/>
                  </a:lnTo>
                  <a:cubicBezTo>
                    <a:pt x="75892" y="96637"/>
                    <a:pt x="75892" y="96162"/>
                    <a:pt x="75967" y="95712"/>
                  </a:cubicBezTo>
                  <a:cubicBezTo>
                    <a:pt x="75842" y="94925"/>
                    <a:pt x="75842" y="94125"/>
                    <a:pt x="75967" y="93338"/>
                  </a:cubicBezTo>
                  <a:cubicBezTo>
                    <a:pt x="76255" y="92688"/>
                    <a:pt x="76579" y="92063"/>
                    <a:pt x="76967" y="91464"/>
                  </a:cubicBezTo>
                  <a:lnTo>
                    <a:pt x="76967" y="90214"/>
                  </a:lnTo>
                  <a:lnTo>
                    <a:pt x="76967" y="90214"/>
                  </a:lnTo>
                  <a:lnTo>
                    <a:pt x="78591" y="88964"/>
                  </a:lnTo>
                  <a:lnTo>
                    <a:pt x="79965" y="87965"/>
                  </a:lnTo>
                  <a:lnTo>
                    <a:pt x="81465" y="87965"/>
                  </a:lnTo>
                  <a:cubicBezTo>
                    <a:pt x="82127" y="87840"/>
                    <a:pt x="82802" y="87840"/>
                    <a:pt x="83464" y="87965"/>
                  </a:cubicBezTo>
                  <a:lnTo>
                    <a:pt x="83464" y="87965"/>
                  </a:lnTo>
                  <a:cubicBezTo>
                    <a:pt x="83876" y="87890"/>
                    <a:pt x="84301" y="87890"/>
                    <a:pt x="84713" y="87965"/>
                  </a:cubicBezTo>
                  <a:lnTo>
                    <a:pt x="86338" y="87965"/>
                  </a:lnTo>
                  <a:lnTo>
                    <a:pt x="84089" y="85341"/>
                  </a:lnTo>
                  <a:lnTo>
                    <a:pt x="12495" y="0"/>
                  </a:ln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8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74968" y="10283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88078FB2-A839-4F48-8EA3-0513214E843F}"/>
                </a:ext>
              </a:extLst>
            </p:cNvPr>
            <p:cNvSpPr/>
            <p:nvPr/>
          </p:nvSpPr>
          <p:spPr>
            <a:xfrm>
              <a:off x="11264107" y="4141105"/>
              <a:ext cx="56" cy="2124"/>
            </a:xfrm>
            <a:custGeom>
              <a:avLst/>
              <a:gdLst>
                <a:gd name="connsiteX0" fmla="*/ 56 w 56"/>
                <a:gd name="connsiteY0" fmla="*/ 2124 h 2124"/>
                <a:gd name="connsiteX1" fmla="*/ 56 w 56"/>
                <a:gd name="connsiteY1" fmla="*/ 2124 h 2124"/>
                <a:gd name="connsiteX2" fmla="*/ 56 w 56"/>
                <a:gd name="connsiteY2" fmla="*/ 0 h 2124"/>
                <a:gd name="connsiteX3" fmla="*/ 56 w 56"/>
                <a:gd name="connsiteY3" fmla="*/ 1375 h 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2124">
                  <a:moveTo>
                    <a:pt x="56" y="2124"/>
                  </a:moveTo>
                  <a:lnTo>
                    <a:pt x="56" y="2124"/>
                  </a:lnTo>
                  <a:cubicBezTo>
                    <a:pt x="-19" y="1412"/>
                    <a:pt x="-19" y="712"/>
                    <a:pt x="56" y="0"/>
                  </a:cubicBezTo>
                  <a:cubicBezTo>
                    <a:pt x="-19" y="450"/>
                    <a:pt x="-19" y="925"/>
                    <a:pt x="56" y="1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367E355E-5F42-4556-8E96-53351A9F4EE3}"/>
                </a:ext>
              </a:extLst>
            </p:cNvPr>
            <p:cNvSpPr/>
            <p:nvPr/>
          </p:nvSpPr>
          <p:spPr>
            <a:xfrm>
              <a:off x="11273409" y="4131678"/>
              <a:ext cx="1499" cy="56"/>
            </a:xfrm>
            <a:custGeom>
              <a:avLst/>
              <a:gdLst>
                <a:gd name="connsiteX0" fmla="*/ 0 w 1499"/>
                <a:gd name="connsiteY0" fmla="*/ 56 h 56"/>
                <a:gd name="connsiteX1" fmla="*/ 1499 w 1499"/>
                <a:gd name="connsiteY1" fmla="*/ 56 h 56"/>
                <a:gd name="connsiteX2" fmla="*/ 250 w 1499"/>
                <a:gd name="connsiteY2" fmla="*/ 56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56">
                  <a:moveTo>
                    <a:pt x="0" y="56"/>
                  </a:moveTo>
                  <a:lnTo>
                    <a:pt x="1499" y="56"/>
                  </a:lnTo>
                  <a:cubicBezTo>
                    <a:pt x="1087" y="-19"/>
                    <a:pt x="662" y="-19"/>
                    <a:pt x="25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A705FD16-3B4F-490E-ABDE-BCCB18C7C98B}"/>
                </a:ext>
              </a:extLst>
            </p:cNvPr>
            <p:cNvSpPr/>
            <p:nvPr/>
          </p:nvSpPr>
          <p:spPr>
            <a:xfrm>
              <a:off x="11260818" y="4142480"/>
              <a:ext cx="19337" cy="71100"/>
            </a:xfrm>
            <a:custGeom>
              <a:avLst/>
              <a:gdLst>
                <a:gd name="connsiteX0" fmla="*/ 16464 w 19337"/>
                <a:gd name="connsiteY0" fmla="*/ 66598 h 71100"/>
                <a:gd name="connsiteX1" fmla="*/ 16464 w 19337"/>
                <a:gd name="connsiteY1" fmla="*/ 66598 h 71100"/>
                <a:gd name="connsiteX2" fmla="*/ 17339 w 19337"/>
                <a:gd name="connsiteY2" fmla="*/ 64849 h 71100"/>
                <a:gd name="connsiteX3" fmla="*/ 17339 w 19337"/>
                <a:gd name="connsiteY3" fmla="*/ 62725 h 71100"/>
                <a:gd name="connsiteX4" fmla="*/ 17339 w 19337"/>
                <a:gd name="connsiteY4" fmla="*/ 61351 h 71100"/>
                <a:gd name="connsiteX5" fmla="*/ 19338 w 19337"/>
                <a:gd name="connsiteY5" fmla="*/ 23866 h 71100"/>
                <a:gd name="connsiteX6" fmla="*/ 5344 w 19337"/>
                <a:gd name="connsiteY6" fmla="*/ 7747 h 71100"/>
                <a:gd name="connsiteX7" fmla="*/ 2595 w 19337"/>
                <a:gd name="connsiteY7" fmla="*/ 0 h 71100"/>
                <a:gd name="connsiteX8" fmla="*/ 2595 w 19337"/>
                <a:gd name="connsiteY8" fmla="*/ 0 h 71100"/>
                <a:gd name="connsiteX9" fmla="*/ 2595 w 19337"/>
                <a:gd name="connsiteY9" fmla="*/ 4998 h 71100"/>
                <a:gd name="connsiteX10" fmla="*/ 96 w 19337"/>
                <a:gd name="connsiteY10" fmla="*/ 53229 h 71100"/>
                <a:gd name="connsiteX11" fmla="*/ 96 w 19337"/>
                <a:gd name="connsiteY11" fmla="*/ 59601 h 71100"/>
                <a:gd name="connsiteX12" fmla="*/ 8468 w 19337"/>
                <a:gd name="connsiteY12" fmla="*/ 71097 h 71100"/>
                <a:gd name="connsiteX13" fmla="*/ 13841 w 19337"/>
                <a:gd name="connsiteY13" fmla="*/ 69223 h 71100"/>
                <a:gd name="connsiteX14" fmla="*/ 13841 w 19337"/>
                <a:gd name="connsiteY14" fmla="*/ 69223 h 71100"/>
                <a:gd name="connsiteX15" fmla="*/ 14840 w 19337"/>
                <a:gd name="connsiteY15" fmla="*/ 68223 h 71100"/>
                <a:gd name="connsiteX16" fmla="*/ 16464 w 19337"/>
                <a:gd name="connsiteY16" fmla="*/ 66598 h 7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37" h="71100">
                  <a:moveTo>
                    <a:pt x="16464" y="66598"/>
                  </a:moveTo>
                  <a:lnTo>
                    <a:pt x="16464" y="66598"/>
                  </a:lnTo>
                  <a:cubicBezTo>
                    <a:pt x="16802" y="66036"/>
                    <a:pt x="17102" y="65461"/>
                    <a:pt x="17339" y="64849"/>
                  </a:cubicBezTo>
                  <a:cubicBezTo>
                    <a:pt x="17414" y="64137"/>
                    <a:pt x="17414" y="63437"/>
                    <a:pt x="17339" y="62725"/>
                  </a:cubicBezTo>
                  <a:cubicBezTo>
                    <a:pt x="17389" y="62263"/>
                    <a:pt x="17389" y="61800"/>
                    <a:pt x="17339" y="61351"/>
                  </a:cubicBezTo>
                  <a:lnTo>
                    <a:pt x="19338" y="23866"/>
                  </a:lnTo>
                  <a:lnTo>
                    <a:pt x="5344" y="7747"/>
                  </a:lnTo>
                  <a:cubicBezTo>
                    <a:pt x="3582" y="5548"/>
                    <a:pt x="2608" y="2824"/>
                    <a:pt x="2595" y="0"/>
                  </a:cubicBezTo>
                  <a:lnTo>
                    <a:pt x="2595" y="0"/>
                  </a:lnTo>
                  <a:lnTo>
                    <a:pt x="2595" y="4998"/>
                  </a:lnTo>
                  <a:lnTo>
                    <a:pt x="96" y="53229"/>
                  </a:lnTo>
                  <a:lnTo>
                    <a:pt x="96" y="59601"/>
                  </a:lnTo>
                  <a:cubicBezTo>
                    <a:pt x="-653" y="65062"/>
                    <a:pt x="3045" y="70135"/>
                    <a:pt x="8468" y="71097"/>
                  </a:cubicBezTo>
                  <a:cubicBezTo>
                    <a:pt x="10429" y="71159"/>
                    <a:pt x="12341" y="70497"/>
                    <a:pt x="13841" y="69223"/>
                  </a:cubicBezTo>
                  <a:lnTo>
                    <a:pt x="13841" y="69223"/>
                  </a:lnTo>
                  <a:lnTo>
                    <a:pt x="14840" y="68223"/>
                  </a:lnTo>
                  <a:cubicBezTo>
                    <a:pt x="15452" y="67761"/>
                    <a:pt x="16002" y="67211"/>
                    <a:pt x="16464" y="665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789EACC6-3A23-48A9-A84F-D6953AE159CD}"/>
                </a:ext>
              </a:extLst>
            </p:cNvPr>
            <p:cNvSpPr/>
            <p:nvPr/>
          </p:nvSpPr>
          <p:spPr>
            <a:xfrm>
              <a:off x="10708278" y="3747512"/>
              <a:ext cx="45625" cy="1066824"/>
            </a:xfrm>
            <a:custGeom>
              <a:avLst/>
              <a:gdLst>
                <a:gd name="connsiteX0" fmla="*/ 35985 w 45625"/>
                <a:gd name="connsiteY0" fmla="*/ 11121 h 1066824"/>
                <a:gd name="connsiteX1" fmla="*/ 27363 w 45625"/>
                <a:gd name="connsiteY1" fmla="*/ 0 h 1066824"/>
                <a:gd name="connsiteX2" fmla="*/ 27363 w 45625"/>
                <a:gd name="connsiteY2" fmla="*/ 17368 h 1066824"/>
                <a:gd name="connsiteX3" fmla="*/ 0 w 45625"/>
                <a:gd name="connsiteY3" fmla="*/ 1057953 h 1066824"/>
                <a:gd name="connsiteX4" fmla="*/ 4873 w 45625"/>
                <a:gd name="connsiteY4" fmla="*/ 1055204 h 1066824"/>
                <a:gd name="connsiteX5" fmla="*/ 16380 w 45625"/>
                <a:gd name="connsiteY5" fmla="*/ 1057979 h 1066824"/>
                <a:gd name="connsiteX6" fmla="*/ 17368 w 45625"/>
                <a:gd name="connsiteY6" fmla="*/ 1060327 h 1066824"/>
                <a:gd name="connsiteX7" fmla="*/ 17992 w 45625"/>
                <a:gd name="connsiteY7" fmla="*/ 1066825 h 1066824"/>
                <a:gd name="connsiteX8" fmla="*/ 17992 w 45625"/>
                <a:gd name="connsiteY8" fmla="*/ 1065325 h 1066824"/>
                <a:gd name="connsiteX9" fmla="*/ 45605 w 45625"/>
                <a:gd name="connsiteY9" fmla="*/ 500 h 1066824"/>
                <a:gd name="connsiteX10" fmla="*/ 36259 w 45625"/>
                <a:gd name="connsiteY10" fmla="*/ 11108 h 1066824"/>
                <a:gd name="connsiteX11" fmla="*/ 35985 w 45625"/>
                <a:gd name="connsiteY11" fmla="*/ 11121 h 10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625" h="1066824">
                  <a:moveTo>
                    <a:pt x="35985" y="11121"/>
                  </a:moveTo>
                  <a:cubicBezTo>
                    <a:pt x="30587" y="10346"/>
                    <a:pt x="26763" y="5423"/>
                    <a:pt x="27363" y="0"/>
                  </a:cubicBezTo>
                  <a:lnTo>
                    <a:pt x="27363" y="17368"/>
                  </a:lnTo>
                  <a:lnTo>
                    <a:pt x="0" y="1057953"/>
                  </a:lnTo>
                  <a:lnTo>
                    <a:pt x="4873" y="1055204"/>
                  </a:lnTo>
                  <a:cubicBezTo>
                    <a:pt x="8821" y="1052793"/>
                    <a:pt x="13969" y="1054030"/>
                    <a:pt x="16380" y="1057979"/>
                  </a:cubicBezTo>
                  <a:cubicBezTo>
                    <a:pt x="16830" y="1058703"/>
                    <a:pt x="17167" y="1059503"/>
                    <a:pt x="17368" y="1060327"/>
                  </a:cubicBezTo>
                  <a:cubicBezTo>
                    <a:pt x="18142" y="1062401"/>
                    <a:pt x="18367" y="1064638"/>
                    <a:pt x="17992" y="1066825"/>
                  </a:cubicBezTo>
                  <a:cubicBezTo>
                    <a:pt x="17992" y="1066825"/>
                    <a:pt x="17992" y="1065825"/>
                    <a:pt x="17992" y="1065325"/>
                  </a:cubicBezTo>
                  <a:lnTo>
                    <a:pt x="45605" y="500"/>
                  </a:lnTo>
                  <a:cubicBezTo>
                    <a:pt x="45955" y="6010"/>
                    <a:pt x="41770" y="10758"/>
                    <a:pt x="36259" y="11108"/>
                  </a:cubicBezTo>
                  <a:cubicBezTo>
                    <a:pt x="36172" y="11108"/>
                    <a:pt x="36072" y="11121"/>
                    <a:pt x="35985" y="111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B070C906-CA4B-4649-87D9-4631450225F8}"/>
                </a:ext>
              </a:extLst>
            </p:cNvPr>
            <p:cNvSpPr/>
            <p:nvPr/>
          </p:nvSpPr>
          <p:spPr>
            <a:xfrm>
              <a:off x="10721897" y="4820210"/>
              <a:ext cx="1499" cy="1374"/>
            </a:xfrm>
            <a:custGeom>
              <a:avLst/>
              <a:gdLst>
                <a:gd name="connsiteX0" fmla="*/ 0 w 1499"/>
                <a:gd name="connsiteY0" fmla="*/ 1375 h 1374"/>
                <a:gd name="connsiteX1" fmla="*/ 0 w 1499"/>
                <a:gd name="connsiteY1" fmla="*/ 1375 h 1374"/>
                <a:gd name="connsiteX2" fmla="*/ 1499 w 1499"/>
                <a:gd name="connsiteY2" fmla="*/ 0 h 1374"/>
                <a:gd name="connsiteX3" fmla="*/ 0 w 1499"/>
                <a:gd name="connsiteY3" fmla="*/ 1375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1374">
                  <a:moveTo>
                    <a:pt x="0" y="1375"/>
                  </a:moveTo>
                  <a:lnTo>
                    <a:pt x="0" y="1375"/>
                  </a:lnTo>
                  <a:cubicBezTo>
                    <a:pt x="587" y="1012"/>
                    <a:pt x="1087" y="550"/>
                    <a:pt x="1499" y="0"/>
                  </a:cubicBezTo>
                  <a:cubicBezTo>
                    <a:pt x="1062" y="525"/>
                    <a:pt x="562" y="987"/>
                    <a:pt x="0" y="1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2F30FAF4-F3A9-4C38-82F6-BC0CE23EF67A}"/>
                </a:ext>
              </a:extLst>
            </p:cNvPr>
            <p:cNvSpPr/>
            <p:nvPr/>
          </p:nvSpPr>
          <p:spPr>
            <a:xfrm>
              <a:off x="10294155" y="5023379"/>
              <a:ext cx="41658" cy="37273"/>
            </a:xfrm>
            <a:custGeom>
              <a:avLst/>
              <a:gdLst>
                <a:gd name="connsiteX0" fmla="*/ 551 w 41658"/>
                <a:gd name="connsiteY0" fmla="*/ 31112 h 37273"/>
                <a:gd name="connsiteX1" fmla="*/ 10834 w 41658"/>
                <a:gd name="connsiteY1" fmla="*/ 36973 h 37273"/>
                <a:gd name="connsiteX2" fmla="*/ 12421 w 41658"/>
                <a:gd name="connsiteY2" fmla="*/ 36361 h 37273"/>
                <a:gd name="connsiteX3" fmla="*/ 13546 w 41658"/>
                <a:gd name="connsiteY3" fmla="*/ 35736 h 37273"/>
                <a:gd name="connsiteX4" fmla="*/ 16544 w 41658"/>
                <a:gd name="connsiteY4" fmla="*/ 33986 h 37273"/>
                <a:gd name="connsiteX5" fmla="*/ 17544 w 41658"/>
                <a:gd name="connsiteY5" fmla="*/ 33361 h 37273"/>
                <a:gd name="connsiteX6" fmla="*/ 41659 w 41658"/>
                <a:gd name="connsiteY6" fmla="*/ 19617 h 37273"/>
                <a:gd name="connsiteX7" fmla="*/ 30401 w 41658"/>
                <a:gd name="connsiteY7" fmla="*/ 15956 h 37273"/>
                <a:gd name="connsiteX8" fmla="*/ 29789 w 41658"/>
                <a:gd name="connsiteY8" fmla="*/ 14369 h 37273"/>
                <a:gd name="connsiteX9" fmla="*/ 34037 w 41658"/>
                <a:gd name="connsiteY9" fmla="*/ 0 h 37273"/>
                <a:gd name="connsiteX10" fmla="*/ 31413 w 41658"/>
                <a:gd name="connsiteY10" fmla="*/ 1499 h 37273"/>
                <a:gd name="connsiteX11" fmla="*/ 4800 w 41658"/>
                <a:gd name="connsiteY11" fmla="*/ 16743 h 37273"/>
                <a:gd name="connsiteX12" fmla="*/ 3800 w 41658"/>
                <a:gd name="connsiteY12" fmla="*/ 17618 h 37273"/>
                <a:gd name="connsiteX13" fmla="*/ 2176 w 41658"/>
                <a:gd name="connsiteY13" fmla="*/ 19117 h 37273"/>
                <a:gd name="connsiteX14" fmla="*/ 1176 w 41658"/>
                <a:gd name="connsiteY14" fmla="*/ 20742 h 37273"/>
                <a:gd name="connsiteX15" fmla="*/ 302 w 41658"/>
                <a:gd name="connsiteY15" fmla="*/ 22616 h 37273"/>
                <a:gd name="connsiteX16" fmla="*/ 302 w 41658"/>
                <a:gd name="connsiteY16" fmla="*/ 24740 h 37273"/>
                <a:gd name="connsiteX17" fmla="*/ 551 w 41658"/>
                <a:gd name="connsiteY17" fmla="*/ 31112 h 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658" h="37273">
                  <a:moveTo>
                    <a:pt x="551" y="31112"/>
                  </a:moveTo>
                  <a:cubicBezTo>
                    <a:pt x="1776" y="35573"/>
                    <a:pt x="6374" y="38197"/>
                    <a:pt x="10834" y="36973"/>
                  </a:cubicBezTo>
                  <a:cubicBezTo>
                    <a:pt x="11384" y="36823"/>
                    <a:pt x="11922" y="36623"/>
                    <a:pt x="12421" y="36361"/>
                  </a:cubicBezTo>
                  <a:lnTo>
                    <a:pt x="13546" y="35736"/>
                  </a:lnTo>
                  <a:lnTo>
                    <a:pt x="16544" y="33986"/>
                  </a:lnTo>
                  <a:lnTo>
                    <a:pt x="17544" y="33361"/>
                  </a:lnTo>
                  <a:lnTo>
                    <a:pt x="41659" y="19617"/>
                  </a:lnTo>
                  <a:cubicBezTo>
                    <a:pt x="37536" y="21716"/>
                    <a:pt x="32500" y="20079"/>
                    <a:pt x="30401" y="15956"/>
                  </a:cubicBezTo>
                  <a:cubicBezTo>
                    <a:pt x="30139" y="15444"/>
                    <a:pt x="29939" y="14919"/>
                    <a:pt x="29789" y="14369"/>
                  </a:cubicBezTo>
                  <a:cubicBezTo>
                    <a:pt x="27565" y="9184"/>
                    <a:pt x="29352" y="3149"/>
                    <a:pt x="34037" y="0"/>
                  </a:cubicBezTo>
                  <a:lnTo>
                    <a:pt x="31413" y="1499"/>
                  </a:lnTo>
                  <a:lnTo>
                    <a:pt x="4800" y="16743"/>
                  </a:lnTo>
                  <a:lnTo>
                    <a:pt x="3800" y="17618"/>
                  </a:lnTo>
                  <a:cubicBezTo>
                    <a:pt x="3176" y="18018"/>
                    <a:pt x="2626" y="18530"/>
                    <a:pt x="2176" y="19117"/>
                  </a:cubicBezTo>
                  <a:lnTo>
                    <a:pt x="1176" y="20742"/>
                  </a:lnTo>
                  <a:cubicBezTo>
                    <a:pt x="1176" y="20742"/>
                    <a:pt x="551" y="21866"/>
                    <a:pt x="302" y="22616"/>
                  </a:cubicBezTo>
                  <a:cubicBezTo>
                    <a:pt x="239" y="23328"/>
                    <a:pt x="239" y="24028"/>
                    <a:pt x="302" y="24740"/>
                  </a:cubicBezTo>
                  <a:cubicBezTo>
                    <a:pt x="-173" y="26852"/>
                    <a:pt x="-86" y="29051"/>
                    <a:pt x="551" y="311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0EA10A42-F677-468E-BCDF-49A9B94D70B9}"/>
                </a:ext>
              </a:extLst>
            </p:cNvPr>
            <p:cNvSpPr/>
            <p:nvPr/>
          </p:nvSpPr>
          <p:spPr>
            <a:xfrm>
              <a:off x="9374729" y="3280324"/>
              <a:ext cx="546389" cy="689100"/>
            </a:xfrm>
            <a:custGeom>
              <a:avLst/>
              <a:gdLst>
                <a:gd name="connsiteX0" fmla="*/ 12495 w 546389"/>
                <a:gd name="connsiteY0" fmla="*/ 0 h 689100"/>
                <a:gd name="connsiteX1" fmla="*/ 12495 w 546389"/>
                <a:gd name="connsiteY1" fmla="*/ 15369 h 689100"/>
                <a:gd name="connsiteX2" fmla="*/ 1462 w 546389"/>
                <a:gd name="connsiteY2" fmla="*/ 16831 h 689100"/>
                <a:gd name="connsiteX3" fmla="*/ 0 w 546389"/>
                <a:gd name="connsiteY3" fmla="*/ 15369 h 689100"/>
                <a:gd name="connsiteX4" fmla="*/ 538018 w 546389"/>
                <a:gd name="connsiteY4" fmla="*/ 689100 h 689100"/>
                <a:gd name="connsiteX5" fmla="*/ 538018 w 546389"/>
                <a:gd name="connsiteY5" fmla="*/ 689100 h 689100"/>
                <a:gd name="connsiteX6" fmla="*/ 536019 w 546389"/>
                <a:gd name="connsiteY6" fmla="*/ 685851 h 689100"/>
                <a:gd name="connsiteX7" fmla="*/ 540642 w 546389"/>
                <a:gd name="connsiteY7" fmla="*/ 671482 h 689100"/>
                <a:gd name="connsiteX8" fmla="*/ 546389 w 546389"/>
                <a:gd name="connsiteY8" fmla="*/ 668483 h 689100"/>
                <a:gd name="connsiteX9" fmla="*/ 545639 w 546389"/>
                <a:gd name="connsiteY9" fmla="*/ 667609 h 689100"/>
                <a:gd name="connsiteX10" fmla="*/ 542391 w 546389"/>
                <a:gd name="connsiteY10" fmla="*/ 663486 h 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389" h="689100">
                  <a:moveTo>
                    <a:pt x="12495" y="0"/>
                  </a:move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7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538018" y="689100"/>
                  </a:lnTo>
                  <a:lnTo>
                    <a:pt x="538018" y="689100"/>
                  </a:lnTo>
                  <a:cubicBezTo>
                    <a:pt x="537143" y="688163"/>
                    <a:pt x="536456" y="687064"/>
                    <a:pt x="536019" y="685851"/>
                  </a:cubicBezTo>
                  <a:cubicBezTo>
                    <a:pt x="534169" y="680566"/>
                    <a:pt x="536056" y="674694"/>
                    <a:pt x="540642" y="671482"/>
                  </a:cubicBezTo>
                  <a:lnTo>
                    <a:pt x="546389" y="668483"/>
                  </a:lnTo>
                  <a:lnTo>
                    <a:pt x="545639" y="667609"/>
                  </a:lnTo>
                  <a:lnTo>
                    <a:pt x="542391" y="6634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BEE2F122-B8C2-4BBB-93B7-C49666A56C54}"/>
                </a:ext>
              </a:extLst>
            </p:cNvPr>
            <p:cNvSpPr/>
            <p:nvPr/>
          </p:nvSpPr>
          <p:spPr>
            <a:xfrm>
              <a:off x="9363091" y="3266372"/>
              <a:ext cx="26526" cy="32465"/>
            </a:xfrm>
            <a:custGeom>
              <a:avLst/>
              <a:gdLst>
                <a:gd name="connsiteX0" fmla="*/ 23883 w 26526"/>
                <a:gd name="connsiteY0" fmla="*/ 29321 h 32465"/>
                <a:gd name="connsiteX1" fmla="*/ 23883 w 26526"/>
                <a:gd name="connsiteY1" fmla="*/ 13952 h 32465"/>
                <a:gd name="connsiteX2" fmla="*/ 17511 w 26526"/>
                <a:gd name="connsiteY2" fmla="*/ 5955 h 32465"/>
                <a:gd name="connsiteX3" fmla="*/ 15137 w 26526"/>
                <a:gd name="connsiteY3" fmla="*/ 3081 h 32465"/>
                <a:gd name="connsiteX4" fmla="*/ 4104 w 26526"/>
                <a:gd name="connsiteY4" fmla="*/ 1619 h 32465"/>
                <a:gd name="connsiteX5" fmla="*/ 2643 w 26526"/>
                <a:gd name="connsiteY5" fmla="*/ 3081 h 32465"/>
                <a:gd name="connsiteX6" fmla="*/ 2643 w 26526"/>
                <a:gd name="connsiteY6" fmla="*/ 18450 h 32465"/>
                <a:gd name="connsiteX7" fmla="*/ 7765 w 26526"/>
                <a:gd name="connsiteY7" fmla="*/ 24948 h 32465"/>
                <a:gd name="connsiteX8" fmla="*/ 10139 w 26526"/>
                <a:gd name="connsiteY8" fmla="*/ 27821 h 32465"/>
                <a:gd name="connsiteX9" fmla="*/ 11389 w 26526"/>
                <a:gd name="connsiteY9" fmla="*/ 29446 h 32465"/>
                <a:gd name="connsiteX10" fmla="*/ 22434 w 26526"/>
                <a:gd name="connsiteY10" fmla="*/ 30795 h 32465"/>
                <a:gd name="connsiteX11" fmla="*/ 23883 w 26526"/>
                <a:gd name="connsiteY11" fmla="*/ 29321 h 3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26" h="32465">
                  <a:moveTo>
                    <a:pt x="23883" y="29321"/>
                  </a:moveTo>
                  <a:cubicBezTo>
                    <a:pt x="27407" y="24798"/>
                    <a:pt x="27407" y="18475"/>
                    <a:pt x="23883" y="13952"/>
                  </a:cubicBezTo>
                  <a:lnTo>
                    <a:pt x="17511" y="5955"/>
                  </a:lnTo>
                  <a:lnTo>
                    <a:pt x="15137" y="3081"/>
                  </a:lnTo>
                  <a:cubicBezTo>
                    <a:pt x="12488" y="-367"/>
                    <a:pt x="7553" y="-1017"/>
                    <a:pt x="4104" y="1619"/>
                  </a:cubicBezTo>
                  <a:cubicBezTo>
                    <a:pt x="3555" y="2044"/>
                    <a:pt x="3068" y="2531"/>
                    <a:pt x="2643" y="3081"/>
                  </a:cubicBezTo>
                  <a:cubicBezTo>
                    <a:pt x="-881" y="7604"/>
                    <a:pt x="-881" y="13927"/>
                    <a:pt x="2643" y="18450"/>
                  </a:cubicBezTo>
                  <a:lnTo>
                    <a:pt x="7765" y="24948"/>
                  </a:lnTo>
                  <a:lnTo>
                    <a:pt x="10139" y="27821"/>
                  </a:lnTo>
                  <a:lnTo>
                    <a:pt x="11389" y="29446"/>
                  </a:lnTo>
                  <a:cubicBezTo>
                    <a:pt x="14062" y="32869"/>
                    <a:pt x="19011" y="33469"/>
                    <a:pt x="22434" y="30795"/>
                  </a:cubicBezTo>
                  <a:cubicBezTo>
                    <a:pt x="22984" y="30370"/>
                    <a:pt x="23471" y="29871"/>
                    <a:pt x="23883" y="293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315A2C3E-D5DA-4122-9AAD-4746A742BF87}"/>
                </a:ext>
              </a:extLst>
            </p:cNvPr>
            <p:cNvSpPr/>
            <p:nvPr/>
          </p:nvSpPr>
          <p:spPr>
            <a:xfrm>
              <a:off x="9909907" y="3504234"/>
              <a:ext cx="848849" cy="467494"/>
            </a:xfrm>
            <a:custGeom>
              <a:avLst/>
              <a:gdLst>
                <a:gd name="connsiteX0" fmla="*/ 716 w 848849"/>
                <a:gd name="connsiteY0" fmla="*/ 461816 h 467494"/>
                <a:gd name="connsiteX1" fmla="*/ 2716 w 848849"/>
                <a:gd name="connsiteY1" fmla="*/ 465064 h 467494"/>
                <a:gd name="connsiteX2" fmla="*/ 4340 w 848849"/>
                <a:gd name="connsiteY2" fmla="*/ 466439 h 467494"/>
                <a:gd name="connsiteX3" fmla="*/ 5589 w 848849"/>
                <a:gd name="connsiteY3" fmla="*/ 467438 h 467494"/>
                <a:gd name="connsiteX4" fmla="*/ 7338 w 848849"/>
                <a:gd name="connsiteY4" fmla="*/ 467438 h 467494"/>
                <a:gd name="connsiteX5" fmla="*/ 8963 w 848849"/>
                <a:gd name="connsiteY5" fmla="*/ 467438 h 467494"/>
                <a:gd name="connsiteX6" fmla="*/ 10462 w 848849"/>
                <a:gd name="connsiteY6" fmla="*/ 467438 h 467494"/>
                <a:gd name="connsiteX7" fmla="*/ 12336 w 848849"/>
                <a:gd name="connsiteY7" fmla="*/ 467438 h 467494"/>
                <a:gd name="connsiteX8" fmla="*/ 12336 w 848849"/>
                <a:gd name="connsiteY8" fmla="*/ 467438 h 467494"/>
                <a:gd name="connsiteX9" fmla="*/ 831482 w 848849"/>
                <a:gd name="connsiteY9" fmla="*/ 28863 h 467494"/>
                <a:gd name="connsiteX10" fmla="*/ 831482 w 848849"/>
                <a:gd name="connsiteY10" fmla="*/ 28863 h 467494"/>
                <a:gd name="connsiteX11" fmla="*/ 832482 w 848849"/>
                <a:gd name="connsiteY11" fmla="*/ 26864 h 467494"/>
                <a:gd name="connsiteX12" fmla="*/ 833232 w 848849"/>
                <a:gd name="connsiteY12" fmla="*/ 25490 h 467494"/>
                <a:gd name="connsiteX13" fmla="*/ 833232 w 848849"/>
                <a:gd name="connsiteY13" fmla="*/ 25490 h 467494"/>
                <a:gd name="connsiteX14" fmla="*/ 834856 w 848849"/>
                <a:gd name="connsiteY14" fmla="*/ 24115 h 467494"/>
                <a:gd name="connsiteX15" fmla="*/ 836105 w 848849"/>
                <a:gd name="connsiteY15" fmla="*/ 23116 h 467494"/>
                <a:gd name="connsiteX16" fmla="*/ 837605 w 848849"/>
                <a:gd name="connsiteY16" fmla="*/ 23116 h 467494"/>
                <a:gd name="connsiteX17" fmla="*/ 839604 w 848849"/>
                <a:gd name="connsiteY17" fmla="*/ 23116 h 467494"/>
                <a:gd name="connsiteX18" fmla="*/ 839604 w 848849"/>
                <a:gd name="connsiteY18" fmla="*/ 23116 h 467494"/>
                <a:gd name="connsiteX19" fmla="*/ 840729 w 848849"/>
                <a:gd name="connsiteY19" fmla="*/ 23116 h 467494"/>
                <a:gd name="connsiteX20" fmla="*/ 842478 w 848849"/>
                <a:gd name="connsiteY20" fmla="*/ 23116 h 467494"/>
                <a:gd name="connsiteX21" fmla="*/ 848850 w 848849"/>
                <a:gd name="connsiteY21" fmla="*/ 19742 h 467494"/>
                <a:gd name="connsiteX22" fmla="*/ 837617 w 848849"/>
                <a:gd name="connsiteY22" fmla="*/ 15994 h 467494"/>
                <a:gd name="connsiteX23" fmla="*/ 836980 w 848849"/>
                <a:gd name="connsiteY23" fmla="*/ 14244 h 467494"/>
                <a:gd name="connsiteX24" fmla="*/ 841478 w 848849"/>
                <a:gd name="connsiteY24" fmla="*/ 0 h 467494"/>
                <a:gd name="connsiteX25" fmla="*/ 10212 w 848849"/>
                <a:gd name="connsiteY25" fmla="*/ 445073 h 467494"/>
                <a:gd name="connsiteX26" fmla="*/ 4465 w 848849"/>
                <a:gd name="connsiteY26" fmla="*/ 448071 h 467494"/>
                <a:gd name="connsiteX27" fmla="*/ 716 w 848849"/>
                <a:gd name="connsiteY27" fmla="*/ 461816 h 4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8849" h="467494">
                  <a:moveTo>
                    <a:pt x="716" y="461816"/>
                  </a:moveTo>
                  <a:cubicBezTo>
                    <a:pt x="1154" y="463028"/>
                    <a:pt x="1841" y="464127"/>
                    <a:pt x="2716" y="465064"/>
                  </a:cubicBezTo>
                  <a:cubicBezTo>
                    <a:pt x="3165" y="465627"/>
                    <a:pt x="3715" y="466089"/>
                    <a:pt x="4340" y="466439"/>
                  </a:cubicBezTo>
                  <a:cubicBezTo>
                    <a:pt x="4702" y="466839"/>
                    <a:pt x="5127" y="467176"/>
                    <a:pt x="5589" y="467438"/>
                  </a:cubicBezTo>
                  <a:cubicBezTo>
                    <a:pt x="6177" y="467514"/>
                    <a:pt x="6764" y="467514"/>
                    <a:pt x="7338" y="467438"/>
                  </a:cubicBezTo>
                  <a:cubicBezTo>
                    <a:pt x="7876" y="467514"/>
                    <a:pt x="8426" y="467514"/>
                    <a:pt x="8963" y="467438"/>
                  </a:cubicBezTo>
                  <a:lnTo>
                    <a:pt x="10462" y="467438"/>
                  </a:lnTo>
                  <a:lnTo>
                    <a:pt x="12336" y="467438"/>
                  </a:lnTo>
                  <a:lnTo>
                    <a:pt x="12336" y="467438"/>
                  </a:lnTo>
                  <a:lnTo>
                    <a:pt x="831482" y="28863"/>
                  </a:lnTo>
                  <a:lnTo>
                    <a:pt x="831482" y="28863"/>
                  </a:lnTo>
                  <a:cubicBezTo>
                    <a:pt x="831745" y="28164"/>
                    <a:pt x="832070" y="27489"/>
                    <a:pt x="832482" y="26864"/>
                  </a:cubicBezTo>
                  <a:cubicBezTo>
                    <a:pt x="832657" y="26364"/>
                    <a:pt x="832907" y="25902"/>
                    <a:pt x="833232" y="25490"/>
                  </a:cubicBezTo>
                  <a:lnTo>
                    <a:pt x="833232" y="25490"/>
                  </a:lnTo>
                  <a:cubicBezTo>
                    <a:pt x="833706" y="24965"/>
                    <a:pt x="834256" y="24503"/>
                    <a:pt x="834856" y="24115"/>
                  </a:cubicBezTo>
                  <a:lnTo>
                    <a:pt x="836105" y="23116"/>
                  </a:lnTo>
                  <a:lnTo>
                    <a:pt x="837605" y="23116"/>
                  </a:lnTo>
                  <a:cubicBezTo>
                    <a:pt x="838267" y="23041"/>
                    <a:pt x="838942" y="23041"/>
                    <a:pt x="839604" y="23116"/>
                  </a:cubicBezTo>
                  <a:lnTo>
                    <a:pt x="839604" y="23116"/>
                  </a:lnTo>
                  <a:cubicBezTo>
                    <a:pt x="839979" y="23166"/>
                    <a:pt x="840354" y="23166"/>
                    <a:pt x="840729" y="23116"/>
                  </a:cubicBezTo>
                  <a:cubicBezTo>
                    <a:pt x="841316" y="23041"/>
                    <a:pt x="841903" y="23041"/>
                    <a:pt x="842478" y="23116"/>
                  </a:cubicBezTo>
                  <a:lnTo>
                    <a:pt x="848850" y="19742"/>
                  </a:lnTo>
                  <a:cubicBezTo>
                    <a:pt x="844714" y="21804"/>
                    <a:pt x="839691" y="20129"/>
                    <a:pt x="837617" y="15994"/>
                  </a:cubicBezTo>
                  <a:cubicBezTo>
                    <a:pt x="837343" y="15431"/>
                    <a:pt x="837130" y="14844"/>
                    <a:pt x="836980" y="14244"/>
                  </a:cubicBezTo>
                  <a:cubicBezTo>
                    <a:pt x="834881" y="9034"/>
                    <a:pt x="836768" y="3061"/>
                    <a:pt x="841478" y="0"/>
                  </a:cubicBezTo>
                  <a:lnTo>
                    <a:pt x="10212" y="445073"/>
                  </a:lnTo>
                  <a:lnTo>
                    <a:pt x="4465" y="448071"/>
                  </a:lnTo>
                  <a:cubicBezTo>
                    <a:pt x="467" y="451420"/>
                    <a:pt x="-1020" y="456905"/>
                    <a:pt x="716" y="4618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68D86EF0-5D61-4B69-9E79-D831B0A957E6}"/>
                </a:ext>
              </a:extLst>
            </p:cNvPr>
            <p:cNvSpPr/>
            <p:nvPr/>
          </p:nvSpPr>
          <p:spPr>
            <a:xfrm>
              <a:off x="11355749" y="3222968"/>
              <a:ext cx="17325" cy="28992"/>
            </a:xfrm>
            <a:custGeom>
              <a:avLst/>
              <a:gdLst>
                <a:gd name="connsiteX0" fmla="*/ 17243 w 17325"/>
                <a:gd name="connsiteY0" fmla="*/ 22620 h 28992"/>
                <a:gd name="connsiteX1" fmla="*/ 17243 w 17325"/>
                <a:gd name="connsiteY1" fmla="*/ 17622 h 28992"/>
                <a:gd name="connsiteX2" fmla="*/ 17243 w 17325"/>
                <a:gd name="connsiteY2" fmla="*/ 11499 h 28992"/>
                <a:gd name="connsiteX3" fmla="*/ 8871 w 17325"/>
                <a:gd name="connsiteY3" fmla="*/ 4 h 28992"/>
                <a:gd name="connsiteX4" fmla="*/ 0 w 17325"/>
                <a:gd name="connsiteY4" fmla="*/ 6751 h 28992"/>
                <a:gd name="connsiteX5" fmla="*/ 13244 w 17325"/>
                <a:gd name="connsiteY5" fmla="*/ 21246 h 28992"/>
                <a:gd name="connsiteX6" fmla="*/ 13244 w 17325"/>
                <a:gd name="connsiteY6" fmla="*/ 21246 h 28992"/>
                <a:gd name="connsiteX7" fmla="*/ 14244 w 17325"/>
                <a:gd name="connsiteY7" fmla="*/ 23120 h 28992"/>
                <a:gd name="connsiteX8" fmla="*/ 15118 w 17325"/>
                <a:gd name="connsiteY8" fmla="*/ 24744 h 28992"/>
                <a:gd name="connsiteX9" fmla="*/ 15118 w 17325"/>
                <a:gd name="connsiteY9" fmla="*/ 26743 h 28992"/>
                <a:gd name="connsiteX10" fmla="*/ 15118 w 17325"/>
                <a:gd name="connsiteY10" fmla="*/ 28992 h 28992"/>
                <a:gd name="connsiteX11" fmla="*/ 15118 w 17325"/>
                <a:gd name="connsiteY11" fmla="*/ 28992 h 2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25" h="28992">
                  <a:moveTo>
                    <a:pt x="17243" y="22620"/>
                  </a:moveTo>
                  <a:lnTo>
                    <a:pt x="17243" y="17622"/>
                  </a:lnTo>
                  <a:lnTo>
                    <a:pt x="17243" y="11499"/>
                  </a:lnTo>
                  <a:cubicBezTo>
                    <a:pt x="17930" y="6052"/>
                    <a:pt x="14269" y="1016"/>
                    <a:pt x="8871" y="4"/>
                  </a:cubicBezTo>
                  <a:cubicBezTo>
                    <a:pt x="4698" y="-121"/>
                    <a:pt x="999" y="2690"/>
                    <a:pt x="0" y="6751"/>
                  </a:cubicBezTo>
                  <a:lnTo>
                    <a:pt x="13244" y="21246"/>
                  </a:lnTo>
                  <a:lnTo>
                    <a:pt x="13244" y="21246"/>
                  </a:lnTo>
                  <a:cubicBezTo>
                    <a:pt x="13632" y="21845"/>
                    <a:pt x="13957" y="22470"/>
                    <a:pt x="14244" y="23120"/>
                  </a:cubicBezTo>
                  <a:cubicBezTo>
                    <a:pt x="14581" y="23632"/>
                    <a:pt x="14881" y="24182"/>
                    <a:pt x="15118" y="24744"/>
                  </a:cubicBezTo>
                  <a:cubicBezTo>
                    <a:pt x="15193" y="25406"/>
                    <a:pt x="15193" y="26081"/>
                    <a:pt x="15118" y="26743"/>
                  </a:cubicBezTo>
                  <a:cubicBezTo>
                    <a:pt x="15181" y="27493"/>
                    <a:pt x="15181" y="28243"/>
                    <a:pt x="15118" y="28992"/>
                  </a:cubicBezTo>
                  <a:cubicBezTo>
                    <a:pt x="15118" y="28992"/>
                    <a:pt x="15118" y="28992"/>
                    <a:pt x="15118" y="28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8284EBA-5428-4802-B6C5-517818F4C918}"/>
                </a:ext>
              </a:extLst>
            </p:cNvPr>
            <p:cNvSpPr/>
            <p:nvPr/>
          </p:nvSpPr>
          <p:spPr>
            <a:xfrm>
              <a:off x="11333508" y="3252585"/>
              <a:ext cx="38108" cy="389857"/>
            </a:xfrm>
            <a:custGeom>
              <a:avLst/>
              <a:gdLst>
                <a:gd name="connsiteX0" fmla="*/ 250 w 38108"/>
                <a:gd name="connsiteY0" fmla="*/ 378349 h 389857"/>
                <a:gd name="connsiteX1" fmla="*/ 8621 w 38108"/>
                <a:gd name="connsiteY1" fmla="*/ 389845 h 389857"/>
                <a:gd name="connsiteX2" fmla="*/ 13994 w 38108"/>
                <a:gd name="connsiteY2" fmla="*/ 388095 h 389857"/>
                <a:gd name="connsiteX3" fmla="*/ 15493 w 38108"/>
                <a:gd name="connsiteY3" fmla="*/ 386721 h 389857"/>
                <a:gd name="connsiteX4" fmla="*/ 16493 w 38108"/>
                <a:gd name="connsiteY4" fmla="*/ 385096 h 389857"/>
                <a:gd name="connsiteX5" fmla="*/ 17367 w 38108"/>
                <a:gd name="connsiteY5" fmla="*/ 383347 h 389857"/>
                <a:gd name="connsiteX6" fmla="*/ 17367 w 38108"/>
                <a:gd name="connsiteY6" fmla="*/ 381223 h 389857"/>
                <a:gd name="connsiteX7" fmla="*/ 17367 w 38108"/>
                <a:gd name="connsiteY7" fmla="*/ 379724 h 389857"/>
                <a:gd name="connsiteX8" fmla="*/ 18367 w 38108"/>
                <a:gd name="connsiteY8" fmla="*/ 361731 h 389857"/>
                <a:gd name="connsiteX9" fmla="*/ 38108 w 38108"/>
                <a:gd name="connsiteY9" fmla="*/ 0 h 389857"/>
                <a:gd name="connsiteX10" fmla="*/ 38108 w 38108"/>
                <a:gd name="connsiteY10" fmla="*/ 0 h 389857"/>
                <a:gd name="connsiteX11" fmla="*/ 35859 w 38108"/>
                <a:gd name="connsiteY11" fmla="*/ 7122 h 389857"/>
                <a:gd name="connsiteX12" fmla="*/ 24714 w 38108"/>
                <a:gd name="connsiteY12" fmla="*/ 9071 h 389857"/>
                <a:gd name="connsiteX13" fmla="*/ 23365 w 38108"/>
                <a:gd name="connsiteY13" fmla="*/ 7872 h 389857"/>
                <a:gd name="connsiteX14" fmla="*/ 20241 w 38108"/>
                <a:gd name="connsiteY14" fmla="*/ 4248 h 389857"/>
                <a:gd name="connsiteX15" fmla="*/ 0 w 38108"/>
                <a:gd name="connsiteY15" fmla="*/ 372352 h 3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08" h="389857">
                  <a:moveTo>
                    <a:pt x="250" y="378349"/>
                  </a:moveTo>
                  <a:cubicBezTo>
                    <a:pt x="-437" y="383797"/>
                    <a:pt x="3224" y="388833"/>
                    <a:pt x="8621" y="389845"/>
                  </a:cubicBezTo>
                  <a:cubicBezTo>
                    <a:pt x="10571" y="389957"/>
                    <a:pt x="12482" y="389332"/>
                    <a:pt x="13994" y="388095"/>
                  </a:cubicBezTo>
                  <a:cubicBezTo>
                    <a:pt x="14556" y="387708"/>
                    <a:pt x="15056" y="387246"/>
                    <a:pt x="15493" y="386721"/>
                  </a:cubicBezTo>
                  <a:cubicBezTo>
                    <a:pt x="15893" y="386221"/>
                    <a:pt x="16230" y="385684"/>
                    <a:pt x="16493" y="385096"/>
                  </a:cubicBezTo>
                  <a:cubicBezTo>
                    <a:pt x="16855" y="384559"/>
                    <a:pt x="17155" y="383959"/>
                    <a:pt x="17367" y="383347"/>
                  </a:cubicBezTo>
                  <a:cubicBezTo>
                    <a:pt x="17442" y="382635"/>
                    <a:pt x="17442" y="381935"/>
                    <a:pt x="17367" y="381223"/>
                  </a:cubicBezTo>
                  <a:cubicBezTo>
                    <a:pt x="17430" y="380723"/>
                    <a:pt x="17430" y="380223"/>
                    <a:pt x="17367" y="379724"/>
                  </a:cubicBezTo>
                  <a:lnTo>
                    <a:pt x="18367" y="361731"/>
                  </a:lnTo>
                  <a:lnTo>
                    <a:pt x="38108" y="0"/>
                  </a:lnTo>
                  <a:cubicBezTo>
                    <a:pt x="38108" y="0"/>
                    <a:pt x="38108" y="0"/>
                    <a:pt x="38108" y="0"/>
                  </a:cubicBezTo>
                  <a:cubicBezTo>
                    <a:pt x="38108" y="2549"/>
                    <a:pt x="37321" y="5035"/>
                    <a:pt x="35859" y="7122"/>
                  </a:cubicBezTo>
                  <a:cubicBezTo>
                    <a:pt x="33323" y="10733"/>
                    <a:pt x="28338" y="11608"/>
                    <a:pt x="24714" y="9071"/>
                  </a:cubicBezTo>
                  <a:cubicBezTo>
                    <a:pt x="24227" y="8721"/>
                    <a:pt x="23765" y="8322"/>
                    <a:pt x="23365" y="7872"/>
                  </a:cubicBezTo>
                  <a:lnTo>
                    <a:pt x="20241" y="4248"/>
                  </a:lnTo>
                  <a:lnTo>
                    <a:pt x="0" y="3723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C8A311D3-79AA-4C92-A100-854235FF383B}"/>
                </a:ext>
              </a:extLst>
            </p:cNvPr>
            <p:cNvSpPr/>
            <p:nvPr/>
          </p:nvSpPr>
          <p:spPr>
            <a:xfrm>
              <a:off x="9855741" y="5668996"/>
              <a:ext cx="18897" cy="62350"/>
            </a:xfrm>
            <a:custGeom>
              <a:avLst/>
              <a:gdLst>
                <a:gd name="connsiteX0" fmla="*/ 18898 w 18897"/>
                <a:gd name="connsiteY0" fmla="*/ 51355 h 62350"/>
                <a:gd name="connsiteX1" fmla="*/ 18023 w 18897"/>
                <a:gd name="connsiteY1" fmla="*/ 0 h 62350"/>
                <a:gd name="connsiteX2" fmla="*/ 9152 w 18897"/>
                <a:gd name="connsiteY2" fmla="*/ 11121 h 62350"/>
                <a:gd name="connsiteX3" fmla="*/ 31 w 18897"/>
                <a:gd name="connsiteY3" fmla="*/ 500 h 62350"/>
                <a:gd name="connsiteX4" fmla="*/ 31 w 18897"/>
                <a:gd name="connsiteY4" fmla="*/ 4498 h 62350"/>
                <a:gd name="connsiteX5" fmla="*/ 31 w 18897"/>
                <a:gd name="connsiteY5" fmla="*/ 35861 h 62350"/>
                <a:gd name="connsiteX6" fmla="*/ 31 w 18897"/>
                <a:gd name="connsiteY6" fmla="*/ 41858 h 62350"/>
                <a:gd name="connsiteX7" fmla="*/ 31 w 18897"/>
                <a:gd name="connsiteY7" fmla="*/ 51855 h 62350"/>
                <a:gd name="connsiteX8" fmla="*/ 8977 w 18897"/>
                <a:gd name="connsiteY8" fmla="*/ 62338 h 62350"/>
                <a:gd name="connsiteX9" fmla="*/ 9152 w 18897"/>
                <a:gd name="connsiteY9" fmla="*/ 62350 h 62350"/>
                <a:gd name="connsiteX10" fmla="*/ 13525 w 18897"/>
                <a:gd name="connsiteY10" fmla="*/ 60726 h 62350"/>
                <a:gd name="connsiteX11" fmla="*/ 15899 w 18897"/>
                <a:gd name="connsiteY11" fmla="*/ 58227 h 62350"/>
                <a:gd name="connsiteX12" fmla="*/ 18898 w 18897"/>
                <a:gd name="connsiteY12" fmla="*/ 51355 h 6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97" h="62350">
                  <a:moveTo>
                    <a:pt x="18898" y="51355"/>
                  </a:moveTo>
                  <a:lnTo>
                    <a:pt x="18023" y="0"/>
                  </a:lnTo>
                  <a:cubicBezTo>
                    <a:pt x="18536" y="5486"/>
                    <a:pt x="14625" y="10408"/>
                    <a:pt x="9152" y="11121"/>
                  </a:cubicBezTo>
                  <a:cubicBezTo>
                    <a:pt x="3730" y="10659"/>
                    <a:pt x="-331" y="5935"/>
                    <a:pt x="31" y="500"/>
                  </a:cubicBezTo>
                  <a:lnTo>
                    <a:pt x="31" y="4498"/>
                  </a:lnTo>
                  <a:lnTo>
                    <a:pt x="31" y="35861"/>
                  </a:lnTo>
                  <a:lnTo>
                    <a:pt x="31" y="41858"/>
                  </a:lnTo>
                  <a:lnTo>
                    <a:pt x="31" y="51855"/>
                  </a:lnTo>
                  <a:cubicBezTo>
                    <a:pt x="-394" y="57215"/>
                    <a:pt x="3617" y="61913"/>
                    <a:pt x="8977" y="62338"/>
                  </a:cubicBezTo>
                  <a:cubicBezTo>
                    <a:pt x="9040" y="62338"/>
                    <a:pt x="9090" y="62350"/>
                    <a:pt x="9152" y="62350"/>
                  </a:cubicBezTo>
                  <a:cubicBezTo>
                    <a:pt x="10739" y="62263"/>
                    <a:pt x="12263" y="61701"/>
                    <a:pt x="13525" y="60726"/>
                  </a:cubicBezTo>
                  <a:cubicBezTo>
                    <a:pt x="14462" y="60051"/>
                    <a:pt x="15274" y="59201"/>
                    <a:pt x="15899" y="58227"/>
                  </a:cubicBezTo>
                  <a:cubicBezTo>
                    <a:pt x="17624" y="56328"/>
                    <a:pt x="18673" y="53916"/>
                    <a:pt x="18898" y="513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1E68727E-ED52-43DA-A97C-F22568697906}"/>
                </a:ext>
              </a:extLst>
            </p:cNvPr>
            <p:cNvSpPr/>
            <p:nvPr/>
          </p:nvSpPr>
          <p:spPr>
            <a:xfrm>
              <a:off x="12012840" y="3668419"/>
              <a:ext cx="43994" cy="298006"/>
            </a:xfrm>
            <a:custGeom>
              <a:avLst/>
              <a:gdLst>
                <a:gd name="connsiteX0" fmla="*/ 34110 w 43994"/>
                <a:gd name="connsiteY0" fmla="*/ 12495 h 298006"/>
                <a:gd name="connsiteX1" fmla="*/ 26114 w 43994"/>
                <a:gd name="connsiteY1" fmla="*/ 0 h 298006"/>
                <a:gd name="connsiteX2" fmla="*/ 0 w 43994"/>
                <a:gd name="connsiteY2" fmla="*/ 298006 h 298006"/>
                <a:gd name="connsiteX3" fmla="*/ 4623 w 43994"/>
                <a:gd name="connsiteY3" fmla="*/ 295382 h 298006"/>
                <a:gd name="connsiteX4" fmla="*/ 16118 w 43994"/>
                <a:gd name="connsiteY4" fmla="*/ 288885 h 298006"/>
                <a:gd name="connsiteX5" fmla="*/ 18992 w 43994"/>
                <a:gd name="connsiteY5" fmla="*/ 288010 h 298006"/>
                <a:gd name="connsiteX6" fmla="*/ 43981 w 43994"/>
                <a:gd name="connsiteY6" fmla="*/ 2499 h 298006"/>
                <a:gd name="connsiteX7" fmla="*/ 35010 w 43994"/>
                <a:gd name="connsiteY7" fmla="*/ 12495 h 298006"/>
                <a:gd name="connsiteX8" fmla="*/ 34110 w 43994"/>
                <a:gd name="connsiteY8" fmla="*/ 12495 h 29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4" h="298006">
                  <a:moveTo>
                    <a:pt x="34110" y="12495"/>
                  </a:moveTo>
                  <a:cubicBezTo>
                    <a:pt x="28500" y="11195"/>
                    <a:pt x="24952" y="5648"/>
                    <a:pt x="26114" y="0"/>
                  </a:cubicBezTo>
                  <a:lnTo>
                    <a:pt x="0" y="298006"/>
                  </a:lnTo>
                  <a:lnTo>
                    <a:pt x="4623" y="295382"/>
                  </a:lnTo>
                  <a:lnTo>
                    <a:pt x="16118" y="288885"/>
                  </a:lnTo>
                  <a:cubicBezTo>
                    <a:pt x="17005" y="288410"/>
                    <a:pt x="17980" y="288110"/>
                    <a:pt x="18992" y="288010"/>
                  </a:cubicBezTo>
                  <a:lnTo>
                    <a:pt x="43981" y="2499"/>
                  </a:lnTo>
                  <a:cubicBezTo>
                    <a:pt x="44256" y="7734"/>
                    <a:pt x="40245" y="12208"/>
                    <a:pt x="35010" y="12495"/>
                  </a:cubicBezTo>
                  <a:cubicBezTo>
                    <a:pt x="34710" y="12508"/>
                    <a:pt x="34410" y="12508"/>
                    <a:pt x="34110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C095AC4D-175A-4919-B069-3FED2C25F6C0}"/>
                </a:ext>
              </a:extLst>
            </p:cNvPr>
            <p:cNvSpPr/>
            <p:nvPr/>
          </p:nvSpPr>
          <p:spPr>
            <a:xfrm>
              <a:off x="10877955" y="6634111"/>
              <a:ext cx="2998" cy="1874"/>
            </a:xfrm>
            <a:custGeom>
              <a:avLst/>
              <a:gdLst>
                <a:gd name="connsiteX0" fmla="*/ 0 w 2998"/>
                <a:gd name="connsiteY0" fmla="*/ 1874 h 1874"/>
                <a:gd name="connsiteX1" fmla="*/ 2999 w 2998"/>
                <a:gd name="connsiteY1" fmla="*/ 0 h 1874"/>
                <a:gd name="connsiteX2" fmla="*/ 0 w 2998"/>
                <a:gd name="connsiteY2" fmla="*/ 999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" h="1874">
                  <a:moveTo>
                    <a:pt x="0" y="1874"/>
                  </a:moveTo>
                  <a:lnTo>
                    <a:pt x="2999" y="0"/>
                  </a:lnTo>
                  <a:cubicBezTo>
                    <a:pt x="2087" y="550"/>
                    <a:pt x="1062" y="900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C7E5A41D-F96A-42A2-B447-2EC9F1B8C041}"/>
                </a:ext>
              </a:extLst>
            </p:cNvPr>
            <p:cNvSpPr/>
            <p:nvPr/>
          </p:nvSpPr>
          <p:spPr>
            <a:xfrm>
              <a:off x="10462759" y="6614869"/>
              <a:ext cx="412072" cy="257397"/>
            </a:xfrm>
            <a:custGeom>
              <a:avLst/>
              <a:gdLst>
                <a:gd name="connsiteX0" fmla="*/ 412072 w 412072"/>
                <a:gd name="connsiteY0" fmla="*/ 19992 h 257397"/>
                <a:gd name="connsiteX1" fmla="*/ 406075 w 412072"/>
                <a:gd name="connsiteY1" fmla="*/ 14619 h 257397"/>
                <a:gd name="connsiteX2" fmla="*/ 409823 w 412072"/>
                <a:gd name="connsiteY2" fmla="*/ 0 h 257397"/>
                <a:gd name="connsiteX3" fmla="*/ 0 w 412072"/>
                <a:gd name="connsiteY3" fmla="*/ 257397 h 257397"/>
                <a:gd name="connsiteX4" fmla="*/ 38858 w 412072"/>
                <a:gd name="connsiteY4" fmla="*/ 257397 h 257397"/>
                <a:gd name="connsiteX5" fmla="*/ 411947 w 412072"/>
                <a:gd name="connsiteY5" fmla="*/ 23116 h 25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072" h="257397">
                  <a:moveTo>
                    <a:pt x="412072" y="19992"/>
                  </a:moveTo>
                  <a:cubicBezTo>
                    <a:pt x="409348" y="19230"/>
                    <a:pt x="407136" y="17243"/>
                    <a:pt x="406075" y="14619"/>
                  </a:cubicBezTo>
                  <a:cubicBezTo>
                    <a:pt x="403913" y="9459"/>
                    <a:pt x="405437" y="3486"/>
                    <a:pt x="409823" y="0"/>
                  </a:cubicBezTo>
                  <a:lnTo>
                    <a:pt x="0" y="257397"/>
                  </a:lnTo>
                  <a:lnTo>
                    <a:pt x="38858" y="257397"/>
                  </a:lnTo>
                  <a:lnTo>
                    <a:pt x="411947" y="231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A5CCC599-01F1-467D-B6FA-914EF175045C}"/>
                </a:ext>
              </a:extLst>
            </p:cNvPr>
            <p:cNvSpPr/>
            <p:nvPr/>
          </p:nvSpPr>
          <p:spPr>
            <a:xfrm>
              <a:off x="10867861" y="6485186"/>
              <a:ext cx="222954" cy="150174"/>
            </a:xfrm>
            <a:custGeom>
              <a:avLst/>
              <a:gdLst>
                <a:gd name="connsiteX0" fmla="*/ 221752 w 222954"/>
                <a:gd name="connsiteY0" fmla="*/ 5607 h 150174"/>
                <a:gd name="connsiteX1" fmla="*/ 215880 w 222954"/>
                <a:gd name="connsiteY1" fmla="*/ 235 h 150174"/>
                <a:gd name="connsiteX2" fmla="*/ 212631 w 222954"/>
                <a:gd name="connsiteY2" fmla="*/ 235 h 150174"/>
                <a:gd name="connsiteX3" fmla="*/ 209633 w 222954"/>
                <a:gd name="connsiteY3" fmla="*/ 1234 h 150174"/>
                <a:gd name="connsiteX4" fmla="*/ 4721 w 222954"/>
                <a:gd name="connsiteY4" fmla="*/ 129932 h 150174"/>
                <a:gd name="connsiteX5" fmla="*/ 973 w 222954"/>
                <a:gd name="connsiteY5" fmla="*/ 144552 h 150174"/>
                <a:gd name="connsiteX6" fmla="*/ 6970 w 222954"/>
                <a:gd name="connsiteY6" fmla="*/ 149925 h 150174"/>
                <a:gd name="connsiteX7" fmla="*/ 6970 w 222954"/>
                <a:gd name="connsiteY7" fmla="*/ 139429 h 150174"/>
                <a:gd name="connsiteX8" fmla="*/ 8582 w 222954"/>
                <a:gd name="connsiteY8" fmla="*/ 137555 h 150174"/>
                <a:gd name="connsiteX9" fmla="*/ 8594 w 222954"/>
                <a:gd name="connsiteY9" fmla="*/ 137555 h 150174"/>
                <a:gd name="connsiteX10" fmla="*/ 10094 w 222954"/>
                <a:gd name="connsiteY10" fmla="*/ 139679 h 150174"/>
                <a:gd name="connsiteX11" fmla="*/ 10094 w 222954"/>
                <a:gd name="connsiteY11" fmla="*/ 150175 h 150174"/>
                <a:gd name="connsiteX12" fmla="*/ 13092 w 222954"/>
                <a:gd name="connsiteY12" fmla="*/ 149175 h 150174"/>
                <a:gd name="connsiteX13" fmla="*/ 217879 w 222954"/>
                <a:gd name="connsiteY13" fmla="*/ 20476 h 150174"/>
                <a:gd name="connsiteX14" fmla="*/ 218504 w 222954"/>
                <a:gd name="connsiteY14" fmla="*/ 20476 h 150174"/>
                <a:gd name="connsiteX15" fmla="*/ 220878 w 222954"/>
                <a:gd name="connsiteY15" fmla="*/ 17852 h 150174"/>
                <a:gd name="connsiteX16" fmla="*/ 221752 w 222954"/>
                <a:gd name="connsiteY16" fmla="*/ 5607 h 15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2954" h="150174">
                  <a:moveTo>
                    <a:pt x="221752" y="5607"/>
                  </a:moveTo>
                  <a:cubicBezTo>
                    <a:pt x="220715" y="3008"/>
                    <a:pt x="218554" y="1034"/>
                    <a:pt x="215880" y="235"/>
                  </a:cubicBezTo>
                  <a:cubicBezTo>
                    <a:pt x="214818" y="-78"/>
                    <a:pt x="213693" y="-78"/>
                    <a:pt x="212631" y="235"/>
                  </a:cubicBezTo>
                  <a:cubicBezTo>
                    <a:pt x="211569" y="334"/>
                    <a:pt x="210545" y="684"/>
                    <a:pt x="209633" y="1234"/>
                  </a:cubicBezTo>
                  <a:lnTo>
                    <a:pt x="4721" y="129932"/>
                  </a:lnTo>
                  <a:cubicBezTo>
                    <a:pt x="335" y="133419"/>
                    <a:pt x="-1189" y="139391"/>
                    <a:pt x="973" y="144552"/>
                  </a:cubicBezTo>
                  <a:cubicBezTo>
                    <a:pt x="2035" y="147176"/>
                    <a:pt x="4246" y="149162"/>
                    <a:pt x="6970" y="149925"/>
                  </a:cubicBezTo>
                  <a:lnTo>
                    <a:pt x="6970" y="139429"/>
                  </a:lnTo>
                  <a:cubicBezTo>
                    <a:pt x="6895" y="138467"/>
                    <a:pt x="7620" y="137630"/>
                    <a:pt x="8582" y="137555"/>
                  </a:cubicBezTo>
                  <a:cubicBezTo>
                    <a:pt x="8594" y="137555"/>
                    <a:pt x="8594" y="137555"/>
                    <a:pt x="8594" y="137555"/>
                  </a:cubicBezTo>
                  <a:cubicBezTo>
                    <a:pt x="9544" y="137792"/>
                    <a:pt x="10181" y="138692"/>
                    <a:pt x="10094" y="139679"/>
                  </a:cubicBezTo>
                  <a:lnTo>
                    <a:pt x="10094" y="150175"/>
                  </a:lnTo>
                  <a:cubicBezTo>
                    <a:pt x="11156" y="150074"/>
                    <a:pt x="12180" y="149725"/>
                    <a:pt x="13092" y="149175"/>
                  </a:cubicBezTo>
                  <a:lnTo>
                    <a:pt x="217879" y="20476"/>
                  </a:lnTo>
                  <a:lnTo>
                    <a:pt x="218504" y="20476"/>
                  </a:lnTo>
                  <a:cubicBezTo>
                    <a:pt x="219416" y="19714"/>
                    <a:pt x="220215" y="18839"/>
                    <a:pt x="220878" y="17852"/>
                  </a:cubicBezTo>
                  <a:cubicBezTo>
                    <a:pt x="223289" y="14204"/>
                    <a:pt x="223627" y="9556"/>
                    <a:pt x="221752" y="56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946C4B3B-0EF0-4382-94D5-7C8D35EE2815}"/>
                </a:ext>
              </a:extLst>
            </p:cNvPr>
            <p:cNvSpPr/>
            <p:nvPr/>
          </p:nvSpPr>
          <p:spPr>
            <a:xfrm>
              <a:off x="11346499" y="4477721"/>
              <a:ext cx="60690" cy="722336"/>
            </a:xfrm>
            <a:custGeom>
              <a:avLst/>
              <a:gdLst>
                <a:gd name="connsiteX0" fmla="*/ 51731 w 60690"/>
                <a:gd name="connsiteY0" fmla="*/ 0 h 722336"/>
                <a:gd name="connsiteX1" fmla="*/ 42110 w 60690"/>
                <a:gd name="connsiteY1" fmla="*/ 9871 h 722336"/>
                <a:gd name="connsiteX2" fmla="*/ 42110 w 60690"/>
                <a:gd name="connsiteY2" fmla="*/ 9996 h 722336"/>
                <a:gd name="connsiteX3" fmla="*/ 42110 w 60690"/>
                <a:gd name="connsiteY3" fmla="*/ 13995 h 722336"/>
                <a:gd name="connsiteX4" fmla="*/ 42110 w 60690"/>
                <a:gd name="connsiteY4" fmla="*/ 18368 h 722336"/>
                <a:gd name="connsiteX5" fmla="*/ 3 w 60690"/>
                <a:gd name="connsiteY5" fmla="*/ 720838 h 722336"/>
                <a:gd name="connsiteX6" fmla="*/ 9624 w 60690"/>
                <a:gd name="connsiteY6" fmla="*/ 710717 h 722336"/>
                <a:gd name="connsiteX7" fmla="*/ 9624 w 60690"/>
                <a:gd name="connsiteY7" fmla="*/ 710717 h 722336"/>
                <a:gd name="connsiteX8" fmla="*/ 17870 w 60690"/>
                <a:gd name="connsiteY8" fmla="*/ 722337 h 722336"/>
                <a:gd name="connsiteX9" fmla="*/ 60602 w 60690"/>
                <a:gd name="connsiteY9" fmla="*/ 11621 h 722336"/>
                <a:gd name="connsiteX10" fmla="*/ 51731 w 60690"/>
                <a:gd name="connsiteY10" fmla="*/ 0 h 72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90" h="722336">
                  <a:moveTo>
                    <a:pt x="51731" y="0"/>
                  </a:moveTo>
                  <a:cubicBezTo>
                    <a:pt x="46345" y="63"/>
                    <a:pt x="42035" y="4486"/>
                    <a:pt x="42110" y="9871"/>
                  </a:cubicBezTo>
                  <a:cubicBezTo>
                    <a:pt x="42110" y="9909"/>
                    <a:pt x="42110" y="9958"/>
                    <a:pt x="42110" y="9996"/>
                  </a:cubicBezTo>
                  <a:lnTo>
                    <a:pt x="42110" y="13995"/>
                  </a:lnTo>
                  <a:lnTo>
                    <a:pt x="42110" y="18368"/>
                  </a:lnTo>
                  <a:lnTo>
                    <a:pt x="3" y="720838"/>
                  </a:lnTo>
                  <a:cubicBezTo>
                    <a:pt x="-134" y="715390"/>
                    <a:pt x="4164" y="710854"/>
                    <a:pt x="9624" y="710717"/>
                  </a:cubicBezTo>
                  <a:cubicBezTo>
                    <a:pt x="9624" y="710717"/>
                    <a:pt x="9624" y="710717"/>
                    <a:pt x="9624" y="710717"/>
                  </a:cubicBezTo>
                  <a:cubicBezTo>
                    <a:pt x="15022" y="711791"/>
                    <a:pt x="18645" y="716889"/>
                    <a:pt x="17870" y="722337"/>
                  </a:cubicBezTo>
                  <a:lnTo>
                    <a:pt x="60602" y="11621"/>
                  </a:lnTo>
                  <a:cubicBezTo>
                    <a:pt x="61339" y="5973"/>
                    <a:pt x="57378" y="775"/>
                    <a:pt x="5173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F749256F-88F3-46C8-A349-ABCC75C9D35A}"/>
                </a:ext>
              </a:extLst>
            </p:cNvPr>
            <p:cNvSpPr/>
            <p:nvPr/>
          </p:nvSpPr>
          <p:spPr>
            <a:xfrm>
              <a:off x="11343863" y="5188438"/>
              <a:ext cx="19028" cy="53978"/>
            </a:xfrm>
            <a:custGeom>
              <a:avLst/>
              <a:gdLst>
                <a:gd name="connsiteX0" fmla="*/ 11761 w 19028"/>
                <a:gd name="connsiteY0" fmla="*/ 0 h 53978"/>
                <a:gd name="connsiteX1" fmla="*/ 2140 w 19028"/>
                <a:gd name="connsiteY1" fmla="*/ 10109 h 53978"/>
                <a:gd name="connsiteX2" fmla="*/ 2140 w 19028"/>
                <a:gd name="connsiteY2" fmla="*/ 10121 h 53978"/>
                <a:gd name="connsiteX3" fmla="*/ 141 w 19028"/>
                <a:gd name="connsiteY3" fmla="*/ 42358 h 53978"/>
                <a:gd name="connsiteX4" fmla="*/ 141 w 19028"/>
                <a:gd name="connsiteY4" fmla="*/ 46107 h 53978"/>
                <a:gd name="connsiteX5" fmla="*/ 1515 w 19028"/>
                <a:gd name="connsiteY5" fmla="*/ 49605 h 53978"/>
                <a:gd name="connsiteX6" fmla="*/ 8012 w 19028"/>
                <a:gd name="connsiteY6" fmla="*/ 53979 h 53978"/>
                <a:gd name="connsiteX7" fmla="*/ 17633 w 19028"/>
                <a:gd name="connsiteY7" fmla="*/ 43983 h 53978"/>
                <a:gd name="connsiteX8" fmla="*/ 18883 w 19028"/>
                <a:gd name="connsiteY8" fmla="*/ 23616 h 53978"/>
                <a:gd name="connsiteX9" fmla="*/ 18883 w 19028"/>
                <a:gd name="connsiteY9" fmla="*/ 18493 h 53978"/>
                <a:gd name="connsiteX10" fmla="*/ 18883 w 19028"/>
                <a:gd name="connsiteY10" fmla="*/ 11620 h 53978"/>
                <a:gd name="connsiteX11" fmla="*/ 11761 w 19028"/>
                <a:gd name="connsiteY11" fmla="*/ 0 h 5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28" h="53978">
                  <a:moveTo>
                    <a:pt x="11761" y="0"/>
                  </a:moveTo>
                  <a:cubicBezTo>
                    <a:pt x="6313" y="138"/>
                    <a:pt x="2002" y="4661"/>
                    <a:pt x="2140" y="10109"/>
                  </a:cubicBezTo>
                  <a:cubicBezTo>
                    <a:pt x="2140" y="10121"/>
                    <a:pt x="2140" y="10121"/>
                    <a:pt x="2140" y="10121"/>
                  </a:cubicBezTo>
                  <a:lnTo>
                    <a:pt x="141" y="42358"/>
                  </a:lnTo>
                  <a:cubicBezTo>
                    <a:pt x="-47" y="43595"/>
                    <a:pt x="-47" y="44870"/>
                    <a:pt x="141" y="46107"/>
                  </a:cubicBezTo>
                  <a:cubicBezTo>
                    <a:pt x="416" y="47331"/>
                    <a:pt x="878" y="48518"/>
                    <a:pt x="1515" y="49605"/>
                  </a:cubicBezTo>
                  <a:cubicBezTo>
                    <a:pt x="2864" y="52004"/>
                    <a:pt x="5276" y="53629"/>
                    <a:pt x="8012" y="53979"/>
                  </a:cubicBezTo>
                  <a:cubicBezTo>
                    <a:pt x="13410" y="53841"/>
                    <a:pt x="17708" y="49380"/>
                    <a:pt x="17633" y="43983"/>
                  </a:cubicBezTo>
                  <a:lnTo>
                    <a:pt x="18883" y="23616"/>
                  </a:lnTo>
                  <a:lnTo>
                    <a:pt x="18883" y="18493"/>
                  </a:lnTo>
                  <a:lnTo>
                    <a:pt x="18883" y="11620"/>
                  </a:lnTo>
                  <a:cubicBezTo>
                    <a:pt x="19745" y="6510"/>
                    <a:pt x="16708" y="1549"/>
                    <a:pt x="1176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0423A9DD-A9EA-48AA-AC62-2A06348D3A87}"/>
                </a:ext>
              </a:extLst>
            </p:cNvPr>
            <p:cNvSpPr/>
            <p:nvPr/>
          </p:nvSpPr>
          <p:spPr>
            <a:xfrm>
              <a:off x="7763457" y="2379156"/>
              <a:ext cx="21209" cy="44758"/>
            </a:xfrm>
            <a:custGeom>
              <a:avLst/>
              <a:gdLst>
                <a:gd name="connsiteX0" fmla="*/ 7840 w 21209"/>
                <a:gd name="connsiteY0" fmla="*/ 152 h 44758"/>
                <a:gd name="connsiteX1" fmla="*/ 218 w 21209"/>
                <a:gd name="connsiteY1" fmla="*/ 12647 h 44758"/>
                <a:gd name="connsiteX2" fmla="*/ 218 w 21209"/>
                <a:gd name="connsiteY2" fmla="*/ 12647 h 44758"/>
                <a:gd name="connsiteX3" fmla="*/ 218 w 21209"/>
                <a:gd name="connsiteY3" fmla="*/ 16645 h 44758"/>
                <a:gd name="connsiteX4" fmla="*/ 3342 w 21209"/>
                <a:gd name="connsiteY4" fmla="*/ 44759 h 44758"/>
                <a:gd name="connsiteX5" fmla="*/ 11088 w 21209"/>
                <a:gd name="connsiteY5" fmla="*/ 32264 h 44758"/>
                <a:gd name="connsiteX6" fmla="*/ 21197 w 21209"/>
                <a:gd name="connsiteY6" fmla="*/ 41110 h 44758"/>
                <a:gd name="connsiteX7" fmla="*/ 21209 w 21209"/>
                <a:gd name="connsiteY7" fmla="*/ 41510 h 44758"/>
                <a:gd name="connsiteX8" fmla="*/ 19710 w 21209"/>
                <a:gd name="connsiteY8" fmla="*/ 28015 h 44758"/>
                <a:gd name="connsiteX9" fmla="*/ 17461 w 21209"/>
                <a:gd name="connsiteY9" fmla="*/ 8773 h 44758"/>
                <a:gd name="connsiteX10" fmla="*/ 17461 w 21209"/>
                <a:gd name="connsiteY10" fmla="*/ 7774 h 44758"/>
                <a:gd name="connsiteX11" fmla="*/ 17461 w 21209"/>
                <a:gd name="connsiteY11" fmla="*/ 5774 h 44758"/>
                <a:gd name="connsiteX12" fmla="*/ 16586 w 21209"/>
                <a:gd name="connsiteY12" fmla="*/ 3900 h 44758"/>
                <a:gd name="connsiteX13" fmla="*/ 7840 w 21209"/>
                <a:gd name="connsiteY13" fmla="*/ 152 h 4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09" h="44758">
                  <a:moveTo>
                    <a:pt x="7840" y="152"/>
                  </a:moveTo>
                  <a:cubicBezTo>
                    <a:pt x="2417" y="1676"/>
                    <a:pt x="-906" y="7124"/>
                    <a:pt x="218" y="12647"/>
                  </a:cubicBezTo>
                  <a:lnTo>
                    <a:pt x="218" y="12647"/>
                  </a:lnTo>
                  <a:lnTo>
                    <a:pt x="218" y="16645"/>
                  </a:lnTo>
                  <a:lnTo>
                    <a:pt x="3342" y="44759"/>
                  </a:lnTo>
                  <a:cubicBezTo>
                    <a:pt x="2155" y="39186"/>
                    <a:pt x="5578" y="33676"/>
                    <a:pt x="11088" y="32264"/>
                  </a:cubicBezTo>
                  <a:cubicBezTo>
                    <a:pt x="16324" y="31914"/>
                    <a:pt x="20847" y="35875"/>
                    <a:pt x="21197" y="41110"/>
                  </a:cubicBezTo>
                  <a:cubicBezTo>
                    <a:pt x="21197" y="41248"/>
                    <a:pt x="21209" y="41373"/>
                    <a:pt x="21209" y="41510"/>
                  </a:cubicBezTo>
                  <a:lnTo>
                    <a:pt x="19710" y="28015"/>
                  </a:lnTo>
                  <a:lnTo>
                    <a:pt x="17461" y="8773"/>
                  </a:lnTo>
                  <a:cubicBezTo>
                    <a:pt x="17511" y="8448"/>
                    <a:pt x="17511" y="8098"/>
                    <a:pt x="17461" y="7774"/>
                  </a:cubicBezTo>
                  <a:cubicBezTo>
                    <a:pt x="17511" y="7111"/>
                    <a:pt x="17511" y="6436"/>
                    <a:pt x="17461" y="5774"/>
                  </a:cubicBezTo>
                  <a:cubicBezTo>
                    <a:pt x="17223" y="5125"/>
                    <a:pt x="16924" y="4500"/>
                    <a:pt x="16586" y="3900"/>
                  </a:cubicBezTo>
                  <a:cubicBezTo>
                    <a:pt x="14712" y="976"/>
                    <a:pt x="11251" y="-498"/>
                    <a:pt x="7840" y="15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C13CF9AD-6F6D-4E68-8E78-1C2B11D53450}"/>
                </a:ext>
              </a:extLst>
            </p:cNvPr>
            <p:cNvSpPr/>
            <p:nvPr/>
          </p:nvSpPr>
          <p:spPr>
            <a:xfrm>
              <a:off x="11067998" y="2166674"/>
              <a:ext cx="317294" cy="174649"/>
            </a:xfrm>
            <a:custGeom>
              <a:avLst/>
              <a:gdLst>
                <a:gd name="connsiteX0" fmla="*/ 317238 w 317294"/>
                <a:gd name="connsiteY0" fmla="*/ 9965 h 174649"/>
                <a:gd name="connsiteX1" fmla="*/ 317238 w 317294"/>
                <a:gd name="connsiteY1" fmla="*/ 7966 h 174649"/>
                <a:gd name="connsiteX2" fmla="*/ 317238 w 317294"/>
                <a:gd name="connsiteY2" fmla="*/ 5717 h 174649"/>
                <a:gd name="connsiteX3" fmla="*/ 317238 w 317294"/>
                <a:gd name="connsiteY3" fmla="*/ 5717 h 174649"/>
                <a:gd name="connsiteX4" fmla="*/ 316488 w 317294"/>
                <a:gd name="connsiteY4" fmla="*/ 4467 h 174649"/>
                <a:gd name="connsiteX5" fmla="*/ 315364 w 317294"/>
                <a:gd name="connsiteY5" fmla="*/ 2593 h 174649"/>
                <a:gd name="connsiteX6" fmla="*/ 314114 w 317294"/>
                <a:gd name="connsiteY6" fmla="*/ 1343 h 174649"/>
                <a:gd name="connsiteX7" fmla="*/ 312615 w 317294"/>
                <a:gd name="connsiteY7" fmla="*/ 94 h 174649"/>
                <a:gd name="connsiteX8" fmla="*/ 310741 w 317294"/>
                <a:gd name="connsiteY8" fmla="*/ 94 h 174649"/>
                <a:gd name="connsiteX9" fmla="*/ 309241 w 317294"/>
                <a:gd name="connsiteY9" fmla="*/ 94 h 174649"/>
                <a:gd name="connsiteX10" fmla="*/ 307617 w 317294"/>
                <a:gd name="connsiteY10" fmla="*/ 94 h 174649"/>
                <a:gd name="connsiteX11" fmla="*/ 305743 w 317294"/>
                <a:gd name="connsiteY11" fmla="*/ 94 h 174649"/>
                <a:gd name="connsiteX12" fmla="*/ 305743 w 317294"/>
                <a:gd name="connsiteY12" fmla="*/ 94 h 174649"/>
                <a:gd name="connsiteX13" fmla="*/ 300620 w 317294"/>
                <a:gd name="connsiteY13" fmla="*/ 2718 h 174649"/>
                <a:gd name="connsiteX14" fmla="*/ 0 w 317294"/>
                <a:gd name="connsiteY14" fmla="*/ 154657 h 174649"/>
                <a:gd name="connsiteX15" fmla="*/ 11145 w 317294"/>
                <a:gd name="connsiteY15" fmla="*/ 158655 h 174649"/>
                <a:gd name="connsiteX16" fmla="*/ 11745 w 317294"/>
                <a:gd name="connsiteY16" fmla="*/ 160405 h 174649"/>
                <a:gd name="connsiteX17" fmla="*/ 6997 w 317294"/>
                <a:gd name="connsiteY17" fmla="*/ 174649 h 174649"/>
                <a:gd name="connsiteX18" fmla="*/ 299371 w 317294"/>
                <a:gd name="connsiteY18" fmla="*/ 26833 h 174649"/>
                <a:gd name="connsiteX19" fmla="*/ 312615 w 317294"/>
                <a:gd name="connsiteY19" fmla="*/ 20086 h 174649"/>
                <a:gd name="connsiteX20" fmla="*/ 317238 w 317294"/>
                <a:gd name="connsiteY20" fmla="*/ 9965 h 17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7294" h="174649">
                  <a:moveTo>
                    <a:pt x="317238" y="9965"/>
                  </a:moveTo>
                  <a:cubicBezTo>
                    <a:pt x="317300" y="9303"/>
                    <a:pt x="317300" y="8628"/>
                    <a:pt x="317238" y="7966"/>
                  </a:cubicBezTo>
                  <a:cubicBezTo>
                    <a:pt x="317313" y="7216"/>
                    <a:pt x="317313" y="6466"/>
                    <a:pt x="317238" y="5717"/>
                  </a:cubicBezTo>
                  <a:lnTo>
                    <a:pt x="317238" y="5717"/>
                  </a:lnTo>
                  <a:lnTo>
                    <a:pt x="316488" y="4467"/>
                  </a:lnTo>
                  <a:cubicBezTo>
                    <a:pt x="316188" y="3805"/>
                    <a:pt x="315814" y="3167"/>
                    <a:pt x="315364" y="2593"/>
                  </a:cubicBezTo>
                  <a:cubicBezTo>
                    <a:pt x="314976" y="2143"/>
                    <a:pt x="314564" y="1731"/>
                    <a:pt x="314114" y="1343"/>
                  </a:cubicBezTo>
                  <a:lnTo>
                    <a:pt x="312615" y="94"/>
                  </a:lnTo>
                  <a:lnTo>
                    <a:pt x="310741" y="94"/>
                  </a:lnTo>
                  <a:cubicBezTo>
                    <a:pt x="310241" y="31"/>
                    <a:pt x="309741" y="31"/>
                    <a:pt x="309241" y="94"/>
                  </a:cubicBezTo>
                  <a:lnTo>
                    <a:pt x="307617" y="94"/>
                  </a:lnTo>
                  <a:cubicBezTo>
                    <a:pt x="307005" y="-31"/>
                    <a:pt x="306355" y="-31"/>
                    <a:pt x="305743" y="94"/>
                  </a:cubicBezTo>
                  <a:lnTo>
                    <a:pt x="305743" y="94"/>
                  </a:lnTo>
                  <a:lnTo>
                    <a:pt x="300620" y="2718"/>
                  </a:lnTo>
                  <a:lnTo>
                    <a:pt x="0" y="154657"/>
                  </a:lnTo>
                  <a:cubicBezTo>
                    <a:pt x="4186" y="152683"/>
                    <a:pt x="9171" y="154470"/>
                    <a:pt x="11145" y="158655"/>
                  </a:cubicBezTo>
                  <a:cubicBezTo>
                    <a:pt x="11408" y="159218"/>
                    <a:pt x="11607" y="159805"/>
                    <a:pt x="11745" y="160405"/>
                  </a:cubicBezTo>
                  <a:cubicBezTo>
                    <a:pt x="13794" y="165678"/>
                    <a:pt x="11807" y="171663"/>
                    <a:pt x="6997" y="174649"/>
                  </a:cubicBezTo>
                  <a:lnTo>
                    <a:pt x="299371" y="26833"/>
                  </a:lnTo>
                  <a:lnTo>
                    <a:pt x="312615" y="20086"/>
                  </a:lnTo>
                  <a:cubicBezTo>
                    <a:pt x="315876" y="17799"/>
                    <a:pt x="317638" y="13926"/>
                    <a:pt x="317238" y="996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71F1D091-B13E-4C85-A895-6EC4F3C03C1C}"/>
                </a:ext>
              </a:extLst>
            </p:cNvPr>
            <p:cNvSpPr/>
            <p:nvPr/>
          </p:nvSpPr>
          <p:spPr>
            <a:xfrm>
              <a:off x="10929261" y="2395926"/>
              <a:ext cx="46" cy="1749"/>
            </a:xfrm>
            <a:custGeom>
              <a:avLst/>
              <a:gdLst>
                <a:gd name="connsiteX0" fmla="*/ 47 w 46"/>
                <a:gd name="connsiteY0" fmla="*/ 1749 h 1749"/>
                <a:gd name="connsiteX1" fmla="*/ 47 w 46"/>
                <a:gd name="connsiteY1" fmla="*/ 0 h 1749"/>
                <a:gd name="connsiteX2" fmla="*/ 47 w 46"/>
                <a:gd name="connsiteY2" fmla="*/ 1374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1749">
                  <a:moveTo>
                    <a:pt x="47" y="1749"/>
                  </a:moveTo>
                  <a:cubicBezTo>
                    <a:pt x="-16" y="1162"/>
                    <a:pt x="-16" y="587"/>
                    <a:pt x="47" y="0"/>
                  </a:cubicBezTo>
                  <a:cubicBezTo>
                    <a:pt x="-16" y="462"/>
                    <a:pt x="-16" y="912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1D2DF064-4C93-4458-84AA-6F5A3F6A11E5}"/>
                </a:ext>
              </a:extLst>
            </p:cNvPr>
            <p:cNvSpPr/>
            <p:nvPr/>
          </p:nvSpPr>
          <p:spPr>
            <a:xfrm>
              <a:off x="10918925" y="2397801"/>
              <a:ext cx="27875" cy="304253"/>
            </a:xfrm>
            <a:custGeom>
              <a:avLst/>
              <a:gdLst>
                <a:gd name="connsiteX0" fmla="*/ 9634 w 27875"/>
                <a:gd name="connsiteY0" fmla="*/ 293008 h 304253"/>
                <a:gd name="connsiteX1" fmla="*/ 18255 w 27875"/>
                <a:gd name="connsiteY1" fmla="*/ 304254 h 304253"/>
                <a:gd name="connsiteX2" fmla="*/ 27876 w 27875"/>
                <a:gd name="connsiteY2" fmla="*/ 11745 h 304253"/>
                <a:gd name="connsiteX3" fmla="*/ 27876 w 27875"/>
                <a:gd name="connsiteY3" fmla="*/ 7247 h 304253"/>
                <a:gd name="connsiteX4" fmla="*/ 22503 w 27875"/>
                <a:gd name="connsiteY4" fmla="*/ 9996 h 304253"/>
                <a:gd name="connsiteX5" fmla="*/ 11195 w 27875"/>
                <a:gd name="connsiteY5" fmla="*/ 5435 h 304253"/>
                <a:gd name="connsiteX6" fmla="*/ 10758 w 27875"/>
                <a:gd name="connsiteY6" fmla="*/ 4123 h 304253"/>
                <a:gd name="connsiteX7" fmla="*/ 10133 w 27875"/>
                <a:gd name="connsiteY7" fmla="*/ 0 h 304253"/>
                <a:gd name="connsiteX8" fmla="*/ 13 w 27875"/>
                <a:gd name="connsiteY8" fmla="*/ 303379 h 304253"/>
                <a:gd name="connsiteX9" fmla="*/ 9371 w 27875"/>
                <a:gd name="connsiteY9" fmla="*/ 293021 h 304253"/>
                <a:gd name="connsiteX10" fmla="*/ 9634 w 27875"/>
                <a:gd name="connsiteY10" fmla="*/ 293008 h 30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75" h="304253">
                  <a:moveTo>
                    <a:pt x="9634" y="293008"/>
                  </a:moveTo>
                  <a:cubicBezTo>
                    <a:pt x="15019" y="293908"/>
                    <a:pt x="18792" y="298818"/>
                    <a:pt x="18255" y="304254"/>
                  </a:cubicBezTo>
                  <a:lnTo>
                    <a:pt x="27876" y="11745"/>
                  </a:lnTo>
                  <a:lnTo>
                    <a:pt x="27876" y="7247"/>
                  </a:lnTo>
                  <a:lnTo>
                    <a:pt x="22503" y="9996"/>
                  </a:lnTo>
                  <a:cubicBezTo>
                    <a:pt x="18117" y="11858"/>
                    <a:pt x="13057" y="9821"/>
                    <a:pt x="11195" y="5435"/>
                  </a:cubicBezTo>
                  <a:cubicBezTo>
                    <a:pt x="11020" y="5011"/>
                    <a:pt x="10870" y="4573"/>
                    <a:pt x="10758" y="4123"/>
                  </a:cubicBezTo>
                  <a:cubicBezTo>
                    <a:pt x="10321" y="2799"/>
                    <a:pt x="10108" y="1399"/>
                    <a:pt x="10133" y="0"/>
                  </a:cubicBezTo>
                  <a:lnTo>
                    <a:pt x="13" y="303379"/>
                  </a:lnTo>
                  <a:cubicBezTo>
                    <a:pt x="-262" y="297931"/>
                    <a:pt x="3923" y="293296"/>
                    <a:pt x="9371" y="293021"/>
                  </a:cubicBezTo>
                  <a:cubicBezTo>
                    <a:pt x="9458" y="293008"/>
                    <a:pt x="9546" y="293008"/>
                    <a:pt x="9634" y="2930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1EE88802-7926-4DAA-B4C8-EE9338E7AA0A}"/>
                </a:ext>
              </a:extLst>
            </p:cNvPr>
            <p:cNvSpPr/>
            <p:nvPr/>
          </p:nvSpPr>
          <p:spPr>
            <a:xfrm>
              <a:off x="10916936" y="2690309"/>
              <a:ext cx="20044" cy="80217"/>
            </a:xfrm>
            <a:custGeom>
              <a:avLst/>
              <a:gdLst>
                <a:gd name="connsiteX0" fmla="*/ 2 w 20044"/>
                <a:gd name="connsiteY0" fmla="*/ 80218 h 80217"/>
                <a:gd name="connsiteX1" fmla="*/ 2 w 20044"/>
                <a:gd name="connsiteY1" fmla="*/ 80218 h 80217"/>
                <a:gd name="connsiteX2" fmla="*/ 2251 w 20044"/>
                <a:gd name="connsiteY2" fmla="*/ 72846 h 80217"/>
                <a:gd name="connsiteX3" fmla="*/ 13396 w 20044"/>
                <a:gd name="connsiteY3" fmla="*/ 70897 h 80217"/>
                <a:gd name="connsiteX4" fmla="*/ 14746 w 20044"/>
                <a:gd name="connsiteY4" fmla="*/ 72096 h 80217"/>
                <a:gd name="connsiteX5" fmla="*/ 17869 w 20044"/>
                <a:gd name="connsiteY5" fmla="*/ 75595 h 80217"/>
                <a:gd name="connsiteX6" fmla="*/ 19994 w 20044"/>
                <a:gd name="connsiteY6" fmla="*/ 11245 h 80217"/>
                <a:gd name="connsiteX7" fmla="*/ 11372 w 20044"/>
                <a:gd name="connsiteY7" fmla="*/ 0 h 80217"/>
                <a:gd name="connsiteX8" fmla="*/ 2001 w 20044"/>
                <a:gd name="connsiteY8" fmla="*/ 10346 h 80217"/>
                <a:gd name="connsiteX9" fmla="*/ 2001 w 20044"/>
                <a:gd name="connsiteY9" fmla="*/ 10371 h 80217"/>
                <a:gd name="connsiteX10" fmla="*/ 2001 w 20044"/>
                <a:gd name="connsiteY10" fmla="*/ 17618 h 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44" h="80217">
                  <a:moveTo>
                    <a:pt x="2" y="80218"/>
                  </a:moveTo>
                  <a:lnTo>
                    <a:pt x="2" y="80218"/>
                  </a:lnTo>
                  <a:cubicBezTo>
                    <a:pt x="-48" y="77582"/>
                    <a:pt x="739" y="75008"/>
                    <a:pt x="2251" y="72846"/>
                  </a:cubicBezTo>
                  <a:cubicBezTo>
                    <a:pt x="4788" y="69235"/>
                    <a:pt x="9773" y="68360"/>
                    <a:pt x="13396" y="70897"/>
                  </a:cubicBezTo>
                  <a:cubicBezTo>
                    <a:pt x="13884" y="71247"/>
                    <a:pt x="14346" y="71646"/>
                    <a:pt x="14746" y="72096"/>
                  </a:cubicBezTo>
                  <a:lnTo>
                    <a:pt x="17869" y="75595"/>
                  </a:lnTo>
                  <a:lnTo>
                    <a:pt x="19994" y="11245"/>
                  </a:lnTo>
                  <a:cubicBezTo>
                    <a:pt x="20531" y="5810"/>
                    <a:pt x="16758" y="900"/>
                    <a:pt x="11372" y="0"/>
                  </a:cubicBezTo>
                  <a:cubicBezTo>
                    <a:pt x="5925" y="275"/>
                    <a:pt x="1726" y="4898"/>
                    <a:pt x="2001" y="10346"/>
                  </a:cubicBezTo>
                  <a:cubicBezTo>
                    <a:pt x="2001" y="10358"/>
                    <a:pt x="2001" y="10358"/>
                    <a:pt x="2001" y="10371"/>
                  </a:cubicBezTo>
                  <a:lnTo>
                    <a:pt x="2001" y="176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F58B60D2-E522-45D8-A82B-BE07ED0C7085}"/>
                </a:ext>
              </a:extLst>
            </p:cNvPr>
            <p:cNvSpPr/>
            <p:nvPr/>
          </p:nvSpPr>
          <p:spPr>
            <a:xfrm>
              <a:off x="11004900" y="2856243"/>
              <a:ext cx="367522" cy="406743"/>
            </a:xfrm>
            <a:custGeom>
              <a:avLst/>
              <a:gdLst>
                <a:gd name="connsiteX0" fmla="*/ 12495 w 367522"/>
                <a:gd name="connsiteY0" fmla="*/ 15369 h 406743"/>
                <a:gd name="connsiteX1" fmla="*/ 1574 w 367522"/>
                <a:gd name="connsiteY1" fmla="*/ 17506 h 406743"/>
                <a:gd name="connsiteX2" fmla="*/ 0 w 367522"/>
                <a:gd name="connsiteY2" fmla="*/ 16118 h 406743"/>
                <a:gd name="connsiteX3" fmla="*/ 14119 w 367522"/>
                <a:gd name="connsiteY3" fmla="*/ 31737 h 406743"/>
                <a:gd name="connsiteX4" fmla="*/ 349599 w 367522"/>
                <a:gd name="connsiteY4" fmla="*/ 400465 h 406743"/>
                <a:gd name="connsiteX5" fmla="*/ 352723 w 367522"/>
                <a:gd name="connsiteY5" fmla="*/ 404089 h 406743"/>
                <a:gd name="connsiteX6" fmla="*/ 364018 w 367522"/>
                <a:gd name="connsiteY6" fmla="*/ 404689 h 406743"/>
                <a:gd name="connsiteX7" fmla="*/ 365217 w 367522"/>
                <a:gd name="connsiteY7" fmla="*/ 403339 h 406743"/>
                <a:gd name="connsiteX8" fmla="*/ 367466 w 367522"/>
                <a:gd name="connsiteY8" fmla="*/ 396217 h 406743"/>
                <a:gd name="connsiteX9" fmla="*/ 367466 w 367522"/>
                <a:gd name="connsiteY9" fmla="*/ 393968 h 406743"/>
                <a:gd name="connsiteX10" fmla="*/ 367466 w 367522"/>
                <a:gd name="connsiteY10" fmla="*/ 391969 h 406743"/>
                <a:gd name="connsiteX11" fmla="*/ 366592 w 367522"/>
                <a:gd name="connsiteY11" fmla="*/ 390344 h 406743"/>
                <a:gd name="connsiteX12" fmla="*/ 365592 w 367522"/>
                <a:gd name="connsiteY12" fmla="*/ 388470 h 406743"/>
                <a:gd name="connsiteX13" fmla="*/ 365592 w 367522"/>
                <a:gd name="connsiteY13" fmla="*/ 388470 h 406743"/>
                <a:gd name="connsiteX14" fmla="*/ 352348 w 367522"/>
                <a:gd name="connsiteY14" fmla="*/ 373976 h 406743"/>
                <a:gd name="connsiteX15" fmla="*/ 352348 w 367522"/>
                <a:gd name="connsiteY15" fmla="*/ 373976 h 406743"/>
                <a:gd name="connsiteX16" fmla="*/ 11995 w 367522"/>
                <a:gd name="connsiteY16" fmla="*/ 0 h 406743"/>
                <a:gd name="connsiteX17" fmla="*/ 12495 w 367522"/>
                <a:gd name="connsiteY17" fmla="*/ 15369 h 40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7522" h="406743">
                  <a:moveTo>
                    <a:pt x="12495" y="15369"/>
                  </a:moveTo>
                  <a:cubicBezTo>
                    <a:pt x="10071" y="18980"/>
                    <a:pt x="5173" y="19942"/>
                    <a:pt x="1574" y="17506"/>
                  </a:cubicBezTo>
                  <a:cubicBezTo>
                    <a:pt x="987" y="17118"/>
                    <a:pt x="463" y="16656"/>
                    <a:pt x="0" y="16118"/>
                  </a:cubicBezTo>
                  <a:lnTo>
                    <a:pt x="14119" y="31737"/>
                  </a:lnTo>
                  <a:lnTo>
                    <a:pt x="349599" y="400465"/>
                  </a:lnTo>
                  <a:lnTo>
                    <a:pt x="352723" y="404089"/>
                  </a:lnTo>
                  <a:cubicBezTo>
                    <a:pt x="355671" y="407375"/>
                    <a:pt x="360732" y="407650"/>
                    <a:pt x="364018" y="404689"/>
                  </a:cubicBezTo>
                  <a:cubicBezTo>
                    <a:pt x="364468" y="404289"/>
                    <a:pt x="364868" y="403839"/>
                    <a:pt x="365217" y="403339"/>
                  </a:cubicBezTo>
                  <a:cubicBezTo>
                    <a:pt x="366679" y="401253"/>
                    <a:pt x="367466" y="398766"/>
                    <a:pt x="367466" y="396217"/>
                  </a:cubicBezTo>
                  <a:cubicBezTo>
                    <a:pt x="367529" y="395467"/>
                    <a:pt x="367529" y="394718"/>
                    <a:pt x="367466" y="393968"/>
                  </a:cubicBezTo>
                  <a:cubicBezTo>
                    <a:pt x="367541" y="393306"/>
                    <a:pt x="367541" y="392631"/>
                    <a:pt x="367466" y="391969"/>
                  </a:cubicBezTo>
                  <a:cubicBezTo>
                    <a:pt x="367229" y="391406"/>
                    <a:pt x="366929" y="390857"/>
                    <a:pt x="366592" y="390344"/>
                  </a:cubicBezTo>
                  <a:cubicBezTo>
                    <a:pt x="366304" y="389695"/>
                    <a:pt x="365980" y="389070"/>
                    <a:pt x="365592" y="388470"/>
                  </a:cubicBezTo>
                  <a:lnTo>
                    <a:pt x="365592" y="388470"/>
                  </a:lnTo>
                  <a:lnTo>
                    <a:pt x="352348" y="373976"/>
                  </a:lnTo>
                  <a:lnTo>
                    <a:pt x="352348" y="373976"/>
                  </a:lnTo>
                  <a:lnTo>
                    <a:pt x="11995" y="0"/>
                  </a:lnTo>
                  <a:cubicBezTo>
                    <a:pt x="15669" y="4398"/>
                    <a:pt x="15868" y="1073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81CBE8E0-B9B7-4AB0-9F3B-203BE76C4F6B}"/>
                </a:ext>
              </a:extLst>
            </p:cNvPr>
            <p:cNvSpPr/>
            <p:nvPr/>
          </p:nvSpPr>
          <p:spPr>
            <a:xfrm>
              <a:off x="10916844" y="2760262"/>
              <a:ext cx="102021" cy="114455"/>
            </a:xfrm>
            <a:custGeom>
              <a:avLst/>
              <a:gdLst>
                <a:gd name="connsiteX0" fmla="*/ 2343 w 102021"/>
                <a:gd name="connsiteY0" fmla="*/ 3393 h 114455"/>
                <a:gd name="connsiteX1" fmla="*/ 94 w 102021"/>
                <a:gd name="connsiteY1" fmla="*/ 10765 h 114455"/>
                <a:gd name="connsiteX2" fmla="*/ 94 w 102021"/>
                <a:gd name="connsiteY2" fmla="*/ 13014 h 114455"/>
                <a:gd name="connsiteX3" fmla="*/ 94 w 102021"/>
                <a:gd name="connsiteY3" fmla="*/ 14888 h 114455"/>
                <a:gd name="connsiteX4" fmla="*/ 843 w 102021"/>
                <a:gd name="connsiteY4" fmla="*/ 16513 h 114455"/>
                <a:gd name="connsiteX5" fmla="*/ 1968 w 102021"/>
                <a:gd name="connsiteY5" fmla="*/ 18387 h 114455"/>
                <a:gd name="connsiteX6" fmla="*/ 1968 w 102021"/>
                <a:gd name="connsiteY6" fmla="*/ 18387 h 114455"/>
                <a:gd name="connsiteX7" fmla="*/ 83807 w 102021"/>
                <a:gd name="connsiteY7" fmla="*/ 108351 h 114455"/>
                <a:gd name="connsiteX8" fmla="*/ 86931 w 102021"/>
                <a:gd name="connsiteY8" fmla="*/ 111725 h 114455"/>
                <a:gd name="connsiteX9" fmla="*/ 98039 w 102021"/>
                <a:gd name="connsiteY9" fmla="*/ 112550 h 114455"/>
                <a:gd name="connsiteX10" fmla="*/ 99426 w 102021"/>
                <a:gd name="connsiteY10" fmla="*/ 110975 h 114455"/>
                <a:gd name="connsiteX11" fmla="*/ 99426 w 102021"/>
                <a:gd name="connsiteY11" fmla="*/ 95731 h 114455"/>
                <a:gd name="connsiteX12" fmla="*/ 17586 w 102021"/>
                <a:gd name="connsiteY12" fmla="*/ 5767 h 114455"/>
                <a:gd name="connsiteX13" fmla="*/ 14463 w 102021"/>
                <a:gd name="connsiteY13" fmla="*/ 2269 h 114455"/>
                <a:gd name="connsiteX14" fmla="*/ 3155 w 102021"/>
                <a:gd name="connsiteY14" fmla="*/ 2418 h 114455"/>
                <a:gd name="connsiteX15" fmla="*/ 2343 w 102021"/>
                <a:gd name="connsiteY15" fmla="*/ 3393 h 11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021" h="114455">
                  <a:moveTo>
                    <a:pt x="2343" y="3393"/>
                  </a:moveTo>
                  <a:cubicBezTo>
                    <a:pt x="831" y="5555"/>
                    <a:pt x="44" y="8129"/>
                    <a:pt x="94" y="10765"/>
                  </a:cubicBezTo>
                  <a:cubicBezTo>
                    <a:pt x="-31" y="11515"/>
                    <a:pt x="-31" y="12265"/>
                    <a:pt x="94" y="13014"/>
                  </a:cubicBezTo>
                  <a:cubicBezTo>
                    <a:pt x="-19" y="13639"/>
                    <a:pt x="-19" y="14264"/>
                    <a:pt x="94" y="14888"/>
                  </a:cubicBezTo>
                  <a:cubicBezTo>
                    <a:pt x="319" y="15438"/>
                    <a:pt x="569" y="15988"/>
                    <a:pt x="843" y="16513"/>
                  </a:cubicBezTo>
                  <a:lnTo>
                    <a:pt x="1968" y="18387"/>
                  </a:lnTo>
                  <a:lnTo>
                    <a:pt x="1968" y="18387"/>
                  </a:lnTo>
                  <a:lnTo>
                    <a:pt x="83807" y="108351"/>
                  </a:lnTo>
                  <a:lnTo>
                    <a:pt x="86931" y="111725"/>
                  </a:lnTo>
                  <a:cubicBezTo>
                    <a:pt x="89768" y="115011"/>
                    <a:pt x="94740" y="115386"/>
                    <a:pt x="98039" y="112550"/>
                  </a:cubicBezTo>
                  <a:cubicBezTo>
                    <a:pt x="98564" y="112087"/>
                    <a:pt x="99039" y="111562"/>
                    <a:pt x="99426" y="110975"/>
                  </a:cubicBezTo>
                  <a:cubicBezTo>
                    <a:pt x="102887" y="106477"/>
                    <a:pt x="102887" y="100229"/>
                    <a:pt x="99426" y="95731"/>
                  </a:cubicBezTo>
                  <a:lnTo>
                    <a:pt x="17586" y="5767"/>
                  </a:lnTo>
                  <a:lnTo>
                    <a:pt x="14463" y="2269"/>
                  </a:lnTo>
                  <a:cubicBezTo>
                    <a:pt x="11301" y="-818"/>
                    <a:pt x="6241" y="-743"/>
                    <a:pt x="3155" y="2418"/>
                  </a:cubicBezTo>
                  <a:cubicBezTo>
                    <a:pt x="2855" y="2718"/>
                    <a:pt x="2592" y="3043"/>
                    <a:pt x="2343" y="33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196FCB21-2BEB-40E6-A0ED-3AA2544D10FC}"/>
                </a:ext>
              </a:extLst>
            </p:cNvPr>
            <p:cNvSpPr/>
            <p:nvPr/>
          </p:nvSpPr>
          <p:spPr>
            <a:xfrm>
              <a:off x="8016441" y="5972375"/>
              <a:ext cx="102205" cy="69596"/>
            </a:xfrm>
            <a:custGeom>
              <a:avLst/>
              <a:gdLst>
                <a:gd name="connsiteX0" fmla="*/ 12869 w 102205"/>
                <a:gd name="connsiteY0" fmla="*/ 61600 h 69596"/>
                <a:gd name="connsiteX1" fmla="*/ 13744 w 102205"/>
                <a:gd name="connsiteY1" fmla="*/ 69597 h 69596"/>
                <a:gd name="connsiteX2" fmla="*/ 102206 w 102205"/>
                <a:gd name="connsiteY2" fmla="*/ 19617 h 69596"/>
                <a:gd name="connsiteX3" fmla="*/ 90598 w 102205"/>
                <a:gd name="connsiteY3" fmla="*/ 16531 h 69596"/>
                <a:gd name="connsiteX4" fmla="*/ 89711 w 102205"/>
                <a:gd name="connsiteY4" fmla="*/ 14369 h 69596"/>
                <a:gd name="connsiteX5" fmla="*/ 94084 w 102205"/>
                <a:gd name="connsiteY5" fmla="*/ 0 h 69596"/>
                <a:gd name="connsiteX6" fmla="*/ 94084 w 102205"/>
                <a:gd name="connsiteY6" fmla="*/ 0 h 69596"/>
                <a:gd name="connsiteX7" fmla="*/ 91211 w 102205"/>
                <a:gd name="connsiteY7" fmla="*/ 1749 h 69596"/>
                <a:gd name="connsiteX8" fmla="*/ 0 w 102205"/>
                <a:gd name="connsiteY8" fmla="*/ 53104 h 69596"/>
                <a:gd name="connsiteX9" fmla="*/ 0 w 102205"/>
                <a:gd name="connsiteY9" fmla="*/ 53104 h 69596"/>
                <a:gd name="connsiteX10" fmla="*/ 2874 w 102205"/>
                <a:gd name="connsiteY10" fmla="*/ 51854 h 69596"/>
                <a:gd name="connsiteX11" fmla="*/ 12857 w 102205"/>
                <a:gd name="connsiteY11" fmla="*/ 60838 h 69596"/>
                <a:gd name="connsiteX12" fmla="*/ 12869 w 102205"/>
                <a:gd name="connsiteY12" fmla="*/ 61600 h 6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205" h="69596">
                  <a:moveTo>
                    <a:pt x="12869" y="61600"/>
                  </a:moveTo>
                  <a:lnTo>
                    <a:pt x="13744" y="69597"/>
                  </a:lnTo>
                  <a:lnTo>
                    <a:pt x="102206" y="19617"/>
                  </a:lnTo>
                  <a:cubicBezTo>
                    <a:pt x="98145" y="21966"/>
                    <a:pt x="92947" y="20592"/>
                    <a:pt x="90598" y="16531"/>
                  </a:cubicBezTo>
                  <a:cubicBezTo>
                    <a:pt x="90199" y="15856"/>
                    <a:pt x="89899" y="15131"/>
                    <a:pt x="89711" y="14369"/>
                  </a:cubicBezTo>
                  <a:cubicBezTo>
                    <a:pt x="87812" y="9134"/>
                    <a:pt x="89586" y="3286"/>
                    <a:pt x="94084" y="0"/>
                  </a:cubicBezTo>
                  <a:lnTo>
                    <a:pt x="94084" y="0"/>
                  </a:lnTo>
                  <a:lnTo>
                    <a:pt x="91211" y="1749"/>
                  </a:lnTo>
                  <a:lnTo>
                    <a:pt x="0" y="53104"/>
                  </a:lnTo>
                  <a:lnTo>
                    <a:pt x="0" y="53104"/>
                  </a:lnTo>
                  <a:cubicBezTo>
                    <a:pt x="837" y="52454"/>
                    <a:pt x="1824" y="52029"/>
                    <a:pt x="2874" y="51854"/>
                  </a:cubicBezTo>
                  <a:cubicBezTo>
                    <a:pt x="8109" y="51579"/>
                    <a:pt x="12582" y="55603"/>
                    <a:pt x="12857" y="60838"/>
                  </a:cubicBezTo>
                  <a:cubicBezTo>
                    <a:pt x="12869" y="61088"/>
                    <a:pt x="12882" y="61350"/>
                    <a:pt x="12869" y="616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04950F74-0B8A-40CD-82F7-775910597A8D}"/>
                </a:ext>
              </a:extLst>
            </p:cNvPr>
            <p:cNvSpPr/>
            <p:nvPr/>
          </p:nvSpPr>
          <p:spPr>
            <a:xfrm>
              <a:off x="8011397" y="6034351"/>
              <a:ext cx="46" cy="2123"/>
            </a:xfrm>
            <a:custGeom>
              <a:avLst/>
              <a:gdLst>
                <a:gd name="connsiteX0" fmla="*/ 47 w 46"/>
                <a:gd name="connsiteY0" fmla="*/ 1374 h 2123"/>
                <a:gd name="connsiteX1" fmla="*/ 47 w 46"/>
                <a:gd name="connsiteY1" fmla="*/ 2124 h 2123"/>
                <a:gd name="connsiteX2" fmla="*/ 47 w 46"/>
                <a:gd name="connsiteY2" fmla="*/ 0 h 2123"/>
                <a:gd name="connsiteX3" fmla="*/ 47 w 46"/>
                <a:gd name="connsiteY3" fmla="*/ 1374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2123">
                  <a:moveTo>
                    <a:pt x="47" y="1374"/>
                  </a:moveTo>
                  <a:cubicBezTo>
                    <a:pt x="-16" y="1624"/>
                    <a:pt x="-16" y="1874"/>
                    <a:pt x="47" y="2124"/>
                  </a:cubicBezTo>
                  <a:cubicBezTo>
                    <a:pt x="-16" y="1412"/>
                    <a:pt x="-16" y="712"/>
                    <a:pt x="47" y="0"/>
                  </a:cubicBezTo>
                  <a:cubicBezTo>
                    <a:pt x="47" y="0"/>
                    <a:pt x="47" y="875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D1182FFA-94CD-4C10-B682-09EF9DB0C06E}"/>
                </a:ext>
              </a:extLst>
            </p:cNvPr>
            <p:cNvSpPr/>
            <p:nvPr/>
          </p:nvSpPr>
          <p:spPr>
            <a:xfrm>
              <a:off x="8135640" y="6060215"/>
              <a:ext cx="278754" cy="170806"/>
            </a:xfrm>
            <a:custGeom>
              <a:avLst/>
              <a:gdLst>
                <a:gd name="connsiteX0" fmla="*/ 267010 w 278754"/>
                <a:gd name="connsiteY0" fmla="*/ 14494 h 170806"/>
                <a:gd name="connsiteX1" fmla="*/ 271258 w 278754"/>
                <a:gd name="connsiteY1" fmla="*/ 0 h 170806"/>
                <a:gd name="connsiteX2" fmla="*/ 6497 w 278754"/>
                <a:gd name="connsiteY2" fmla="*/ 151189 h 170806"/>
                <a:gd name="connsiteX3" fmla="*/ 0 w 278754"/>
                <a:gd name="connsiteY3" fmla="*/ 154938 h 170806"/>
                <a:gd name="connsiteX4" fmla="*/ 0 w 278754"/>
                <a:gd name="connsiteY4" fmla="*/ 154938 h 170806"/>
                <a:gd name="connsiteX5" fmla="*/ 2999 w 278754"/>
                <a:gd name="connsiteY5" fmla="*/ 153689 h 170806"/>
                <a:gd name="connsiteX6" fmla="*/ 13107 w 278754"/>
                <a:gd name="connsiteY6" fmla="*/ 162785 h 170806"/>
                <a:gd name="connsiteX7" fmla="*/ 13119 w 278754"/>
                <a:gd name="connsiteY7" fmla="*/ 162935 h 170806"/>
                <a:gd name="connsiteX8" fmla="*/ 13994 w 278754"/>
                <a:gd name="connsiteY8" fmla="*/ 170807 h 170806"/>
                <a:gd name="connsiteX9" fmla="*/ 278755 w 278754"/>
                <a:gd name="connsiteY9" fmla="*/ 19742 h 170806"/>
                <a:gd name="connsiteX10" fmla="*/ 267547 w 278754"/>
                <a:gd name="connsiteY10" fmla="*/ 15918 h 170806"/>
                <a:gd name="connsiteX11" fmla="*/ 267010 w 278754"/>
                <a:gd name="connsiteY11" fmla="*/ 14494 h 1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54" h="170806">
                  <a:moveTo>
                    <a:pt x="267010" y="14494"/>
                  </a:moveTo>
                  <a:cubicBezTo>
                    <a:pt x="265010" y="9259"/>
                    <a:pt x="266747" y="3336"/>
                    <a:pt x="271258" y="0"/>
                  </a:cubicBezTo>
                  <a:lnTo>
                    <a:pt x="6497" y="151189"/>
                  </a:lnTo>
                  <a:lnTo>
                    <a:pt x="0" y="154938"/>
                  </a:lnTo>
                  <a:lnTo>
                    <a:pt x="0" y="154938"/>
                  </a:lnTo>
                  <a:cubicBezTo>
                    <a:pt x="937" y="154376"/>
                    <a:pt x="1937" y="153951"/>
                    <a:pt x="2999" y="153689"/>
                  </a:cubicBezTo>
                  <a:cubicBezTo>
                    <a:pt x="8309" y="153414"/>
                    <a:pt x="12832" y="157487"/>
                    <a:pt x="13107" y="162785"/>
                  </a:cubicBezTo>
                  <a:cubicBezTo>
                    <a:pt x="13119" y="162835"/>
                    <a:pt x="13119" y="162885"/>
                    <a:pt x="13119" y="162935"/>
                  </a:cubicBezTo>
                  <a:lnTo>
                    <a:pt x="13994" y="170807"/>
                  </a:lnTo>
                  <a:lnTo>
                    <a:pt x="278755" y="19742"/>
                  </a:lnTo>
                  <a:cubicBezTo>
                    <a:pt x="274606" y="21779"/>
                    <a:pt x="269584" y="20067"/>
                    <a:pt x="267547" y="15918"/>
                  </a:cubicBezTo>
                  <a:cubicBezTo>
                    <a:pt x="267334" y="15456"/>
                    <a:pt x="267147" y="14981"/>
                    <a:pt x="267010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B28E149B-21B5-4CB8-BF41-C2EEB7274640}"/>
                </a:ext>
              </a:extLst>
            </p:cNvPr>
            <p:cNvSpPr/>
            <p:nvPr/>
          </p:nvSpPr>
          <p:spPr>
            <a:xfrm>
              <a:off x="8132516" y="6216778"/>
              <a:ext cx="1249" cy="1374"/>
            </a:xfrm>
            <a:custGeom>
              <a:avLst/>
              <a:gdLst>
                <a:gd name="connsiteX0" fmla="*/ 0 w 1249"/>
                <a:gd name="connsiteY0" fmla="*/ 1374 h 1374"/>
                <a:gd name="connsiteX1" fmla="*/ 1249 w 1249"/>
                <a:gd name="connsiteY1" fmla="*/ 0 h 1374"/>
                <a:gd name="connsiteX2" fmla="*/ 125 w 1249"/>
                <a:gd name="connsiteY2" fmla="*/ 1125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374">
                  <a:moveTo>
                    <a:pt x="0" y="1374"/>
                  </a:moveTo>
                  <a:cubicBezTo>
                    <a:pt x="350" y="862"/>
                    <a:pt x="775" y="400"/>
                    <a:pt x="1249" y="0"/>
                  </a:cubicBezTo>
                  <a:lnTo>
                    <a:pt x="125" y="1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BADDF064-2754-40F6-BF78-8EF78D597E4C}"/>
                </a:ext>
              </a:extLst>
            </p:cNvPr>
            <p:cNvSpPr/>
            <p:nvPr/>
          </p:nvSpPr>
          <p:spPr>
            <a:xfrm>
              <a:off x="10816349" y="4562063"/>
              <a:ext cx="29546" cy="385221"/>
            </a:xfrm>
            <a:custGeom>
              <a:avLst/>
              <a:gdLst>
                <a:gd name="connsiteX0" fmla="*/ 29495 w 29546"/>
                <a:gd name="connsiteY0" fmla="*/ 11246 h 385221"/>
                <a:gd name="connsiteX1" fmla="*/ 20874 w 29546"/>
                <a:gd name="connsiteY1" fmla="*/ 0 h 385221"/>
                <a:gd name="connsiteX2" fmla="*/ 11503 w 29546"/>
                <a:gd name="connsiteY2" fmla="*/ 10496 h 385221"/>
                <a:gd name="connsiteX3" fmla="*/ 8 w 29546"/>
                <a:gd name="connsiteY3" fmla="*/ 371477 h 385221"/>
                <a:gd name="connsiteX4" fmla="*/ 8 w 29546"/>
                <a:gd name="connsiteY4" fmla="*/ 376725 h 385221"/>
                <a:gd name="connsiteX5" fmla="*/ 8 w 29546"/>
                <a:gd name="connsiteY5" fmla="*/ 384347 h 385221"/>
                <a:gd name="connsiteX6" fmla="*/ 9379 w 29546"/>
                <a:gd name="connsiteY6" fmla="*/ 373976 h 385221"/>
                <a:gd name="connsiteX7" fmla="*/ 18000 w 29546"/>
                <a:gd name="connsiteY7" fmla="*/ 385222 h 385221"/>
                <a:gd name="connsiteX8" fmla="*/ 29370 w 29546"/>
                <a:gd name="connsiteY8" fmla="*/ 23991 h 385221"/>
                <a:gd name="connsiteX9" fmla="*/ 29370 w 29546"/>
                <a:gd name="connsiteY9" fmla="*/ 18743 h 3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46" h="385221">
                  <a:moveTo>
                    <a:pt x="29495" y="11246"/>
                  </a:moveTo>
                  <a:cubicBezTo>
                    <a:pt x="30032" y="5810"/>
                    <a:pt x="26259" y="900"/>
                    <a:pt x="20874" y="0"/>
                  </a:cubicBezTo>
                  <a:cubicBezTo>
                    <a:pt x="15401" y="337"/>
                    <a:pt x="11215" y="5023"/>
                    <a:pt x="11503" y="10496"/>
                  </a:cubicBezTo>
                  <a:lnTo>
                    <a:pt x="8" y="371477"/>
                  </a:lnTo>
                  <a:lnTo>
                    <a:pt x="8" y="376725"/>
                  </a:lnTo>
                  <a:lnTo>
                    <a:pt x="8" y="384347"/>
                  </a:lnTo>
                  <a:cubicBezTo>
                    <a:pt x="-205" y="378912"/>
                    <a:pt x="3956" y="374313"/>
                    <a:pt x="9379" y="373976"/>
                  </a:cubicBezTo>
                  <a:cubicBezTo>
                    <a:pt x="14764" y="374876"/>
                    <a:pt x="18537" y="379786"/>
                    <a:pt x="18000" y="385222"/>
                  </a:cubicBezTo>
                  <a:lnTo>
                    <a:pt x="29370" y="23991"/>
                  </a:lnTo>
                  <a:lnTo>
                    <a:pt x="29370" y="187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A551046C-F6D2-4112-AB47-1867195C2523}"/>
                </a:ext>
              </a:extLst>
            </p:cNvPr>
            <p:cNvSpPr/>
            <p:nvPr/>
          </p:nvSpPr>
          <p:spPr>
            <a:xfrm>
              <a:off x="10804986" y="4936039"/>
              <a:ext cx="29763" cy="381597"/>
            </a:xfrm>
            <a:custGeom>
              <a:avLst/>
              <a:gdLst>
                <a:gd name="connsiteX0" fmla="*/ 20866 w 29763"/>
                <a:gd name="connsiteY0" fmla="*/ 0 h 381597"/>
                <a:gd name="connsiteX1" fmla="*/ 11495 w 29763"/>
                <a:gd name="connsiteY1" fmla="*/ 10371 h 381597"/>
                <a:gd name="connsiteX2" fmla="*/ 0 w 29763"/>
                <a:gd name="connsiteY2" fmla="*/ 372726 h 381597"/>
                <a:gd name="connsiteX3" fmla="*/ 4873 w 29763"/>
                <a:gd name="connsiteY3" fmla="*/ 369852 h 381597"/>
                <a:gd name="connsiteX4" fmla="*/ 16393 w 29763"/>
                <a:gd name="connsiteY4" fmla="*/ 372576 h 381597"/>
                <a:gd name="connsiteX5" fmla="*/ 17368 w 29763"/>
                <a:gd name="connsiteY5" fmla="*/ 374851 h 381597"/>
                <a:gd name="connsiteX6" fmla="*/ 17992 w 29763"/>
                <a:gd name="connsiteY6" fmla="*/ 381598 h 381597"/>
                <a:gd name="connsiteX7" fmla="*/ 17992 w 29763"/>
                <a:gd name="connsiteY7" fmla="*/ 380098 h 381597"/>
                <a:gd name="connsiteX8" fmla="*/ 29737 w 29763"/>
                <a:gd name="connsiteY8" fmla="*/ 10995 h 381597"/>
                <a:gd name="connsiteX9" fmla="*/ 20866 w 29763"/>
                <a:gd name="connsiteY9" fmla="*/ 0 h 3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763" h="381597">
                  <a:moveTo>
                    <a:pt x="20866" y="0"/>
                  </a:moveTo>
                  <a:cubicBezTo>
                    <a:pt x="15444" y="337"/>
                    <a:pt x="11283" y="4935"/>
                    <a:pt x="11495" y="10371"/>
                  </a:cubicBezTo>
                  <a:lnTo>
                    <a:pt x="0" y="372726"/>
                  </a:lnTo>
                  <a:lnTo>
                    <a:pt x="4873" y="369852"/>
                  </a:lnTo>
                  <a:cubicBezTo>
                    <a:pt x="8809" y="367428"/>
                    <a:pt x="13969" y="368640"/>
                    <a:pt x="16393" y="372576"/>
                  </a:cubicBezTo>
                  <a:cubicBezTo>
                    <a:pt x="16830" y="373289"/>
                    <a:pt x="17155" y="374051"/>
                    <a:pt x="17368" y="374851"/>
                  </a:cubicBezTo>
                  <a:cubicBezTo>
                    <a:pt x="18192" y="377000"/>
                    <a:pt x="18405" y="379336"/>
                    <a:pt x="17992" y="381598"/>
                  </a:cubicBezTo>
                  <a:cubicBezTo>
                    <a:pt x="18055" y="381098"/>
                    <a:pt x="18055" y="380598"/>
                    <a:pt x="17992" y="380098"/>
                  </a:cubicBezTo>
                  <a:lnTo>
                    <a:pt x="29737" y="10995"/>
                  </a:lnTo>
                  <a:cubicBezTo>
                    <a:pt x="30125" y="5573"/>
                    <a:pt x="26251" y="774"/>
                    <a:pt x="2086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32C8862E-6289-4A62-AE01-62566FB5B8A9}"/>
                </a:ext>
              </a:extLst>
            </p:cNvPr>
            <p:cNvSpPr/>
            <p:nvPr/>
          </p:nvSpPr>
          <p:spPr>
            <a:xfrm>
              <a:off x="8011887" y="6025323"/>
              <a:ext cx="22671" cy="52385"/>
            </a:xfrm>
            <a:custGeom>
              <a:avLst/>
              <a:gdLst>
                <a:gd name="connsiteX0" fmla="*/ 18298 w 22671"/>
                <a:gd name="connsiteY0" fmla="*/ 17149 h 52385"/>
                <a:gd name="connsiteX1" fmla="*/ 17424 w 22671"/>
                <a:gd name="connsiteY1" fmla="*/ 9152 h 52385"/>
                <a:gd name="connsiteX2" fmla="*/ 7591 w 22671"/>
                <a:gd name="connsiteY2" fmla="*/ 6 h 52385"/>
                <a:gd name="connsiteX3" fmla="*/ 7178 w 22671"/>
                <a:gd name="connsiteY3" fmla="*/ 31 h 52385"/>
                <a:gd name="connsiteX4" fmla="*/ 2930 w 22671"/>
                <a:gd name="connsiteY4" fmla="*/ 2530 h 52385"/>
                <a:gd name="connsiteX5" fmla="*/ 1556 w 22671"/>
                <a:gd name="connsiteY5" fmla="*/ 3905 h 52385"/>
                <a:gd name="connsiteX6" fmla="*/ 681 w 22671"/>
                <a:gd name="connsiteY6" fmla="*/ 5654 h 52385"/>
                <a:gd name="connsiteX7" fmla="*/ 56 w 22671"/>
                <a:gd name="connsiteY7" fmla="*/ 7528 h 52385"/>
                <a:gd name="connsiteX8" fmla="*/ 56 w 22671"/>
                <a:gd name="connsiteY8" fmla="*/ 9528 h 52385"/>
                <a:gd name="connsiteX9" fmla="*/ 56 w 22671"/>
                <a:gd name="connsiteY9" fmla="*/ 11652 h 52385"/>
                <a:gd name="connsiteX10" fmla="*/ 56 w 22671"/>
                <a:gd name="connsiteY10" fmla="*/ 12276 h 52385"/>
                <a:gd name="connsiteX11" fmla="*/ 4929 w 22671"/>
                <a:gd name="connsiteY11" fmla="*/ 52385 h 52385"/>
                <a:gd name="connsiteX12" fmla="*/ 12551 w 22671"/>
                <a:gd name="connsiteY12" fmla="*/ 39890 h 52385"/>
                <a:gd name="connsiteX13" fmla="*/ 22634 w 22671"/>
                <a:gd name="connsiteY13" fmla="*/ 48225 h 52385"/>
                <a:gd name="connsiteX14" fmla="*/ 22672 w 22671"/>
                <a:gd name="connsiteY14" fmla="*/ 49012 h 52385"/>
                <a:gd name="connsiteX15" fmla="*/ 20672 w 22671"/>
                <a:gd name="connsiteY15" fmla="*/ 32268 h 52385"/>
                <a:gd name="connsiteX16" fmla="*/ 19798 w 22671"/>
                <a:gd name="connsiteY16" fmla="*/ 24396 h 5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71" h="52385">
                  <a:moveTo>
                    <a:pt x="18298" y="17149"/>
                  </a:moveTo>
                  <a:lnTo>
                    <a:pt x="17424" y="9152"/>
                  </a:lnTo>
                  <a:cubicBezTo>
                    <a:pt x="17236" y="3917"/>
                    <a:pt x="12826" y="-181"/>
                    <a:pt x="7591" y="6"/>
                  </a:cubicBezTo>
                  <a:cubicBezTo>
                    <a:pt x="7453" y="6"/>
                    <a:pt x="7316" y="19"/>
                    <a:pt x="7178" y="31"/>
                  </a:cubicBezTo>
                  <a:cubicBezTo>
                    <a:pt x="5529" y="369"/>
                    <a:pt x="4030" y="1256"/>
                    <a:pt x="2930" y="2530"/>
                  </a:cubicBezTo>
                  <a:lnTo>
                    <a:pt x="1556" y="3905"/>
                  </a:lnTo>
                  <a:cubicBezTo>
                    <a:pt x="1556" y="3905"/>
                    <a:pt x="1556" y="5029"/>
                    <a:pt x="681" y="5654"/>
                  </a:cubicBezTo>
                  <a:cubicBezTo>
                    <a:pt x="419" y="6254"/>
                    <a:pt x="206" y="6891"/>
                    <a:pt x="56" y="7528"/>
                  </a:cubicBezTo>
                  <a:cubicBezTo>
                    <a:pt x="-19" y="8190"/>
                    <a:pt x="-19" y="8865"/>
                    <a:pt x="56" y="9528"/>
                  </a:cubicBezTo>
                  <a:cubicBezTo>
                    <a:pt x="-6" y="10240"/>
                    <a:pt x="-6" y="10939"/>
                    <a:pt x="56" y="11652"/>
                  </a:cubicBezTo>
                  <a:cubicBezTo>
                    <a:pt x="56" y="11652"/>
                    <a:pt x="56" y="11652"/>
                    <a:pt x="56" y="12276"/>
                  </a:cubicBezTo>
                  <a:lnTo>
                    <a:pt x="4929" y="52385"/>
                  </a:lnTo>
                  <a:cubicBezTo>
                    <a:pt x="3805" y="46862"/>
                    <a:pt x="7128" y="41415"/>
                    <a:pt x="12551" y="39890"/>
                  </a:cubicBezTo>
                  <a:cubicBezTo>
                    <a:pt x="17636" y="39403"/>
                    <a:pt x="22147" y="43139"/>
                    <a:pt x="22634" y="48225"/>
                  </a:cubicBezTo>
                  <a:cubicBezTo>
                    <a:pt x="22659" y="48487"/>
                    <a:pt x="22672" y="48749"/>
                    <a:pt x="22672" y="49012"/>
                  </a:cubicBezTo>
                  <a:lnTo>
                    <a:pt x="20672" y="32268"/>
                  </a:lnTo>
                  <a:lnTo>
                    <a:pt x="19798" y="243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6B78DB87-93B4-49D2-BBD8-A996E2C37B79}"/>
                </a:ext>
              </a:extLst>
            </p:cNvPr>
            <p:cNvSpPr/>
            <p:nvPr/>
          </p:nvSpPr>
          <p:spPr>
            <a:xfrm>
              <a:off x="8016098" y="6064950"/>
              <a:ext cx="28206" cy="99598"/>
            </a:xfrm>
            <a:custGeom>
              <a:avLst/>
              <a:gdLst>
                <a:gd name="connsiteX0" fmla="*/ 7840 w 28206"/>
                <a:gd name="connsiteY0" fmla="*/ 14 h 99598"/>
                <a:gd name="connsiteX1" fmla="*/ 218 w 28206"/>
                <a:gd name="connsiteY1" fmla="*/ 12509 h 99598"/>
                <a:gd name="connsiteX2" fmla="*/ 218 w 28206"/>
                <a:gd name="connsiteY2" fmla="*/ 15258 h 99598"/>
                <a:gd name="connsiteX3" fmla="*/ 10464 w 28206"/>
                <a:gd name="connsiteY3" fmla="*/ 99599 h 99598"/>
                <a:gd name="connsiteX4" fmla="*/ 17961 w 28206"/>
                <a:gd name="connsiteY4" fmla="*/ 87104 h 99598"/>
                <a:gd name="connsiteX5" fmla="*/ 28169 w 28206"/>
                <a:gd name="connsiteY5" fmla="*/ 95563 h 99598"/>
                <a:gd name="connsiteX6" fmla="*/ 28206 w 28206"/>
                <a:gd name="connsiteY6" fmla="*/ 96225 h 99598"/>
                <a:gd name="connsiteX7" fmla="*/ 17586 w 28206"/>
                <a:gd name="connsiteY7" fmla="*/ 8760 h 99598"/>
                <a:gd name="connsiteX8" fmla="*/ 7865 w 28206"/>
                <a:gd name="connsiteY8" fmla="*/ 14 h 99598"/>
                <a:gd name="connsiteX9" fmla="*/ 7840 w 28206"/>
                <a:gd name="connsiteY9" fmla="*/ 14 h 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06" h="99598">
                  <a:moveTo>
                    <a:pt x="7840" y="14"/>
                  </a:moveTo>
                  <a:cubicBezTo>
                    <a:pt x="2417" y="1538"/>
                    <a:pt x="-906" y="6986"/>
                    <a:pt x="218" y="12509"/>
                  </a:cubicBezTo>
                  <a:lnTo>
                    <a:pt x="218" y="15258"/>
                  </a:lnTo>
                  <a:lnTo>
                    <a:pt x="10464" y="99599"/>
                  </a:lnTo>
                  <a:cubicBezTo>
                    <a:pt x="9327" y="94114"/>
                    <a:pt x="12588" y="88678"/>
                    <a:pt x="17961" y="87104"/>
                  </a:cubicBezTo>
                  <a:cubicBezTo>
                    <a:pt x="23108" y="86617"/>
                    <a:pt x="27681" y="90403"/>
                    <a:pt x="28169" y="95563"/>
                  </a:cubicBezTo>
                  <a:cubicBezTo>
                    <a:pt x="28194" y="95775"/>
                    <a:pt x="28206" y="96000"/>
                    <a:pt x="28206" y="96225"/>
                  </a:cubicBezTo>
                  <a:lnTo>
                    <a:pt x="17586" y="8760"/>
                  </a:lnTo>
                  <a:cubicBezTo>
                    <a:pt x="17323" y="3662"/>
                    <a:pt x="12963" y="-261"/>
                    <a:pt x="7865" y="14"/>
                  </a:cubicBezTo>
                  <a:cubicBezTo>
                    <a:pt x="7853" y="14"/>
                    <a:pt x="7853" y="14"/>
                    <a:pt x="7840" y="1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12A07BEB-D44E-4222-B796-BB0734BEA515}"/>
                </a:ext>
              </a:extLst>
            </p:cNvPr>
            <p:cNvSpPr/>
            <p:nvPr/>
          </p:nvSpPr>
          <p:spPr>
            <a:xfrm>
              <a:off x="11376739" y="4341276"/>
              <a:ext cx="1124" cy="1874"/>
            </a:xfrm>
            <a:custGeom>
              <a:avLst/>
              <a:gdLst>
                <a:gd name="connsiteX0" fmla="*/ 1124 w 1124"/>
                <a:gd name="connsiteY0" fmla="*/ 1874 h 1874"/>
                <a:gd name="connsiteX1" fmla="*/ 0 w 1124"/>
                <a:gd name="connsiteY1" fmla="*/ 0 h 1874"/>
                <a:gd name="connsiteX2" fmla="*/ 0 w 1124"/>
                <a:gd name="connsiteY2" fmla="*/ 75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874">
                  <a:moveTo>
                    <a:pt x="1124" y="1874"/>
                  </a:moveTo>
                  <a:cubicBezTo>
                    <a:pt x="675" y="1300"/>
                    <a:pt x="300" y="662"/>
                    <a:pt x="0" y="0"/>
                  </a:cubicBez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8D116DB8-E5AC-4668-97B3-265B50D675D3}"/>
                </a:ext>
              </a:extLst>
            </p:cNvPr>
            <p:cNvSpPr/>
            <p:nvPr/>
          </p:nvSpPr>
          <p:spPr>
            <a:xfrm>
              <a:off x="11375990" y="4303166"/>
              <a:ext cx="18880" cy="32362"/>
            </a:xfrm>
            <a:custGeom>
              <a:avLst/>
              <a:gdLst>
                <a:gd name="connsiteX0" fmla="*/ 9621 w 18880"/>
                <a:gd name="connsiteY0" fmla="*/ 11496 h 32362"/>
                <a:gd name="connsiteX1" fmla="*/ 1250 w 18880"/>
                <a:gd name="connsiteY1" fmla="*/ 0 h 32362"/>
                <a:gd name="connsiteX2" fmla="*/ 0 w 18880"/>
                <a:gd name="connsiteY2" fmla="*/ 20742 h 32362"/>
                <a:gd name="connsiteX3" fmla="*/ 0 w 18880"/>
                <a:gd name="connsiteY3" fmla="*/ 25740 h 32362"/>
                <a:gd name="connsiteX4" fmla="*/ 0 w 18880"/>
                <a:gd name="connsiteY4" fmla="*/ 32362 h 32362"/>
                <a:gd name="connsiteX5" fmla="*/ 0 w 18880"/>
                <a:gd name="connsiteY5" fmla="*/ 32362 h 32362"/>
                <a:gd name="connsiteX6" fmla="*/ 2499 w 18880"/>
                <a:gd name="connsiteY6" fmla="*/ 25115 h 32362"/>
                <a:gd name="connsiteX7" fmla="*/ 13744 w 18880"/>
                <a:gd name="connsiteY7" fmla="*/ 23866 h 32362"/>
                <a:gd name="connsiteX8" fmla="*/ 14994 w 18880"/>
                <a:gd name="connsiteY8" fmla="*/ 25115 h 32362"/>
                <a:gd name="connsiteX9" fmla="*/ 17992 w 18880"/>
                <a:gd name="connsiteY9" fmla="*/ 28739 h 32362"/>
                <a:gd name="connsiteX10" fmla="*/ 18867 w 18880"/>
                <a:gd name="connsiteY10" fmla="*/ 12870 h 32362"/>
                <a:gd name="connsiteX11" fmla="*/ 18867 w 18880"/>
                <a:gd name="connsiteY11" fmla="*/ 7872 h 32362"/>
                <a:gd name="connsiteX12" fmla="*/ 18867 w 18880"/>
                <a:gd name="connsiteY12" fmla="*/ 1375 h 32362"/>
                <a:gd name="connsiteX13" fmla="*/ 9771 w 18880"/>
                <a:gd name="connsiteY13" fmla="*/ 11483 h 32362"/>
                <a:gd name="connsiteX14" fmla="*/ 9621 w 18880"/>
                <a:gd name="connsiteY14" fmla="*/ 11496 h 3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80" h="32362">
                  <a:moveTo>
                    <a:pt x="9621" y="11496"/>
                  </a:moveTo>
                  <a:cubicBezTo>
                    <a:pt x="4198" y="10534"/>
                    <a:pt x="487" y="5460"/>
                    <a:pt x="1250" y="0"/>
                  </a:cubicBezTo>
                  <a:lnTo>
                    <a:pt x="0" y="20742"/>
                  </a:lnTo>
                  <a:lnTo>
                    <a:pt x="0" y="25740"/>
                  </a:lnTo>
                  <a:lnTo>
                    <a:pt x="0" y="32362"/>
                  </a:lnTo>
                  <a:lnTo>
                    <a:pt x="0" y="32362"/>
                  </a:lnTo>
                  <a:cubicBezTo>
                    <a:pt x="50" y="29751"/>
                    <a:pt x="925" y="27214"/>
                    <a:pt x="2499" y="25115"/>
                  </a:cubicBezTo>
                  <a:cubicBezTo>
                    <a:pt x="5260" y="21666"/>
                    <a:pt x="10283" y="21104"/>
                    <a:pt x="13744" y="23866"/>
                  </a:cubicBezTo>
                  <a:cubicBezTo>
                    <a:pt x="14206" y="24228"/>
                    <a:pt x="14619" y="24653"/>
                    <a:pt x="14994" y="25115"/>
                  </a:cubicBezTo>
                  <a:lnTo>
                    <a:pt x="17992" y="28739"/>
                  </a:lnTo>
                  <a:lnTo>
                    <a:pt x="18867" y="12870"/>
                  </a:lnTo>
                  <a:lnTo>
                    <a:pt x="18867" y="7872"/>
                  </a:lnTo>
                  <a:lnTo>
                    <a:pt x="18867" y="1375"/>
                  </a:lnTo>
                  <a:cubicBezTo>
                    <a:pt x="19142" y="6685"/>
                    <a:pt x="15068" y="11208"/>
                    <a:pt x="9771" y="11483"/>
                  </a:cubicBezTo>
                  <a:cubicBezTo>
                    <a:pt x="9721" y="11496"/>
                    <a:pt x="9671" y="11496"/>
                    <a:pt x="9621" y="11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BCB7981C-5745-4D89-A3C5-E9BAEDA2DF2A}"/>
                </a:ext>
              </a:extLst>
            </p:cNvPr>
            <p:cNvSpPr/>
            <p:nvPr/>
          </p:nvSpPr>
          <p:spPr>
            <a:xfrm>
              <a:off x="11375568" y="4338152"/>
              <a:ext cx="93" cy="1999"/>
            </a:xfrm>
            <a:custGeom>
              <a:avLst/>
              <a:gdLst>
                <a:gd name="connsiteX0" fmla="*/ 47 w 93"/>
                <a:gd name="connsiteY0" fmla="*/ 1999 h 1999"/>
                <a:gd name="connsiteX1" fmla="*/ 47 w 93"/>
                <a:gd name="connsiteY1" fmla="*/ 0 h 1999"/>
                <a:gd name="connsiteX2" fmla="*/ 47 w 93"/>
                <a:gd name="connsiteY2" fmla="*/ 875 h 1999"/>
                <a:gd name="connsiteX3" fmla="*/ 47 w 93"/>
                <a:gd name="connsiteY3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" h="1999">
                  <a:moveTo>
                    <a:pt x="47" y="1999"/>
                  </a:moveTo>
                  <a:cubicBezTo>
                    <a:pt x="-16" y="1337"/>
                    <a:pt x="-16" y="662"/>
                    <a:pt x="47" y="0"/>
                  </a:cubicBezTo>
                  <a:cubicBezTo>
                    <a:pt x="109" y="287"/>
                    <a:pt x="109" y="587"/>
                    <a:pt x="47" y="875"/>
                  </a:cubicBezTo>
                  <a:cubicBezTo>
                    <a:pt x="47" y="875"/>
                    <a:pt x="47" y="1624"/>
                    <a:pt x="47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C64F273F-1499-400A-9E43-88D23E6F184C}"/>
                </a:ext>
              </a:extLst>
            </p:cNvPr>
            <p:cNvSpPr/>
            <p:nvPr/>
          </p:nvSpPr>
          <p:spPr>
            <a:xfrm>
              <a:off x="11266069" y="4132506"/>
              <a:ext cx="33579" cy="38837"/>
            </a:xfrm>
            <a:custGeom>
              <a:avLst/>
              <a:gdLst>
                <a:gd name="connsiteX0" fmla="*/ 22709 w 33579"/>
                <a:gd name="connsiteY0" fmla="*/ 13098 h 38837"/>
                <a:gd name="connsiteX1" fmla="*/ 13338 w 33579"/>
                <a:gd name="connsiteY1" fmla="*/ 2227 h 38837"/>
                <a:gd name="connsiteX2" fmla="*/ 12213 w 33579"/>
                <a:gd name="connsiteY2" fmla="*/ 1353 h 38837"/>
                <a:gd name="connsiteX3" fmla="*/ 10714 w 33579"/>
                <a:gd name="connsiteY3" fmla="*/ 103 h 38837"/>
                <a:gd name="connsiteX4" fmla="*/ 10714 w 33579"/>
                <a:gd name="connsiteY4" fmla="*/ 103 h 38837"/>
                <a:gd name="connsiteX5" fmla="*/ 9090 w 33579"/>
                <a:gd name="connsiteY5" fmla="*/ 103 h 38837"/>
                <a:gd name="connsiteX6" fmla="*/ 7590 w 33579"/>
                <a:gd name="connsiteY6" fmla="*/ 103 h 38837"/>
                <a:gd name="connsiteX7" fmla="*/ 5591 w 33579"/>
                <a:gd name="connsiteY7" fmla="*/ 103 h 38837"/>
                <a:gd name="connsiteX8" fmla="*/ 4092 w 33579"/>
                <a:gd name="connsiteY8" fmla="*/ 103 h 38837"/>
                <a:gd name="connsiteX9" fmla="*/ 2718 w 33579"/>
                <a:gd name="connsiteY9" fmla="*/ 1103 h 38837"/>
                <a:gd name="connsiteX10" fmla="*/ 1093 w 33579"/>
                <a:gd name="connsiteY10" fmla="*/ 2352 h 38837"/>
                <a:gd name="connsiteX11" fmla="*/ 1093 w 33579"/>
                <a:gd name="connsiteY11" fmla="*/ 2352 h 38837"/>
                <a:gd name="connsiteX12" fmla="*/ 1093 w 33579"/>
                <a:gd name="connsiteY12" fmla="*/ 3602 h 38837"/>
                <a:gd name="connsiteX13" fmla="*/ 94 w 33579"/>
                <a:gd name="connsiteY13" fmla="*/ 5476 h 38837"/>
                <a:gd name="connsiteX14" fmla="*/ 94 w 33579"/>
                <a:gd name="connsiteY14" fmla="*/ 7850 h 38837"/>
                <a:gd name="connsiteX15" fmla="*/ 94 w 33579"/>
                <a:gd name="connsiteY15" fmla="*/ 9974 h 38837"/>
                <a:gd name="connsiteX16" fmla="*/ 2842 w 33579"/>
                <a:gd name="connsiteY16" fmla="*/ 17721 h 38837"/>
                <a:gd name="connsiteX17" fmla="*/ 16836 w 33579"/>
                <a:gd name="connsiteY17" fmla="*/ 33840 h 38837"/>
                <a:gd name="connsiteX18" fmla="*/ 21085 w 33579"/>
                <a:gd name="connsiteY18" fmla="*/ 38838 h 38837"/>
                <a:gd name="connsiteX19" fmla="*/ 21085 w 33579"/>
                <a:gd name="connsiteY19" fmla="*/ 23469 h 38837"/>
                <a:gd name="connsiteX20" fmla="*/ 31917 w 33579"/>
                <a:gd name="connsiteY20" fmla="*/ 21807 h 38837"/>
                <a:gd name="connsiteX21" fmla="*/ 33579 w 33579"/>
                <a:gd name="connsiteY21" fmla="*/ 23469 h 38837"/>
                <a:gd name="connsiteX22" fmla="*/ 29706 w 33579"/>
                <a:gd name="connsiteY22" fmla="*/ 18845 h 38837"/>
                <a:gd name="connsiteX23" fmla="*/ 26707 w 33579"/>
                <a:gd name="connsiteY23" fmla="*/ 15347 h 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79" h="38837">
                  <a:moveTo>
                    <a:pt x="22709" y="13098"/>
                  </a:moveTo>
                  <a:lnTo>
                    <a:pt x="13338" y="2227"/>
                  </a:lnTo>
                  <a:lnTo>
                    <a:pt x="12213" y="1353"/>
                  </a:lnTo>
                  <a:lnTo>
                    <a:pt x="10714" y="103"/>
                  </a:lnTo>
                  <a:lnTo>
                    <a:pt x="10714" y="103"/>
                  </a:lnTo>
                  <a:lnTo>
                    <a:pt x="9090" y="103"/>
                  </a:lnTo>
                  <a:lnTo>
                    <a:pt x="7590" y="103"/>
                  </a:lnTo>
                  <a:cubicBezTo>
                    <a:pt x="6928" y="-34"/>
                    <a:pt x="6253" y="-34"/>
                    <a:pt x="5591" y="103"/>
                  </a:cubicBezTo>
                  <a:lnTo>
                    <a:pt x="4092" y="103"/>
                  </a:lnTo>
                  <a:lnTo>
                    <a:pt x="2718" y="1103"/>
                  </a:lnTo>
                  <a:lnTo>
                    <a:pt x="1093" y="2352"/>
                  </a:lnTo>
                  <a:lnTo>
                    <a:pt x="1093" y="2352"/>
                  </a:lnTo>
                  <a:lnTo>
                    <a:pt x="1093" y="3602"/>
                  </a:lnTo>
                  <a:cubicBezTo>
                    <a:pt x="706" y="4201"/>
                    <a:pt x="381" y="4826"/>
                    <a:pt x="94" y="5476"/>
                  </a:cubicBezTo>
                  <a:cubicBezTo>
                    <a:pt x="-31" y="6263"/>
                    <a:pt x="-31" y="7063"/>
                    <a:pt x="94" y="7850"/>
                  </a:cubicBezTo>
                  <a:cubicBezTo>
                    <a:pt x="19" y="8562"/>
                    <a:pt x="19" y="9262"/>
                    <a:pt x="94" y="9974"/>
                  </a:cubicBezTo>
                  <a:cubicBezTo>
                    <a:pt x="106" y="12798"/>
                    <a:pt x="1081" y="15522"/>
                    <a:pt x="2842" y="17721"/>
                  </a:cubicBezTo>
                  <a:lnTo>
                    <a:pt x="16836" y="33840"/>
                  </a:lnTo>
                  <a:lnTo>
                    <a:pt x="21085" y="38838"/>
                  </a:lnTo>
                  <a:cubicBezTo>
                    <a:pt x="17561" y="34314"/>
                    <a:pt x="17561" y="27992"/>
                    <a:pt x="21085" y="23469"/>
                  </a:cubicBezTo>
                  <a:cubicBezTo>
                    <a:pt x="23609" y="20020"/>
                    <a:pt x="28457" y="19270"/>
                    <a:pt x="31917" y="21807"/>
                  </a:cubicBezTo>
                  <a:cubicBezTo>
                    <a:pt x="32555" y="22269"/>
                    <a:pt x="33117" y="22831"/>
                    <a:pt x="33579" y="23469"/>
                  </a:cubicBezTo>
                  <a:lnTo>
                    <a:pt x="29706" y="18845"/>
                  </a:lnTo>
                  <a:lnTo>
                    <a:pt x="26707" y="153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455E700B-6191-456A-994A-9A6C6234BC05}"/>
                </a:ext>
              </a:extLst>
            </p:cNvPr>
            <p:cNvSpPr/>
            <p:nvPr/>
          </p:nvSpPr>
          <p:spPr>
            <a:xfrm>
              <a:off x="11282262" y="4152530"/>
              <a:ext cx="111470" cy="127019"/>
            </a:xfrm>
            <a:custGeom>
              <a:avLst/>
              <a:gdLst>
                <a:gd name="connsiteX0" fmla="*/ 2642 w 111470"/>
                <a:gd name="connsiteY0" fmla="*/ 3194 h 127019"/>
                <a:gd name="connsiteX1" fmla="*/ 2642 w 111470"/>
                <a:gd name="connsiteY1" fmla="*/ 18563 h 127019"/>
                <a:gd name="connsiteX2" fmla="*/ 96102 w 111470"/>
                <a:gd name="connsiteY2" fmla="*/ 127020 h 127019"/>
                <a:gd name="connsiteX3" fmla="*/ 96102 w 111470"/>
                <a:gd name="connsiteY3" fmla="*/ 123021 h 127019"/>
                <a:gd name="connsiteX4" fmla="*/ 96102 w 111470"/>
                <a:gd name="connsiteY4" fmla="*/ 121897 h 127019"/>
                <a:gd name="connsiteX5" fmla="*/ 105336 w 111470"/>
                <a:gd name="connsiteY5" fmla="*/ 111913 h 127019"/>
                <a:gd name="connsiteX6" fmla="*/ 105598 w 111470"/>
                <a:gd name="connsiteY6" fmla="*/ 111901 h 127019"/>
                <a:gd name="connsiteX7" fmla="*/ 111471 w 111470"/>
                <a:gd name="connsiteY7" fmla="*/ 115275 h 127019"/>
                <a:gd name="connsiteX8" fmla="*/ 111471 w 111470"/>
                <a:gd name="connsiteY8" fmla="*/ 115275 h 127019"/>
                <a:gd name="connsiteX9" fmla="*/ 14887 w 111470"/>
                <a:gd name="connsiteY9" fmla="*/ 2819 h 127019"/>
                <a:gd name="connsiteX10" fmla="*/ 3979 w 111470"/>
                <a:gd name="connsiteY10" fmla="*/ 1770 h 127019"/>
                <a:gd name="connsiteX11" fmla="*/ 2642 w 111470"/>
                <a:gd name="connsiteY11" fmla="*/ 3194 h 12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470" h="127019">
                  <a:moveTo>
                    <a:pt x="2642" y="3194"/>
                  </a:moveTo>
                  <a:cubicBezTo>
                    <a:pt x="-881" y="7717"/>
                    <a:pt x="-881" y="14040"/>
                    <a:pt x="2642" y="18563"/>
                  </a:cubicBezTo>
                  <a:lnTo>
                    <a:pt x="96102" y="127020"/>
                  </a:lnTo>
                  <a:lnTo>
                    <a:pt x="96102" y="123021"/>
                  </a:lnTo>
                  <a:lnTo>
                    <a:pt x="96102" y="121897"/>
                  </a:lnTo>
                  <a:cubicBezTo>
                    <a:pt x="95890" y="116587"/>
                    <a:pt x="100025" y="112113"/>
                    <a:pt x="105336" y="111913"/>
                  </a:cubicBezTo>
                  <a:cubicBezTo>
                    <a:pt x="105423" y="111901"/>
                    <a:pt x="105511" y="111901"/>
                    <a:pt x="105598" y="111901"/>
                  </a:cubicBezTo>
                  <a:cubicBezTo>
                    <a:pt x="107934" y="112176"/>
                    <a:pt x="110059" y="113400"/>
                    <a:pt x="111471" y="115275"/>
                  </a:cubicBezTo>
                  <a:lnTo>
                    <a:pt x="111471" y="115275"/>
                  </a:lnTo>
                  <a:lnTo>
                    <a:pt x="14887" y="2819"/>
                  </a:lnTo>
                  <a:cubicBezTo>
                    <a:pt x="12164" y="-479"/>
                    <a:pt x="7278" y="-954"/>
                    <a:pt x="3979" y="1770"/>
                  </a:cubicBezTo>
                  <a:cubicBezTo>
                    <a:pt x="3480" y="2182"/>
                    <a:pt x="3030" y="2670"/>
                    <a:pt x="2642" y="31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F7D65B06-098D-437B-90E8-AA0B60DCC1DF}"/>
                </a:ext>
              </a:extLst>
            </p:cNvPr>
            <p:cNvSpPr/>
            <p:nvPr/>
          </p:nvSpPr>
          <p:spPr>
            <a:xfrm>
              <a:off x="11375614" y="4325403"/>
              <a:ext cx="32611" cy="38863"/>
            </a:xfrm>
            <a:custGeom>
              <a:avLst/>
              <a:gdLst>
                <a:gd name="connsiteX0" fmla="*/ 14994 w 32611"/>
                <a:gd name="connsiteY0" fmla="*/ 3003 h 38863"/>
                <a:gd name="connsiteX1" fmla="*/ 3761 w 32611"/>
                <a:gd name="connsiteY1" fmla="*/ 1753 h 38863"/>
                <a:gd name="connsiteX2" fmla="*/ 2500 w 32611"/>
                <a:gd name="connsiteY2" fmla="*/ 3003 h 38863"/>
                <a:gd name="connsiteX3" fmla="*/ 250 w 32611"/>
                <a:gd name="connsiteY3" fmla="*/ 12374 h 38863"/>
                <a:gd name="connsiteX4" fmla="*/ 250 w 32611"/>
                <a:gd name="connsiteY4" fmla="*/ 14374 h 38863"/>
                <a:gd name="connsiteX5" fmla="*/ 1000 w 32611"/>
                <a:gd name="connsiteY5" fmla="*/ 15998 h 38863"/>
                <a:gd name="connsiteX6" fmla="*/ 2125 w 32611"/>
                <a:gd name="connsiteY6" fmla="*/ 17872 h 38863"/>
                <a:gd name="connsiteX7" fmla="*/ 2125 w 32611"/>
                <a:gd name="connsiteY7" fmla="*/ 17872 h 38863"/>
                <a:gd name="connsiteX8" fmla="*/ 19367 w 32611"/>
                <a:gd name="connsiteY8" fmla="*/ 37989 h 38863"/>
                <a:gd name="connsiteX9" fmla="*/ 20117 w 32611"/>
                <a:gd name="connsiteY9" fmla="*/ 38864 h 38863"/>
                <a:gd name="connsiteX10" fmla="*/ 20117 w 32611"/>
                <a:gd name="connsiteY10" fmla="*/ 23620 h 38863"/>
                <a:gd name="connsiteX11" fmla="*/ 31350 w 32611"/>
                <a:gd name="connsiteY11" fmla="*/ 22370 h 38863"/>
                <a:gd name="connsiteX12" fmla="*/ 32611 w 32611"/>
                <a:gd name="connsiteY12" fmla="*/ 23620 h 38863"/>
                <a:gd name="connsiteX13" fmla="*/ 28738 w 32611"/>
                <a:gd name="connsiteY13" fmla="*/ 19121 h 38863"/>
                <a:gd name="connsiteX14" fmla="*/ 25739 w 32611"/>
                <a:gd name="connsiteY14" fmla="*/ 15623 h 38863"/>
                <a:gd name="connsiteX15" fmla="*/ 17618 w 32611"/>
                <a:gd name="connsiteY15" fmla="*/ 6251 h 3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11" h="38863">
                  <a:moveTo>
                    <a:pt x="14994" y="3003"/>
                  </a:moveTo>
                  <a:cubicBezTo>
                    <a:pt x="12233" y="-446"/>
                    <a:pt x="7210" y="-1008"/>
                    <a:pt x="3761" y="1753"/>
                  </a:cubicBezTo>
                  <a:cubicBezTo>
                    <a:pt x="3287" y="2116"/>
                    <a:pt x="2874" y="2540"/>
                    <a:pt x="2500" y="3003"/>
                  </a:cubicBezTo>
                  <a:cubicBezTo>
                    <a:pt x="363" y="5627"/>
                    <a:pt x="-462" y="9075"/>
                    <a:pt x="250" y="12374"/>
                  </a:cubicBezTo>
                  <a:cubicBezTo>
                    <a:pt x="188" y="13036"/>
                    <a:pt x="188" y="13711"/>
                    <a:pt x="250" y="14374"/>
                  </a:cubicBezTo>
                  <a:lnTo>
                    <a:pt x="1000" y="15998"/>
                  </a:lnTo>
                  <a:cubicBezTo>
                    <a:pt x="1300" y="16660"/>
                    <a:pt x="1675" y="17297"/>
                    <a:pt x="2125" y="17872"/>
                  </a:cubicBezTo>
                  <a:lnTo>
                    <a:pt x="2125" y="17872"/>
                  </a:lnTo>
                  <a:lnTo>
                    <a:pt x="19367" y="37989"/>
                  </a:lnTo>
                  <a:lnTo>
                    <a:pt x="20117" y="38864"/>
                  </a:lnTo>
                  <a:cubicBezTo>
                    <a:pt x="16656" y="34365"/>
                    <a:pt x="16656" y="28118"/>
                    <a:pt x="20117" y="23620"/>
                  </a:cubicBezTo>
                  <a:cubicBezTo>
                    <a:pt x="22878" y="20171"/>
                    <a:pt x="27901" y="19609"/>
                    <a:pt x="31350" y="22370"/>
                  </a:cubicBezTo>
                  <a:cubicBezTo>
                    <a:pt x="31824" y="22732"/>
                    <a:pt x="32236" y="23158"/>
                    <a:pt x="32611" y="23620"/>
                  </a:cubicBezTo>
                  <a:lnTo>
                    <a:pt x="28738" y="19121"/>
                  </a:lnTo>
                  <a:lnTo>
                    <a:pt x="25739" y="15623"/>
                  </a:lnTo>
                  <a:lnTo>
                    <a:pt x="17618" y="62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89CCAEA1-C708-4867-96AE-F479615899A2}"/>
                </a:ext>
              </a:extLst>
            </p:cNvPr>
            <p:cNvSpPr/>
            <p:nvPr/>
          </p:nvSpPr>
          <p:spPr>
            <a:xfrm>
              <a:off x="11393260" y="4346588"/>
              <a:ext cx="20588" cy="25008"/>
            </a:xfrm>
            <a:custGeom>
              <a:avLst/>
              <a:gdLst>
                <a:gd name="connsiteX0" fmla="*/ 2596 w 20588"/>
                <a:gd name="connsiteY0" fmla="*/ 3185 h 25008"/>
                <a:gd name="connsiteX1" fmla="*/ 2596 w 20588"/>
                <a:gd name="connsiteY1" fmla="*/ 18429 h 25008"/>
                <a:gd name="connsiteX2" fmla="*/ 4345 w 20588"/>
                <a:gd name="connsiteY2" fmla="*/ 20428 h 25008"/>
                <a:gd name="connsiteX3" fmla="*/ 5594 w 20588"/>
                <a:gd name="connsiteY3" fmla="*/ 21927 h 25008"/>
                <a:gd name="connsiteX4" fmla="*/ 16627 w 20588"/>
                <a:gd name="connsiteY4" fmla="*/ 23389 h 25008"/>
                <a:gd name="connsiteX5" fmla="*/ 18089 w 20588"/>
                <a:gd name="connsiteY5" fmla="*/ 21927 h 25008"/>
                <a:gd name="connsiteX6" fmla="*/ 20338 w 20588"/>
                <a:gd name="connsiteY6" fmla="*/ 12556 h 25008"/>
                <a:gd name="connsiteX7" fmla="*/ 20338 w 20588"/>
                <a:gd name="connsiteY7" fmla="*/ 10557 h 25008"/>
                <a:gd name="connsiteX8" fmla="*/ 19838 w 20588"/>
                <a:gd name="connsiteY8" fmla="*/ 9057 h 25008"/>
                <a:gd name="connsiteX9" fmla="*/ 18714 w 20588"/>
                <a:gd name="connsiteY9" fmla="*/ 7183 h 25008"/>
                <a:gd name="connsiteX10" fmla="*/ 18714 w 20588"/>
                <a:gd name="connsiteY10" fmla="*/ 7183 h 25008"/>
                <a:gd name="connsiteX11" fmla="*/ 15715 w 20588"/>
                <a:gd name="connsiteY11" fmla="*/ 3685 h 25008"/>
                <a:gd name="connsiteX12" fmla="*/ 4670 w 20588"/>
                <a:gd name="connsiteY12" fmla="*/ 1260 h 25008"/>
                <a:gd name="connsiteX13" fmla="*/ 2596 w 20588"/>
                <a:gd name="connsiteY13" fmla="*/ 3185 h 2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88" h="25008">
                  <a:moveTo>
                    <a:pt x="2596" y="3185"/>
                  </a:moveTo>
                  <a:cubicBezTo>
                    <a:pt x="-865" y="7683"/>
                    <a:pt x="-865" y="13931"/>
                    <a:pt x="2596" y="18429"/>
                  </a:cubicBezTo>
                  <a:lnTo>
                    <a:pt x="4345" y="20428"/>
                  </a:lnTo>
                  <a:lnTo>
                    <a:pt x="5594" y="21927"/>
                  </a:lnTo>
                  <a:cubicBezTo>
                    <a:pt x="8243" y="25376"/>
                    <a:pt x="13179" y="26026"/>
                    <a:pt x="16627" y="23389"/>
                  </a:cubicBezTo>
                  <a:cubicBezTo>
                    <a:pt x="17177" y="22964"/>
                    <a:pt x="17664" y="22477"/>
                    <a:pt x="18089" y="21927"/>
                  </a:cubicBezTo>
                  <a:cubicBezTo>
                    <a:pt x="20226" y="19303"/>
                    <a:pt x="21050" y="15855"/>
                    <a:pt x="20338" y="12556"/>
                  </a:cubicBezTo>
                  <a:cubicBezTo>
                    <a:pt x="20401" y="11894"/>
                    <a:pt x="20401" y="11219"/>
                    <a:pt x="20338" y="10557"/>
                  </a:cubicBezTo>
                  <a:cubicBezTo>
                    <a:pt x="20238" y="10045"/>
                    <a:pt x="20063" y="9532"/>
                    <a:pt x="19838" y="9057"/>
                  </a:cubicBezTo>
                  <a:cubicBezTo>
                    <a:pt x="19539" y="8395"/>
                    <a:pt x="19164" y="7758"/>
                    <a:pt x="18714" y="7183"/>
                  </a:cubicBezTo>
                  <a:cubicBezTo>
                    <a:pt x="18714" y="7183"/>
                    <a:pt x="18714" y="7183"/>
                    <a:pt x="18714" y="7183"/>
                  </a:cubicBezTo>
                  <a:lnTo>
                    <a:pt x="15715" y="3685"/>
                  </a:lnTo>
                  <a:cubicBezTo>
                    <a:pt x="13329" y="-39"/>
                    <a:pt x="8394" y="-1114"/>
                    <a:pt x="4670" y="1260"/>
                  </a:cubicBezTo>
                  <a:cubicBezTo>
                    <a:pt x="3870" y="1773"/>
                    <a:pt x="3170" y="2422"/>
                    <a:pt x="2596" y="318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0293B213-E2AA-4874-929C-1B007E148C19}"/>
                </a:ext>
              </a:extLst>
            </p:cNvPr>
            <p:cNvSpPr/>
            <p:nvPr/>
          </p:nvSpPr>
          <p:spPr>
            <a:xfrm>
              <a:off x="8338302" y="5847550"/>
              <a:ext cx="76466" cy="116203"/>
            </a:xfrm>
            <a:custGeom>
              <a:avLst/>
              <a:gdLst>
                <a:gd name="connsiteX0" fmla="*/ 6372 w 76466"/>
                <a:gd name="connsiteY0" fmla="*/ 17118 h 116203"/>
                <a:gd name="connsiteX1" fmla="*/ 0 w 76466"/>
                <a:gd name="connsiteY1" fmla="*/ 20742 h 116203"/>
                <a:gd name="connsiteX2" fmla="*/ 62473 w 76466"/>
                <a:gd name="connsiteY2" fmla="*/ 116204 h 116203"/>
                <a:gd name="connsiteX3" fmla="*/ 63972 w 76466"/>
                <a:gd name="connsiteY3" fmla="*/ 100960 h 116203"/>
                <a:gd name="connsiteX4" fmla="*/ 75280 w 76466"/>
                <a:gd name="connsiteY4" fmla="*/ 101222 h 116203"/>
                <a:gd name="connsiteX5" fmla="*/ 76467 w 76466"/>
                <a:gd name="connsiteY5" fmla="*/ 102834 h 116203"/>
                <a:gd name="connsiteX6" fmla="*/ 9996 w 76466"/>
                <a:gd name="connsiteY6" fmla="*/ 625 h 116203"/>
                <a:gd name="connsiteX7" fmla="*/ 9996 w 76466"/>
                <a:gd name="connsiteY7" fmla="*/ 0 h 116203"/>
                <a:gd name="connsiteX8" fmla="*/ 11620 w 76466"/>
                <a:gd name="connsiteY8" fmla="*/ 2624 h 116203"/>
                <a:gd name="connsiteX9" fmla="*/ 6372 w 76466"/>
                <a:gd name="connsiteY9" fmla="*/ 17118 h 11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466" h="116203">
                  <a:moveTo>
                    <a:pt x="6372" y="17118"/>
                  </a:moveTo>
                  <a:lnTo>
                    <a:pt x="0" y="20742"/>
                  </a:lnTo>
                  <a:lnTo>
                    <a:pt x="62473" y="116204"/>
                  </a:lnTo>
                  <a:cubicBezTo>
                    <a:pt x="59437" y="111381"/>
                    <a:pt x="60049" y="105108"/>
                    <a:pt x="63972" y="100960"/>
                  </a:cubicBezTo>
                  <a:cubicBezTo>
                    <a:pt x="67171" y="97911"/>
                    <a:pt x="72231" y="98036"/>
                    <a:pt x="75280" y="101222"/>
                  </a:cubicBezTo>
                  <a:cubicBezTo>
                    <a:pt x="75742" y="101710"/>
                    <a:pt x="76142" y="102247"/>
                    <a:pt x="76467" y="102834"/>
                  </a:cubicBezTo>
                  <a:lnTo>
                    <a:pt x="9996" y="625"/>
                  </a:lnTo>
                  <a:lnTo>
                    <a:pt x="9996" y="0"/>
                  </a:lnTo>
                  <a:cubicBezTo>
                    <a:pt x="10683" y="775"/>
                    <a:pt x="11233" y="1662"/>
                    <a:pt x="11620" y="2624"/>
                  </a:cubicBezTo>
                  <a:cubicBezTo>
                    <a:pt x="13419" y="8084"/>
                    <a:pt x="11245" y="14069"/>
                    <a:pt x="6372" y="171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1C558683-0978-4A81-B2F7-E55FBE75BE99}"/>
                </a:ext>
              </a:extLst>
            </p:cNvPr>
            <p:cNvSpPr/>
            <p:nvPr/>
          </p:nvSpPr>
          <p:spPr>
            <a:xfrm>
              <a:off x="10516706" y="546788"/>
              <a:ext cx="25825" cy="602135"/>
            </a:xfrm>
            <a:custGeom>
              <a:avLst/>
              <a:gdLst>
                <a:gd name="connsiteX0" fmla="*/ 7902 w 25825"/>
                <a:gd name="connsiteY0" fmla="*/ 10372 h 602135"/>
                <a:gd name="connsiteX1" fmla="*/ 7902 w 25825"/>
                <a:gd name="connsiteY1" fmla="*/ 16619 h 602135"/>
                <a:gd name="connsiteX2" fmla="*/ 31 w 25825"/>
                <a:gd name="connsiteY2" fmla="*/ 601761 h 602135"/>
                <a:gd name="connsiteX3" fmla="*/ 31 w 25825"/>
                <a:gd name="connsiteY3" fmla="*/ 601761 h 602135"/>
                <a:gd name="connsiteX4" fmla="*/ 9089 w 25825"/>
                <a:gd name="connsiteY4" fmla="*/ 591144 h 602135"/>
                <a:gd name="connsiteX5" fmla="*/ 9151 w 25825"/>
                <a:gd name="connsiteY5" fmla="*/ 591140 h 602135"/>
                <a:gd name="connsiteX6" fmla="*/ 18023 w 25825"/>
                <a:gd name="connsiteY6" fmla="*/ 602136 h 602135"/>
                <a:gd name="connsiteX7" fmla="*/ 18023 w 25825"/>
                <a:gd name="connsiteY7" fmla="*/ 585892 h 602135"/>
                <a:gd name="connsiteX8" fmla="*/ 25769 w 25825"/>
                <a:gd name="connsiteY8" fmla="*/ 10372 h 602135"/>
                <a:gd name="connsiteX9" fmla="*/ 25769 w 25825"/>
                <a:gd name="connsiteY9" fmla="*/ 10372 h 602135"/>
                <a:gd name="connsiteX10" fmla="*/ 25769 w 25825"/>
                <a:gd name="connsiteY10" fmla="*/ 8248 h 602135"/>
                <a:gd name="connsiteX11" fmla="*/ 25769 w 25825"/>
                <a:gd name="connsiteY11" fmla="*/ 6248 h 602135"/>
                <a:gd name="connsiteX12" fmla="*/ 24895 w 25825"/>
                <a:gd name="connsiteY12" fmla="*/ 4624 h 602135"/>
                <a:gd name="connsiteX13" fmla="*/ 23770 w 25825"/>
                <a:gd name="connsiteY13" fmla="*/ 2875 h 602135"/>
                <a:gd name="connsiteX14" fmla="*/ 17898 w 25825"/>
                <a:gd name="connsiteY14" fmla="*/ 1 h 602135"/>
                <a:gd name="connsiteX15" fmla="*/ 7890 w 25825"/>
                <a:gd name="connsiteY15" fmla="*/ 9733 h 602135"/>
                <a:gd name="connsiteX16" fmla="*/ 7902 w 25825"/>
                <a:gd name="connsiteY16" fmla="*/ 10372 h 60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25" h="602135">
                  <a:moveTo>
                    <a:pt x="7902" y="10372"/>
                  </a:moveTo>
                  <a:lnTo>
                    <a:pt x="7902" y="16619"/>
                  </a:lnTo>
                  <a:lnTo>
                    <a:pt x="31" y="601761"/>
                  </a:lnTo>
                  <a:lnTo>
                    <a:pt x="31" y="601761"/>
                  </a:lnTo>
                  <a:cubicBezTo>
                    <a:pt x="-394" y="596326"/>
                    <a:pt x="3666" y="591573"/>
                    <a:pt x="9089" y="591144"/>
                  </a:cubicBezTo>
                  <a:cubicBezTo>
                    <a:pt x="9114" y="591143"/>
                    <a:pt x="9127" y="591142"/>
                    <a:pt x="9151" y="591140"/>
                  </a:cubicBezTo>
                  <a:cubicBezTo>
                    <a:pt x="14599" y="591794"/>
                    <a:pt x="18535" y="596672"/>
                    <a:pt x="18023" y="602136"/>
                  </a:cubicBezTo>
                  <a:lnTo>
                    <a:pt x="18023" y="585892"/>
                  </a:lnTo>
                  <a:lnTo>
                    <a:pt x="25769" y="10372"/>
                  </a:lnTo>
                  <a:lnTo>
                    <a:pt x="25769" y="10372"/>
                  </a:lnTo>
                  <a:lnTo>
                    <a:pt x="25769" y="8248"/>
                  </a:lnTo>
                  <a:cubicBezTo>
                    <a:pt x="25844" y="7583"/>
                    <a:pt x="25844" y="6913"/>
                    <a:pt x="25769" y="6248"/>
                  </a:cubicBezTo>
                  <a:cubicBezTo>
                    <a:pt x="25557" y="5670"/>
                    <a:pt x="25257" y="5123"/>
                    <a:pt x="24895" y="4624"/>
                  </a:cubicBezTo>
                  <a:lnTo>
                    <a:pt x="23770" y="2875"/>
                  </a:lnTo>
                  <a:cubicBezTo>
                    <a:pt x="22296" y="1136"/>
                    <a:pt x="20172" y="94"/>
                    <a:pt x="17898" y="1"/>
                  </a:cubicBezTo>
                  <a:cubicBezTo>
                    <a:pt x="12450" y="-75"/>
                    <a:pt x="7964" y="4282"/>
                    <a:pt x="7890" y="9733"/>
                  </a:cubicBezTo>
                  <a:cubicBezTo>
                    <a:pt x="7890" y="9946"/>
                    <a:pt x="7890" y="10159"/>
                    <a:pt x="7902" y="103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CC5E721D-1D62-473C-AD3A-F6FF8A877AAB}"/>
                </a:ext>
              </a:extLst>
            </p:cNvPr>
            <p:cNvSpPr/>
            <p:nvPr/>
          </p:nvSpPr>
          <p:spPr>
            <a:xfrm>
              <a:off x="6070662" y="4119987"/>
              <a:ext cx="146307" cy="638996"/>
            </a:xfrm>
            <a:custGeom>
              <a:avLst/>
              <a:gdLst>
                <a:gd name="connsiteX0" fmla="*/ 16988 w 146307"/>
                <a:gd name="connsiteY0" fmla="*/ 6250 h 638996"/>
                <a:gd name="connsiteX1" fmla="*/ 6867 w 146307"/>
                <a:gd name="connsiteY1" fmla="*/ 252 h 638996"/>
                <a:gd name="connsiteX2" fmla="*/ 245 w 146307"/>
                <a:gd name="connsiteY2" fmla="*/ 12747 h 638996"/>
                <a:gd name="connsiteX3" fmla="*/ 245 w 146307"/>
                <a:gd name="connsiteY3" fmla="*/ 12747 h 638996"/>
                <a:gd name="connsiteX4" fmla="*/ 245 w 146307"/>
                <a:gd name="connsiteY4" fmla="*/ 16120 h 638996"/>
                <a:gd name="connsiteX5" fmla="*/ 128815 w 146307"/>
                <a:gd name="connsiteY5" fmla="*/ 638997 h 638996"/>
                <a:gd name="connsiteX6" fmla="*/ 135437 w 146307"/>
                <a:gd name="connsiteY6" fmla="*/ 625877 h 638996"/>
                <a:gd name="connsiteX7" fmla="*/ 146146 w 146307"/>
                <a:gd name="connsiteY7" fmla="*/ 632750 h 638996"/>
                <a:gd name="connsiteX8" fmla="*/ 146307 w 146307"/>
                <a:gd name="connsiteY8" fmla="*/ 633749 h 638996"/>
                <a:gd name="connsiteX9" fmla="*/ 145557 w 146307"/>
                <a:gd name="connsiteY9" fmla="*/ 630250 h 638996"/>
                <a:gd name="connsiteX10" fmla="*/ 17738 w 146307"/>
                <a:gd name="connsiteY10" fmla="*/ 8124 h 638996"/>
                <a:gd name="connsiteX11" fmla="*/ 16988 w 146307"/>
                <a:gd name="connsiteY11" fmla="*/ 6250 h 6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07" h="638996">
                  <a:moveTo>
                    <a:pt x="16988" y="6250"/>
                  </a:moveTo>
                  <a:cubicBezTo>
                    <a:pt x="15825" y="1814"/>
                    <a:pt x="11314" y="-860"/>
                    <a:pt x="6867" y="252"/>
                  </a:cubicBezTo>
                  <a:cubicBezTo>
                    <a:pt x="1920" y="2251"/>
                    <a:pt x="-873" y="7524"/>
                    <a:pt x="245" y="12747"/>
                  </a:cubicBezTo>
                  <a:cubicBezTo>
                    <a:pt x="245" y="12747"/>
                    <a:pt x="245" y="12747"/>
                    <a:pt x="245" y="12747"/>
                  </a:cubicBezTo>
                  <a:lnTo>
                    <a:pt x="245" y="16120"/>
                  </a:lnTo>
                  <a:lnTo>
                    <a:pt x="128815" y="638997"/>
                  </a:lnTo>
                  <a:cubicBezTo>
                    <a:pt x="127464" y="633587"/>
                    <a:pt x="130282" y="628001"/>
                    <a:pt x="135437" y="625877"/>
                  </a:cubicBezTo>
                  <a:cubicBezTo>
                    <a:pt x="140291" y="624815"/>
                    <a:pt x="145085" y="627889"/>
                    <a:pt x="146146" y="632750"/>
                  </a:cubicBezTo>
                  <a:cubicBezTo>
                    <a:pt x="146218" y="633074"/>
                    <a:pt x="146272" y="633412"/>
                    <a:pt x="146307" y="633749"/>
                  </a:cubicBezTo>
                  <a:lnTo>
                    <a:pt x="145557" y="630250"/>
                  </a:lnTo>
                  <a:lnTo>
                    <a:pt x="17738" y="8124"/>
                  </a:lnTo>
                  <a:cubicBezTo>
                    <a:pt x="17564" y="7474"/>
                    <a:pt x="17313" y="6837"/>
                    <a:pt x="16988" y="6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58238B61-3A90-4A4A-B876-BE28EE24AAAE}"/>
                </a:ext>
              </a:extLst>
            </p:cNvPr>
            <p:cNvSpPr/>
            <p:nvPr/>
          </p:nvSpPr>
          <p:spPr>
            <a:xfrm>
              <a:off x="6199890" y="4746279"/>
              <a:ext cx="83268" cy="338590"/>
            </a:xfrm>
            <a:custGeom>
              <a:avLst/>
              <a:gdLst>
                <a:gd name="connsiteX0" fmla="*/ 6959 w 83268"/>
                <a:gd name="connsiteY0" fmla="*/ 210 h 338590"/>
                <a:gd name="connsiteX1" fmla="*/ 336 w 83268"/>
                <a:gd name="connsiteY1" fmla="*/ 13330 h 338590"/>
                <a:gd name="connsiteX2" fmla="*/ 65433 w 83268"/>
                <a:gd name="connsiteY2" fmla="*/ 330329 h 338590"/>
                <a:gd name="connsiteX3" fmla="*/ 65433 w 83268"/>
                <a:gd name="connsiteY3" fmla="*/ 330329 h 338590"/>
                <a:gd name="connsiteX4" fmla="*/ 66808 w 83268"/>
                <a:gd name="connsiteY4" fmla="*/ 333703 h 338590"/>
                <a:gd name="connsiteX5" fmla="*/ 76304 w 83268"/>
                <a:gd name="connsiteY5" fmla="*/ 338326 h 338590"/>
                <a:gd name="connsiteX6" fmla="*/ 82926 w 83268"/>
                <a:gd name="connsiteY6" fmla="*/ 325081 h 338590"/>
                <a:gd name="connsiteX7" fmla="*/ 82926 w 83268"/>
                <a:gd name="connsiteY7" fmla="*/ 323207 h 338590"/>
                <a:gd name="connsiteX8" fmla="*/ 17829 w 83268"/>
                <a:gd name="connsiteY8" fmla="*/ 8207 h 338590"/>
                <a:gd name="connsiteX9" fmla="*/ 17829 w 83268"/>
                <a:gd name="connsiteY9" fmla="*/ 8207 h 338590"/>
                <a:gd name="connsiteX10" fmla="*/ 8073 w 83268"/>
                <a:gd name="connsiteY10" fmla="*/ 35 h 338590"/>
                <a:gd name="connsiteX11" fmla="*/ 6959 w 83268"/>
                <a:gd name="connsiteY11" fmla="*/ 210 h 3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268" h="338590">
                  <a:moveTo>
                    <a:pt x="6959" y="210"/>
                  </a:moveTo>
                  <a:cubicBezTo>
                    <a:pt x="1803" y="2335"/>
                    <a:pt x="-1014" y="7920"/>
                    <a:pt x="336" y="13330"/>
                  </a:cubicBezTo>
                  <a:lnTo>
                    <a:pt x="65433" y="330329"/>
                  </a:lnTo>
                  <a:lnTo>
                    <a:pt x="65433" y="330329"/>
                  </a:lnTo>
                  <a:cubicBezTo>
                    <a:pt x="65683" y="331528"/>
                    <a:pt x="66149" y="332665"/>
                    <a:pt x="66808" y="333703"/>
                  </a:cubicBezTo>
                  <a:cubicBezTo>
                    <a:pt x="68402" y="337376"/>
                    <a:pt x="72432" y="339338"/>
                    <a:pt x="76304" y="338326"/>
                  </a:cubicBezTo>
                  <a:cubicBezTo>
                    <a:pt x="81478" y="336151"/>
                    <a:pt x="84290" y="330529"/>
                    <a:pt x="82926" y="325081"/>
                  </a:cubicBezTo>
                  <a:lnTo>
                    <a:pt x="82926" y="323207"/>
                  </a:lnTo>
                  <a:lnTo>
                    <a:pt x="17829" y="8207"/>
                  </a:lnTo>
                  <a:lnTo>
                    <a:pt x="17829" y="8207"/>
                  </a:lnTo>
                  <a:cubicBezTo>
                    <a:pt x="17390" y="3259"/>
                    <a:pt x="13022" y="-402"/>
                    <a:pt x="8073" y="35"/>
                  </a:cubicBezTo>
                  <a:cubicBezTo>
                    <a:pt x="7698" y="73"/>
                    <a:pt x="7326" y="135"/>
                    <a:pt x="6959" y="21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D6B48DEA-8788-4CF4-9418-ED561BE36E02}"/>
                </a:ext>
              </a:extLst>
            </p:cNvPr>
            <p:cNvSpPr/>
            <p:nvPr/>
          </p:nvSpPr>
          <p:spPr>
            <a:xfrm>
              <a:off x="10191515" y="565032"/>
              <a:ext cx="17397" cy="734457"/>
            </a:xfrm>
            <a:custGeom>
              <a:avLst/>
              <a:gdLst>
                <a:gd name="connsiteX0" fmla="*/ 8357 w 17397"/>
                <a:gd name="connsiteY0" fmla="*/ 723587 h 734457"/>
                <a:gd name="connsiteX1" fmla="*/ 17354 w 17397"/>
                <a:gd name="connsiteY1" fmla="*/ 734457 h 734457"/>
                <a:gd name="connsiteX2" fmla="*/ 17354 w 17397"/>
                <a:gd name="connsiteY2" fmla="*/ 22241 h 734457"/>
                <a:gd name="connsiteX3" fmla="*/ 17354 w 17397"/>
                <a:gd name="connsiteY3" fmla="*/ 10871 h 734457"/>
                <a:gd name="connsiteX4" fmla="*/ 8357 w 17397"/>
                <a:gd name="connsiteY4" fmla="*/ 0 h 734457"/>
                <a:gd name="connsiteX5" fmla="*/ 5109 w 17397"/>
                <a:gd name="connsiteY5" fmla="*/ 750 h 734457"/>
                <a:gd name="connsiteX6" fmla="*/ 3235 w 17397"/>
                <a:gd name="connsiteY6" fmla="*/ 2124 h 734457"/>
                <a:gd name="connsiteX7" fmla="*/ 2110 w 17397"/>
                <a:gd name="connsiteY7" fmla="*/ 3124 h 734457"/>
                <a:gd name="connsiteX8" fmla="*/ 1111 w 17397"/>
                <a:gd name="connsiteY8" fmla="*/ 4748 h 734457"/>
                <a:gd name="connsiteX9" fmla="*/ 111 w 17397"/>
                <a:gd name="connsiteY9" fmla="*/ 6497 h 734457"/>
                <a:gd name="connsiteX10" fmla="*/ 111 w 17397"/>
                <a:gd name="connsiteY10" fmla="*/ 8122 h 734457"/>
                <a:gd name="connsiteX11" fmla="*/ 111 w 17397"/>
                <a:gd name="connsiteY11" fmla="*/ 10621 h 734457"/>
                <a:gd name="connsiteX12" fmla="*/ 111 w 17397"/>
                <a:gd name="connsiteY12" fmla="*/ 10621 h 734457"/>
                <a:gd name="connsiteX13" fmla="*/ 111 w 17397"/>
                <a:gd name="connsiteY13" fmla="*/ 726710 h 734457"/>
                <a:gd name="connsiteX14" fmla="*/ 111 w 17397"/>
                <a:gd name="connsiteY14" fmla="*/ 734207 h 734457"/>
                <a:gd name="connsiteX15" fmla="*/ 8357 w 17397"/>
                <a:gd name="connsiteY15" fmla="*/ 723587 h 73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397" h="734457">
                  <a:moveTo>
                    <a:pt x="8357" y="723587"/>
                  </a:moveTo>
                  <a:cubicBezTo>
                    <a:pt x="13843" y="724114"/>
                    <a:pt x="17866" y="728974"/>
                    <a:pt x="17354" y="734457"/>
                  </a:cubicBezTo>
                  <a:lnTo>
                    <a:pt x="17354" y="22241"/>
                  </a:lnTo>
                  <a:lnTo>
                    <a:pt x="17354" y="10871"/>
                  </a:lnTo>
                  <a:cubicBezTo>
                    <a:pt x="17866" y="5388"/>
                    <a:pt x="13843" y="527"/>
                    <a:pt x="8357" y="0"/>
                  </a:cubicBezTo>
                  <a:cubicBezTo>
                    <a:pt x="7233" y="56"/>
                    <a:pt x="6133" y="310"/>
                    <a:pt x="5109" y="750"/>
                  </a:cubicBezTo>
                  <a:cubicBezTo>
                    <a:pt x="4434" y="1136"/>
                    <a:pt x="3810" y="1597"/>
                    <a:pt x="3235" y="2124"/>
                  </a:cubicBezTo>
                  <a:lnTo>
                    <a:pt x="2110" y="3124"/>
                  </a:lnTo>
                  <a:cubicBezTo>
                    <a:pt x="1723" y="3629"/>
                    <a:pt x="1386" y="4174"/>
                    <a:pt x="1111" y="4748"/>
                  </a:cubicBezTo>
                  <a:cubicBezTo>
                    <a:pt x="1111" y="4748"/>
                    <a:pt x="361" y="5873"/>
                    <a:pt x="111" y="6497"/>
                  </a:cubicBezTo>
                  <a:cubicBezTo>
                    <a:pt x="-139" y="7122"/>
                    <a:pt x="111" y="7497"/>
                    <a:pt x="111" y="8122"/>
                  </a:cubicBezTo>
                  <a:cubicBezTo>
                    <a:pt x="36" y="8953"/>
                    <a:pt x="36" y="9789"/>
                    <a:pt x="111" y="10621"/>
                  </a:cubicBezTo>
                  <a:lnTo>
                    <a:pt x="111" y="10621"/>
                  </a:lnTo>
                  <a:lnTo>
                    <a:pt x="111" y="726710"/>
                  </a:lnTo>
                  <a:lnTo>
                    <a:pt x="111" y="734207"/>
                  </a:lnTo>
                  <a:cubicBezTo>
                    <a:pt x="-289" y="729071"/>
                    <a:pt x="3285" y="724472"/>
                    <a:pt x="8357" y="72358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E9008ABE-BD1B-473C-AEF7-556919C644FD}"/>
                </a:ext>
              </a:extLst>
            </p:cNvPr>
            <p:cNvSpPr/>
            <p:nvPr/>
          </p:nvSpPr>
          <p:spPr>
            <a:xfrm>
              <a:off x="9746475" y="1941982"/>
              <a:ext cx="23239" cy="320747"/>
            </a:xfrm>
            <a:custGeom>
              <a:avLst/>
              <a:gdLst>
                <a:gd name="connsiteX0" fmla="*/ 14088 w 23239"/>
                <a:gd name="connsiteY0" fmla="*/ 309876 h 320747"/>
                <a:gd name="connsiteX1" fmla="*/ 23221 w 23239"/>
                <a:gd name="connsiteY1" fmla="*/ 320197 h 320747"/>
                <a:gd name="connsiteX2" fmla="*/ 23209 w 23239"/>
                <a:gd name="connsiteY2" fmla="*/ 320372 h 320747"/>
                <a:gd name="connsiteX3" fmla="*/ 17336 w 23239"/>
                <a:gd name="connsiteY3" fmla="*/ 23990 h 320747"/>
                <a:gd name="connsiteX4" fmla="*/ 17336 w 23239"/>
                <a:gd name="connsiteY4" fmla="*/ 10621 h 320747"/>
                <a:gd name="connsiteX5" fmla="*/ 8091 w 23239"/>
                <a:gd name="connsiteY5" fmla="*/ 0 h 320747"/>
                <a:gd name="connsiteX6" fmla="*/ 4842 w 23239"/>
                <a:gd name="connsiteY6" fmla="*/ 875 h 320747"/>
                <a:gd name="connsiteX7" fmla="*/ 3217 w 23239"/>
                <a:gd name="connsiteY7" fmla="*/ 2249 h 320747"/>
                <a:gd name="connsiteX8" fmla="*/ 1968 w 23239"/>
                <a:gd name="connsiteY8" fmla="*/ 3249 h 320747"/>
                <a:gd name="connsiteX9" fmla="*/ 1094 w 23239"/>
                <a:gd name="connsiteY9" fmla="*/ 4748 h 320747"/>
                <a:gd name="connsiteX10" fmla="*/ 94 w 23239"/>
                <a:gd name="connsiteY10" fmla="*/ 6747 h 320747"/>
                <a:gd name="connsiteX11" fmla="*/ 94 w 23239"/>
                <a:gd name="connsiteY11" fmla="*/ 8372 h 320747"/>
                <a:gd name="connsiteX12" fmla="*/ 94 w 23239"/>
                <a:gd name="connsiteY12" fmla="*/ 10871 h 320747"/>
                <a:gd name="connsiteX13" fmla="*/ 94 w 23239"/>
                <a:gd name="connsiteY13" fmla="*/ 10871 h 320747"/>
                <a:gd name="connsiteX14" fmla="*/ 6466 w 23239"/>
                <a:gd name="connsiteY14" fmla="*/ 313250 h 320747"/>
                <a:gd name="connsiteX15" fmla="*/ 6466 w 23239"/>
                <a:gd name="connsiteY15" fmla="*/ 320747 h 320747"/>
                <a:gd name="connsiteX16" fmla="*/ 14088 w 23239"/>
                <a:gd name="connsiteY16" fmla="*/ 309876 h 32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39" h="320747">
                  <a:moveTo>
                    <a:pt x="14088" y="309876"/>
                  </a:moveTo>
                  <a:cubicBezTo>
                    <a:pt x="19461" y="310201"/>
                    <a:pt x="23546" y="314824"/>
                    <a:pt x="23221" y="320197"/>
                  </a:cubicBezTo>
                  <a:cubicBezTo>
                    <a:pt x="23221" y="320260"/>
                    <a:pt x="23209" y="320310"/>
                    <a:pt x="23209" y="320372"/>
                  </a:cubicBezTo>
                  <a:lnTo>
                    <a:pt x="17336" y="23990"/>
                  </a:lnTo>
                  <a:lnTo>
                    <a:pt x="17336" y="10621"/>
                  </a:lnTo>
                  <a:cubicBezTo>
                    <a:pt x="17699" y="5148"/>
                    <a:pt x="13563" y="400"/>
                    <a:pt x="8091" y="0"/>
                  </a:cubicBezTo>
                  <a:cubicBezTo>
                    <a:pt x="6953" y="37"/>
                    <a:pt x="5841" y="337"/>
                    <a:pt x="4842" y="875"/>
                  </a:cubicBezTo>
                  <a:cubicBezTo>
                    <a:pt x="4242" y="1262"/>
                    <a:pt x="3705" y="1724"/>
                    <a:pt x="3217" y="2249"/>
                  </a:cubicBezTo>
                  <a:lnTo>
                    <a:pt x="1968" y="3249"/>
                  </a:lnTo>
                  <a:cubicBezTo>
                    <a:pt x="1631" y="3723"/>
                    <a:pt x="1343" y="4223"/>
                    <a:pt x="1094" y="4748"/>
                  </a:cubicBezTo>
                  <a:cubicBezTo>
                    <a:pt x="706" y="5385"/>
                    <a:pt x="381" y="6060"/>
                    <a:pt x="94" y="6747"/>
                  </a:cubicBezTo>
                  <a:cubicBezTo>
                    <a:pt x="31" y="7285"/>
                    <a:pt x="31" y="7834"/>
                    <a:pt x="94" y="8372"/>
                  </a:cubicBezTo>
                  <a:cubicBezTo>
                    <a:pt x="-31" y="9196"/>
                    <a:pt x="-31" y="10046"/>
                    <a:pt x="94" y="10871"/>
                  </a:cubicBezTo>
                  <a:cubicBezTo>
                    <a:pt x="94" y="10871"/>
                    <a:pt x="94" y="10871"/>
                    <a:pt x="94" y="10871"/>
                  </a:cubicBezTo>
                  <a:lnTo>
                    <a:pt x="6466" y="313250"/>
                  </a:lnTo>
                  <a:lnTo>
                    <a:pt x="6466" y="320747"/>
                  </a:lnTo>
                  <a:cubicBezTo>
                    <a:pt x="5941" y="315737"/>
                    <a:pt x="9190" y="311089"/>
                    <a:pt x="14088" y="309876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F8D8F26A-16DB-4B00-99B1-2BC4AEAA9313}"/>
                </a:ext>
              </a:extLst>
            </p:cNvPr>
            <p:cNvSpPr/>
            <p:nvPr/>
          </p:nvSpPr>
          <p:spPr>
            <a:xfrm>
              <a:off x="9752133" y="2252359"/>
              <a:ext cx="17956" cy="33362"/>
            </a:xfrm>
            <a:custGeom>
              <a:avLst/>
              <a:gdLst>
                <a:gd name="connsiteX0" fmla="*/ 9055 w 17956"/>
                <a:gd name="connsiteY0" fmla="*/ 33362 h 33362"/>
                <a:gd name="connsiteX1" fmla="*/ 14053 w 17956"/>
                <a:gd name="connsiteY1" fmla="*/ 31113 h 33362"/>
                <a:gd name="connsiteX2" fmla="*/ 16301 w 17956"/>
                <a:gd name="connsiteY2" fmla="*/ 28364 h 33362"/>
                <a:gd name="connsiteX3" fmla="*/ 17926 w 17956"/>
                <a:gd name="connsiteY3" fmla="*/ 22241 h 33362"/>
                <a:gd name="connsiteX4" fmla="*/ 17926 w 17956"/>
                <a:gd name="connsiteY4" fmla="*/ 10496 h 33362"/>
                <a:gd name="connsiteX5" fmla="*/ 17926 w 17956"/>
                <a:gd name="connsiteY5" fmla="*/ 10496 h 33362"/>
                <a:gd name="connsiteX6" fmla="*/ 17926 w 17956"/>
                <a:gd name="connsiteY6" fmla="*/ 10496 h 33362"/>
                <a:gd name="connsiteX7" fmla="*/ 8980 w 17956"/>
                <a:gd name="connsiteY7" fmla="*/ 13 h 33362"/>
                <a:gd name="connsiteX8" fmla="*/ 8805 w 17956"/>
                <a:gd name="connsiteY8" fmla="*/ 0 h 33362"/>
                <a:gd name="connsiteX9" fmla="*/ 59 w 17956"/>
                <a:gd name="connsiteY9" fmla="*/ 11121 h 33362"/>
                <a:gd name="connsiteX10" fmla="*/ 59 w 17956"/>
                <a:gd name="connsiteY10" fmla="*/ 23616 h 33362"/>
                <a:gd name="connsiteX11" fmla="*/ 683 w 17956"/>
                <a:gd name="connsiteY11" fmla="*/ 26864 h 33362"/>
                <a:gd name="connsiteX12" fmla="*/ 1558 w 17956"/>
                <a:gd name="connsiteY12" fmla="*/ 29113 h 33362"/>
                <a:gd name="connsiteX13" fmla="*/ 9055 w 17956"/>
                <a:gd name="connsiteY13" fmla="*/ 33362 h 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56" h="33362">
                  <a:moveTo>
                    <a:pt x="9055" y="33362"/>
                  </a:moveTo>
                  <a:cubicBezTo>
                    <a:pt x="10941" y="33274"/>
                    <a:pt x="12728" y="32462"/>
                    <a:pt x="14053" y="31113"/>
                  </a:cubicBezTo>
                  <a:cubicBezTo>
                    <a:pt x="14965" y="30338"/>
                    <a:pt x="15727" y="29413"/>
                    <a:pt x="16301" y="28364"/>
                  </a:cubicBezTo>
                  <a:cubicBezTo>
                    <a:pt x="17326" y="26477"/>
                    <a:pt x="17876" y="24378"/>
                    <a:pt x="17926" y="22241"/>
                  </a:cubicBezTo>
                  <a:lnTo>
                    <a:pt x="17926" y="10496"/>
                  </a:lnTo>
                  <a:lnTo>
                    <a:pt x="17926" y="10496"/>
                  </a:lnTo>
                  <a:lnTo>
                    <a:pt x="17926" y="10496"/>
                  </a:lnTo>
                  <a:cubicBezTo>
                    <a:pt x="18351" y="5135"/>
                    <a:pt x="14340" y="437"/>
                    <a:pt x="8980" y="13"/>
                  </a:cubicBezTo>
                  <a:cubicBezTo>
                    <a:pt x="8917" y="13"/>
                    <a:pt x="8867" y="0"/>
                    <a:pt x="8805" y="0"/>
                  </a:cubicBezTo>
                  <a:cubicBezTo>
                    <a:pt x="3357" y="712"/>
                    <a:pt x="-529" y="5648"/>
                    <a:pt x="59" y="11121"/>
                  </a:cubicBezTo>
                  <a:lnTo>
                    <a:pt x="59" y="23616"/>
                  </a:lnTo>
                  <a:cubicBezTo>
                    <a:pt x="71" y="24728"/>
                    <a:pt x="284" y="25827"/>
                    <a:pt x="683" y="26864"/>
                  </a:cubicBezTo>
                  <a:cubicBezTo>
                    <a:pt x="871" y="27651"/>
                    <a:pt x="1158" y="28414"/>
                    <a:pt x="1558" y="29113"/>
                  </a:cubicBezTo>
                  <a:cubicBezTo>
                    <a:pt x="3095" y="31787"/>
                    <a:pt x="5969" y="33412"/>
                    <a:pt x="9055" y="3336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7DA7BBBA-ADC7-4FE7-9BAE-06E2DBDCD480}"/>
                </a:ext>
              </a:extLst>
            </p:cNvPr>
            <p:cNvSpPr/>
            <p:nvPr/>
          </p:nvSpPr>
          <p:spPr>
            <a:xfrm>
              <a:off x="9208801" y="2527548"/>
              <a:ext cx="18308" cy="24066"/>
            </a:xfrm>
            <a:custGeom>
              <a:avLst/>
              <a:gdLst>
                <a:gd name="connsiteX0" fmla="*/ 14494 w 18308"/>
                <a:gd name="connsiteY0" fmla="*/ 19443 h 24066"/>
                <a:gd name="connsiteX1" fmla="*/ 16743 w 18308"/>
                <a:gd name="connsiteY1" fmla="*/ 16819 h 24066"/>
                <a:gd name="connsiteX2" fmla="*/ 18117 w 18308"/>
                <a:gd name="connsiteY2" fmla="*/ 8573 h 24066"/>
                <a:gd name="connsiteX3" fmla="*/ 18117 w 18308"/>
                <a:gd name="connsiteY3" fmla="*/ 6698 h 24066"/>
                <a:gd name="connsiteX4" fmla="*/ 18117 w 18308"/>
                <a:gd name="connsiteY4" fmla="*/ 5949 h 24066"/>
                <a:gd name="connsiteX5" fmla="*/ 7897 w 18308"/>
                <a:gd name="connsiteY5" fmla="*/ 326 h 24066"/>
                <a:gd name="connsiteX6" fmla="*/ 6872 w 18308"/>
                <a:gd name="connsiteY6" fmla="*/ 701 h 24066"/>
                <a:gd name="connsiteX7" fmla="*/ 4873 w 18308"/>
                <a:gd name="connsiteY7" fmla="*/ 1576 h 24066"/>
                <a:gd name="connsiteX8" fmla="*/ 1624 w 18308"/>
                <a:gd name="connsiteY8" fmla="*/ 3200 h 24066"/>
                <a:gd name="connsiteX9" fmla="*/ 0 w 18308"/>
                <a:gd name="connsiteY9" fmla="*/ 3950 h 24066"/>
                <a:gd name="connsiteX10" fmla="*/ 11295 w 18308"/>
                <a:gd name="connsiteY10" fmla="*/ 8548 h 24066"/>
                <a:gd name="connsiteX11" fmla="*/ 11745 w 18308"/>
                <a:gd name="connsiteY11" fmla="*/ 9947 h 24066"/>
                <a:gd name="connsiteX12" fmla="*/ 6747 w 18308"/>
                <a:gd name="connsiteY12" fmla="*/ 24067 h 24066"/>
                <a:gd name="connsiteX13" fmla="*/ 13494 w 18308"/>
                <a:gd name="connsiteY13" fmla="*/ 20818 h 24066"/>
                <a:gd name="connsiteX14" fmla="*/ 14494 w 18308"/>
                <a:gd name="connsiteY14" fmla="*/ 19443 h 2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08" h="24066">
                  <a:moveTo>
                    <a:pt x="14494" y="19443"/>
                  </a:moveTo>
                  <a:cubicBezTo>
                    <a:pt x="15368" y="18694"/>
                    <a:pt x="16131" y="17807"/>
                    <a:pt x="16743" y="16819"/>
                  </a:cubicBezTo>
                  <a:cubicBezTo>
                    <a:pt x="18130" y="14308"/>
                    <a:pt x="18617" y="11397"/>
                    <a:pt x="18117" y="8573"/>
                  </a:cubicBezTo>
                  <a:cubicBezTo>
                    <a:pt x="18242" y="7948"/>
                    <a:pt x="18242" y="7323"/>
                    <a:pt x="18117" y="6698"/>
                  </a:cubicBezTo>
                  <a:lnTo>
                    <a:pt x="18117" y="5949"/>
                  </a:lnTo>
                  <a:cubicBezTo>
                    <a:pt x="16843" y="1576"/>
                    <a:pt x="12270" y="-936"/>
                    <a:pt x="7897" y="326"/>
                  </a:cubicBezTo>
                  <a:cubicBezTo>
                    <a:pt x="7547" y="426"/>
                    <a:pt x="7210" y="551"/>
                    <a:pt x="6872" y="701"/>
                  </a:cubicBezTo>
                  <a:lnTo>
                    <a:pt x="4873" y="1576"/>
                  </a:lnTo>
                  <a:lnTo>
                    <a:pt x="1624" y="3200"/>
                  </a:lnTo>
                  <a:lnTo>
                    <a:pt x="0" y="3950"/>
                  </a:lnTo>
                  <a:cubicBezTo>
                    <a:pt x="4386" y="2100"/>
                    <a:pt x="9446" y="4162"/>
                    <a:pt x="11295" y="8548"/>
                  </a:cubicBezTo>
                  <a:cubicBezTo>
                    <a:pt x="11483" y="8998"/>
                    <a:pt x="11632" y="9472"/>
                    <a:pt x="11745" y="9947"/>
                  </a:cubicBezTo>
                  <a:cubicBezTo>
                    <a:pt x="13682" y="15245"/>
                    <a:pt x="11583" y="21168"/>
                    <a:pt x="6747" y="24067"/>
                  </a:cubicBezTo>
                  <a:lnTo>
                    <a:pt x="13494" y="20818"/>
                  </a:lnTo>
                  <a:cubicBezTo>
                    <a:pt x="13869" y="20393"/>
                    <a:pt x="14207" y="19931"/>
                    <a:pt x="14494" y="1944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408005BF-0AD1-4197-8999-E37FCCF4786D}"/>
                </a:ext>
              </a:extLst>
            </p:cNvPr>
            <p:cNvSpPr/>
            <p:nvPr/>
          </p:nvSpPr>
          <p:spPr>
            <a:xfrm>
              <a:off x="9145407" y="2530823"/>
              <a:ext cx="75105" cy="49370"/>
            </a:xfrm>
            <a:custGeom>
              <a:avLst/>
              <a:gdLst>
                <a:gd name="connsiteX0" fmla="*/ 12167 w 75105"/>
                <a:gd name="connsiteY0" fmla="*/ 48655 h 49370"/>
                <a:gd name="connsiteX1" fmla="*/ 24661 w 75105"/>
                <a:gd name="connsiteY1" fmla="*/ 42533 h 49370"/>
                <a:gd name="connsiteX2" fmla="*/ 69392 w 75105"/>
                <a:gd name="connsiteY2" fmla="*/ 20791 h 49370"/>
                <a:gd name="connsiteX3" fmla="*/ 74390 w 75105"/>
                <a:gd name="connsiteY3" fmla="*/ 6672 h 49370"/>
                <a:gd name="connsiteX4" fmla="*/ 64044 w 75105"/>
                <a:gd name="connsiteY4" fmla="*/ 224 h 49370"/>
                <a:gd name="connsiteX5" fmla="*/ 62645 w 75105"/>
                <a:gd name="connsiteY5" fmla="*/ 674 h 49370"/>
                <a:gd name="connsiteX6" fmla="*/ 57522 w 75105"/>
                <a:gd name="connsiteY6" fmla="*/ 3173 h 49370"/>
                <a:gd name="connsiteX7" fmla="*/ 56647 w 75105"/>
                <a:gd name="connsiteY7" fmla="*/ 3173 h 49370"/>
                <a:gd name="connsiteX8" fmla="*/ 5419 w 75105"/>
                <a:gd name="connsiteY8" fmla="*/ 28163 h 49370"/>
                <a:gd name="connsiteX9" fmla="*/ 4295 w 75105"/>
                <a:gd name="connsiteY9" fmla="*/ 28913 h 49370"/>
                <a:gd name="connsiteX10" fmla="*/ 2421 w 75105"/>
                <a:gd name="connsiteY10" fmla="*/ 30412 h 49370"/>
                <a:gd name="connsiteX11" fmla="*/ 47 w 75105"/>
                <a:gd name="connsiteY11" fmla="*/ 36160 h 49370"/>
                <a:gd name="connsiteX12" fmla="*/ 47 w 75105"/>
                <a:gd name="connsiteY12" fmla="*/ 38034 h 49370"/>
                <a:gd name="connsiteX13" fmla="*/ 671 w 75105"/>
                <a:gd name="connsiteY13" fmla="*/ 42158 h 49370"/>
                <a:gd name="connsiteX14" fmla="*/ 671 w 75105"/>
                <a:gd name="connsiteY14" fmla="*/ 42158 h 49370"/>
                <a:gd name="connsiteX15" fmla="*/ 671 w 75105"/>
                <a:gd name="connsiteY15" fmla="*/ 43032 h 49370"/>
                <a:gd name="connsiteX16" fmla="*/ 10829 w 75105"/>
                <a:gd name="connsiteY16" fmla="*/ 49117 h 49370"/>
                <a:gd name="connsiteX17" fmla="*/ 12167 w 75105"/>
                <a:gd name="connsiteY17" fmla="*/ 48655 h 4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105" h="49370">
                  <a:moveTo>
                    <a:pt x="12167" y="48655"/>
                  </a:moveTo>
                  <a:lnTo>
                    <a:pt x="24661" y="42533"/>
                  </a:lnTo>
                  <a:lnTo>
                    <a:pt x="69392" y="20791"/>
                  </a:lnTo>
                  <a:cubicBezTo>
                    <a:pt x="74227" y="17892"/>
                    <a:pt x="76326" y="11970"/>
                    <a:pt x="74390" y="6672"/>
                  </a:cubicBezTo>
                  <a:cubicBezTo>
                    <a:pt x="73315" y="2036"/>
                    <a:pt x="68680" y="-850"/>
                    <a:pt x="64044" y="224"/>
                  </a:cubicBezTo>
                  <a:cubicBezTo>
                    <a:pt x="63569" y="337"/>
                    <a:pt x="63095" y="487"/>
                    <a:pt x="62645" y="674"/>
                  </a:cubicBezTo>
                  <a:lnTo>
                    <a:pt x="57522" y="3173"/>
                  </a:lnTo>
                  <a:lnTo>
                    <a:pt x="56647" y="3173"/>
                  </a:lnTo>
                  <a:lnTo>
                    <a:pt x="5419" y="28163"/>
                  </a:lnTo>
                  <a:cubicBezTo>
                    <a:pt x="5419" y="28163"/>
                    <a:pt x="4670" y="28163"/>
                    <a:pt x="4295" y="28913"/>
                  </a:cubicBezTo>
                  <a:cubicBezTo>
                    <a:pt x="3620" y="29338"/>
                    <a:pt x="2983" y="29850"/>
                    <a:pt x="2421" y="30412"/>
                  </a:cubicBezTo>
                  <a:cubicBezTo>
                    <a:pt x="972" y="31987"/>
                    <a:pt x="134" y="34024"/>
                    <a:pt x="47" y="36160"/>
                  </a:cubicBezTo>
                  <a:cubicBezTo>
                    <a:pt x="-16" y="36785"/>
                    <a:pt x="-16" y="37410"/>
                    <a:pt x="47" y="38034"/>
                  </a:cubicBezTo>
                  <a:cubicBezTo>
                    <a:pt x="-3" y="39434"/>
                    <a:pt x="209" y="40833"/>
                    <a:pt x="671" y="42158"/>
                  </a:cubicBezTo>
                  <a:lnTo>
                    <a:pt x="671" y="42158"/>
                  </a:lnTo>
                  <a:cubicBezTo>
                    <a:pt x="647" y="42445"/>
                    <a:pt x="647" y="42745"/>
                    <a:pt x="671" y="43032"/>
                  </a:cubicBezTo>
                  <a:cubicBezTo>
                    <a:pt x="1796" y="47518"/>
                    <a:pt x="6344" y="50242"/>
                    <a:pt x="10829" y="49117"/>
                  </a:cubicBezTo>
                  <a:cubicBezTo>
                    <a:pt x="11292" y="49005"/>
                    <a:pt x="11729" y="48843"/>
                    <a:pt x="12167" y="486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8551097D-E9C2-4C4F-907D-611232292EDE}"/>
                </a:ext>
              </a:extLst>
            </p:cNvPr>
            <p:cNvSpPr/>
            <p:nvPr/>
          </p:nvSpPr>
          <p:spPr>
            <a:xfrm>
              <a:off x="9348366" y="3141129"/>
              <a:ext cx="28068" cy="34193"/>
            </a:xfrm>
            <a:custGeom>
              <a:avLst/>
              <a:gdLst>
                <a:gd name="connsiteX0" fmla="*/ 12495 w 28068"/>
                <a:gd name="connsiteY0" fmla="*/ 14994 h 34193"/>
                <a:gd name="connsiteX1" fmla="*/ 1462 w 28068"/>
                <a:gd name="connsiteY1" fmla="*/ 16456 h 34193"/>
                <a:gd name="connsiteX2" fmla="*/ 0 w 28068"/>
                <a:gd name="connsiteY2" fmla="*/ 14994 h 34193"/>
                <a:gd name="connsiteX3" fmla="*/ 4373 w 28068"/>
                <a:gd name="connsiteY3" fmla="*/ 20367 h 34193"/>
                <a:gd name="connsiteX4" fmla="*/ 10620 w 28068"/>
                <a:gd name="connsiteY4" fmla="*/ 28114 h 34193"/>
                <a:gd name="connsiteX5" fmla="*/ 12994 w 28068"/>
                <a:gd name="connsiteY5" fmla="*/ 31112 h 34193"/>
                <a:gd name="connsiteX6" fmla="*/ 24027 w 28068"/>
                <a:gd name="connsiteY6" fmla="*/ 32574 h 34193"/>
                <a:gd name="connsiteX7" fmla="*/ 25489 w 28068"/>
                <a:gd name="connsiteY7" fmla="*/ 31112 h 34193"/>
                <a:gd name="connsiteX8" fmla="*/ 27863 w 28068"/>
                <a:gd name="connsiteY8" fmla="*/ 21241 h 34193"/>
                <a:gd name="connsiteX9" fmla="*/ 27863 w 28068"/>
                <a:gd name="connsiteY9" fmla="*/ 21241 h 34193"/>
                <a:gd name="connsiteX10" fmla="*/ 27863 w 28068"/>
                <a:gd name="connsiteY10" fmla="*/ 19242 h 34193"/>
                <a:gd name="connsiteX11" fmla="*/ 26739 w 28068"/>
                <a:gd name="connsiteY11" fmla="*/ 17243 h 34193"/>
                <a:gd name="connsiteX12" fmla="*/ 26114 w 28068"/>
                <a:gd name="connsiteY12" fmla="*/ 15994 h 34193"/>
                <a:gd name="connsiteX13" fmla="*/ 20616 w 28068"/>
                <a:gd name="connsiteY13" fmla="*/ 9246 h 34193"/>
                <a:gd name="connsiteX14" fmla="*/ 17243 w 28068"/>
                <a:gd name="connsiteY14" fmla="*/ 5123 h 34193"/>
                <a:gd name="connsiteX15" fmla="*/ 13244 w 28068"/>
                <a:gd name="connsiteY15" fmla="*/ 0 h 34193"/>
                <a:gd name="connsiteX16" fmla="*/ 12495 w 28068"/>
                <a:gd name="connsiteY16" fmla="*/ 14994 h 3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068" h="34193">
                  <a:moveTo>
                    <a:pt x="12495" y="14994"/>
                  </a:moveTo>
                  <a:cubicBezTo>
                    <a:pt x="9846" y="18443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4373" y="20367"/>
                  </a:lnTo>
                  <a:lnTo>
                    <a:pt x="10620" y="28114"/>
                  </a:lnTo>
                  <a:lnTo>
                    <a:pt x="12994" y="31112"/>
                  </a:lnTo>
                  <a:cubicBezTo>
                    <a:pt x="15643" y="34561"/>
                    <a:pt x="20579" y="35211"/>
                    <a:pt x="24027" y="32574"/>
                  </a:cubicBezTo>
                  <a:cubicBezTo>
                    <a:pt x="24577" y="32150"/>
                    <a:pt x="25064" y="31662"/>
                    <a:pt x="25489" y="31112"/>
                  </a:cubicBezTo>
                  <a:cubicBezTo>
                    <a:pt x="27638" y="28301"/>
                    <a:pt x="28500" y="24715"/>
                    <a:pt x="27863" y="21241"/>
                  </a:cubicBezTo>
                  <a:lnTo>
                    <a:pt x="27863" y="21241"/>
                  </a:lnTo>
                  <a:lnTo>
                    <a:pt x="27863" y="19242"/>
                  </a:lnTo>
                  <a:lnTo>
                    <a:pt x="26739" y="17243"/>
                  </a:lnTo>
                  <a:cubicBezTo>
                    <a:pt x="26739" y="17243"/>
                    <a:pt x="26739" y="16368"/>
                    <a:pt x="26114" y="15994"/>
                  </a:cubicBezTo>
                  <a:lnTo>
                    <a:pt x="20616" y="9246"/>
                  </a:lnTo>
                  <a:lnTo>
                    <a:pt x="17243" y="5123"/>
                  </a:lnTo>
                  <a:lnTo>
                    <a:pt x="13244" y="0"/>
                  </a:lnTo>
                  <a:cubicBezTo>
                    <a:pt x="16355" y="4611"/>
                    <a:pt x="16056" y="10721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ED13B2B3-C1E2-4F00-80DB-A43698788A8A}"/>
                </a:ext>
              </a:extLst>
            </p:cNvPr>
            <p:cNvSpPr/>
            <p:nvPr/>
          </p:nvSpPr>
          <p:spPr>
            <a:xfrm>
              <a:off x="9281339" y="3055288"/>
              <a:ext cx="81867" cy="102791"/>
            </a:xfrm>
            <a:custGeom>
              <a:avLst/>
              <a:gdLst>
                <a:gd name="connsiteX0" fmla="*/ 17424 w 81867"/>
                <a:gd name="connsiteY0" fmla="*/ 38360 h 102791"/>
                <a:gd name="connsiteX1" fmla="*/ 57656 w 81867"/>
                <a:gd name="connsiteY1" fmla="*/ 88340 h 102791"/>
                <a:gd name="connsiteX2" fmla="*/ 66777 w 81867"/>
                <a:gd name="connsiteY2" fmla="*/ 99710 h 102791"/>
                <a:gd name="connsiteX3" fmla="*/ 77810 w 81867"/>
                <a:gd name="connsiteY3" fmla="*/ 101172 h 102791"/>
                <a:gd name="connsiteX4" fmla="*/ 79272 w 81867"/>
                <a:gd name="connsiteY4" fmla="*/ 99710 h 102791"/>
                <a:gd name="connsiteX5" fmla="*/ 79272 w 81867"/>
                <a:gd name="connsiteY5" fmla="*/ 84466 h 102791"/>
                <a:gd name="connsiteX6" fmla="*/ 13176 w 81867"/>
                <a:gd name="connsiteY6" fmla="*/ 2249 h 102791"/>
                <a:gd name="connsiteX7" fmla="*/ 13176 w 81867"/>
                <a:gd name="connsiteY7" fmla="*/ 2249 h 102791"/>
                <a:gd name="connsiteX8" fmla="*/ 11426 w 81867"/>
                <a:gd name="connsiteY8" fmla="*/ 875 h 102791"/>
                <a:gd name="connsiteX9" fmla="*/ 10302 w 81867"/>
                <a:gd name="connsiteY9" fmla="*/ 0 h 102791"/>
                <a:gd name="connsiteX10" fmla="*/ 8677 w 81867"/>
                <a:gd name="connsiteY10" fmla="*/ 0 h 102791"/>
                <a:gd name="connsiteX11" fmla="*/ 7678 w 81867"/>
                <a:gd name="connsiteY11" fmla="*/ 0 h 102791"/>
                <a:gd name="connsiteX12" fmla="*/ 6179 w 81867"/>
                <a:gd name="connsiteY12" fmla="*/ 0 h 102791"/>
                <a:gd name="connsiteX13" fmla="*/ 6179 w 81867"/>
                <a:gd name="connsiteY13" fmla="*/ 0 h 102791"/>
                <a:gd name="connsiteX14" fmla="*/ 4679 w 81867"/>
                <a:gd name="connsiteY14" fmla="*/ 0 h 102791"/>
                <a:gd name="connsiteX15" fmla="*/ 3055 w 81867"/>
                <a:gd name="connsiteY15" fmla="*/ 1250 h 102791"/>
                <a:gd name="connsiteX16" fmla="*/ 1930 w 81867"/>
                <a:gd name="connsiteY16" fmla="*/ 2124 h 102791"/>
                <a:gd name="connsiteX17" fmla="*/ 1930 w 81867"/>
                <a:gd name="connsiteY17" fmla="*/ 2124 h 102791"/>
                <a:gd name="connsiteX18" fmla="*/ 806 w 81867"/>
                <a:gd name="connsiteY18" fmla="*/ 3998 h 102791"/>
                <a:gd name="connsiteX19" fmla="*/ 56 w 81867"/>
                <a:gd name="connsiteY19" fmla="*/ 5623 h 102791"/>
                <a:gd name="connsiteX20" fmla="*/ 56 w 81867"/>
                <a:gd name="connsiteY20" fmla="*/ 7622 h 102791"/>
                <a:gd name="connsiteX21" fmla="*/ 56 w 81867"/>
                <a:gd name="connsiteY21" fmla="*/ 9871 h 102791"/>
                <a:gd name="connsiteX22" fmla="*/ 2555 w 81867"/>
                <a:gd name="connsiteY22" fmla="*/ 17118 h 1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1867" h="102791">
                  <a:moveTo>
                    <a:pt x="17424" y="38360"/>
                  </a:moveTo>
                  <a:lnTo>
                    <a:pt x="57656" y="88340"/>
                  </a:lnTo>
                  <a:lnTo>
                    <a:pt x="66777" y="99710"/>
                  </a:lnTo>
                  <a:cubicBezTo>
                    <a:pt x="69426" y="103159"/>
                    <a:pt x="74362" y="103809"/>
                    <a:pt x="77810" y="101172"/>
                  </a:cubicBezTo>
                  <a:cubicBezTo>
                    <a:pt x="78360" y="100747"/>
                    <a:pt x="78847" y="100260"/>
                    <a:pt x="79272" y="99710"/>
                  </a:cubicBezTo>
                  <a:cubicBezTo>
                    <a:pt x="82733" y="95212"/>
                    <a:pt x="82733" y="88965"/>
                    <a:pt x="79272" y="84466"/>
                  </a:cubicBezTo>
                  <a:lnTo>
                    <a:pt x="13176" y="2249"/>
                  </a:lnTo>
                  <a:lnTo>
                    <a:pt x="13176" y="2249"/>
                  </a:lnTo>
                  <a:cubicBezTo>
                    <a:pt x="12676" y="1687"/>
                    <a:pt x="12088" y="1225"/>
                    <a:pt x="11426" y="875"/>
                  </a:cubicBezTo>
                  <a:cubicBezTo>
                    <a:pt x="11114" y="512"/>
                    <a:pt x="10726" y="213"/>
                    <a:pt x="10302" y="0"/>
                  </a:cubicBezTo>
                  <a:lnTo>
                    <a:pt x="8677" y="0"/>
                  </a:lnTo>
                  <a:lnTo>
                    <a:pt x="7678" y="0"/>
                  </a:lnTo>
                  <a:lnTo>
                    <a:pt x="6179" y="0"/>
                  </a:lnTo>
                  <a:lnTo>
                    <a:pt x="6179" y="0"/>
                  </a:lnTo>
                  <a:lnTo>
                    <a:pt x="4679" y="0"/>
                  </a:lnTo>
                  <a:lnTo>
                    <a:pt x="3055" y="1250"/>
                  </a:lnTo>
                  <a:lnTo>
                    <a:pt x="1930" y="2124"/>
                  </a:lnTo>
                  <a:lnTo>
                    <a:pt x="1930" y="2124"/>
                  </a:lnTo>
                  <a:cubicBezTo>
                    <a:pt x="1506" y="2724"/>
                    <a:pt x="1131" y="3349"/>
                    <a:pt x="806" y="3998"/>
                  </a:cubicBezTo>
                  <a:cubicBezTo>
                    <a:pt x="531" y="4523"/>
                    <a:pt x="281" y="5073"/>
                    <a:pt x="56" y="5623"/>
                  </a:cubicBezTo>
                  <a:cubicBezTo>
                    <a:pt x="-19" y="6285"/>
                    <a:pt x="-19" y="6960"/>
                    <a:pt x="56" y="7622"/>
                  </a:cubicBezTo>
                  <a:cubicBezTo>
                    <a:pt x="-6" y="8372"/>
                    <a:pt x="-6" y="9122"/>
                    <a:pt x="56" y="9871"/>
                  </a:cubicBezTo>
                  <a:cubicBezTo>
                    <a:pt x="-19" y="12508"/>
                    <a:pt x="868" y="15081"/>
                    <a:pt x="2555" y="171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8D185DE1-DBD5-4C04-A09A-EB0CCC3DB43A}"/>
                </a:ext>
              </a:extLst>
            </p:cNvPr>
            <p:cNvSpPr/>
            <p:nvPr/>
          </p:nvSpPr>
          <p:spPr>
            <a:xfrm>
              <a:off x="9178922" y="5807191"/>
              <a:ext cx="164321" cy="107817"/>
            </a:xfrm>
            <a:custGeom>
              <a:avLst/>
              <a:gdLst>
                <a:gd name="connsiteX0" fmla="*/ 160073 w 164321"/>
                <a:gd name="connsiteY0" fmla="*/ 21991 h 107817"/>
                <a:gd name="connsiteX1" fmla="*/ 164321 w 164321"/>
                <a:gd name="connsiteY1" fmla="*/ 19617 h 107817"/>
                <a:gd name="connsiteX2" fmla="*/ 152701 w 164321"/>
                <a:gd name="connsiteY2" fmla="*/ 16568 h 107817"/>
                <a:gd name="connsiteX3" fmla="*/ 151827 w 164321"/>
                <a:gd name="connsiteY3" fmla="*/ 14494 h 107817"/>
                <a:gd name="connsiteX4" fmla="*/ 156075 w 164321"/>
                <a:gd name="connsiteY4" fmla="*/ 0 h 107817"/>
                <a:gd name="connsiteX5" fmla="*/ 155450 w 164321"/>
                <a:gd name="connsiteY5" fmla="*/ 0 h 107817"/>
                <a:gd name="connsiteX6" fmla="*/ 152452 w 164321"/>
                <a:gd name="connsiteY6" fmla="*/ 1749 h 107817"/>
                <a:gd name="connsiteX7" fmla="*/ 5140 w 164321"/>
                <a:gd name="connsiteY7" fmla="*/ 86965 h 107817"/>
                <a:gd name="connsiteX8" fmla="*/ 1017 w 164321"/>
                <a:gd name="connsiteY8" fmla="*/ 101459 h 107817"/>
                <a:gd name="connsiteX9" fmla="*/ 11162 w 164321"/>
                <a:gd name="connsiteY9" fmla="*/ 107569 h 107817"/>
                <a:gd name="connsiteX10" fmla="*/ 13511 w 164321"/>
                <a:gd name="connsiteY10" fmla="*/ 106582 h 107817"/>
                <a:gd name="connsiteX11" fmla="*/ 13511 w 164321"/>
                <a:gd name="connsiteY11" fmla="*/ 106582 h 10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321" h="107817">
                  <a:moveTo>
                    <a:pt x="160073" y="21991"/>
                  </a:moveTo>
                  <a:lnTo>
                    <a:pt x="164321" y="19617"/>
                  </a:lnTo>
                  <a:cubicBezTo>
                    <a:pt x="160273" y="21991"/>
                    <a:pt x="155063" y="20629"/>
                    <a:pt x="152701" y="16568"/>
                  </a:cubicBezTo>
                  <a:cubicBezTo>
                    <a:pt x="152314" y="15918"/>
                    <a:pt x="152026" y="15219"/>
                    <a:pt x="151827" y="14494"/>
                  </a:cubicBezTo>
                  <a:cubicBezTo>
                    <a:pt x="149827" y="9259"/>
                    <a:pt x="151564" y="3336"/>
                    <a:pt x="156075" y="0"/>
                  </a:cubicBezTo>
                  <a:lnTo>
                    <a:pt x="155450" y="0"/>
                  </a:lnTo>
                  <a:lnTo>
                    <a:pt x="152452" y="1749"/>
                  </a:lnTo>
                  <a:lnTo>
                    <a:pt x="5140" y="86965"/>
                  </a:lnTo>
                  <a:cubicBezTo>
                    <a:pt x="442" y="90164"/>
                    <a:pt x="-1295" y="96261"/>
                    <a:pt x="1017" y="101459"/>
                  </a:cubicBezTo>
                  <a:cubicBezTo>
                    <a:pt x="2129" y="105945"/>
                    <a:pt x="6677" y="108682"/>
                    <a:pt x="11162" y="107569"/>
                  </a:cubicBezTo>
                  <a:cubicBezTo>
                    <a:pt x="11987" y="107357"/>
                    <a:pt x="12787" y="107032"/>
                    <a:pt x="13511" y="106582"/>
                  </a:cubicBezTo>
                  <a:lnTo>
                    <a:pt x="13511" y="10658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AE2948E4-15E6-4370-8CEE-4977BD312918}"/>
                </a:ext>
              </a:extLst>
            </p:cNvPr>
            <p:cNvSpPr/>
            <p:nvPr/>
          </p:nvSpPr>
          <p:spPr>
            <a:xfrm>
              <a:off x="9331301" y="5805317"/>
              <a:ext cx="19435" cy="21908"/>
            </a:xfrm>
            <a:custGeom>
              <a:avLst/>
              <a:gdLst>
                <a:gd name="connsiteX0" fmla="*/ 18564 w 19435"/>
                <a:gd name="connsiteY0" fmla="*/ 5748 h 21908"/>
                <a:gd name="connsiteX1" fmla="*/ 16815 w 19435"/>
                <a:gd name="connsiteY1" fmla="*/ 2999 h 21908"/>
                <a:gd name="connsiteX2" fmla="*/ 15440 w 19435"/>
                <a:gd name="connsiteY2" fmla="*/ 1624 h 21908"/>
                <a:gd name="connsiteX3" fmla="*/ 13941 w 19435"/>
                <a:gd name="connsiteY3" fmla="*/ 625 h 21908"/>
                <a:gd name="connsiteX4" fmla="*/ 12442 w 19435"/>
                <a:gd name="connsiteY4" fmla="*/ 0 h 21908"/>
                <a:gd name="connsiteX5" fmla="*/ 10692 w 19435"/>
                <a:gd name="connsiteY5" fmla="*/ 0 h 21908"/>
                <a:gd name="connsiteX6" fmla="*/ 9068 w 19435"/>
                <a:gd name="connsiteY6" fmla="*/ 0 h 21908"/>
                <a:gd name="connsiteX7" fmla="*/ 7194 w 19435"/>
                <a:gd name="connsiteY7" fmla="*/ 0 h 21908"/>
                <a:gd name="connsiteX8" fmla="*/ 7194 w 19435"/>
                <a:gd name="connsiteY8" fmla="*/ 0 h 21908"/>
                <a:gd name="connsiteX9" fmla="*/ 5070 w 19435"/>
                <a:gd name="connsiteY9" fmla="*/ 1125 h 21908"/>
                <a:gd name="connsiteX10" fmla="*/ 822 w 19435"/>
                <a:gd name="connsiteY10" fmla="*/ 15619 h 21908"/>
                <a:gd name="connsiteX11" fmla="*/ 11242 w 19435"/>
                <a:gd name="connsiteY11" fmla="*/ 21617 h 21908"/>
                <a:gd name="connsiteX12" fmla="*/ 13316 w 19435"/>
                <a:gd name="connsiteY12" fmla="*/ 20742 h 21908"/>
                <a:gd name="connsiteX13" fmla="*/ 15440 w 19435"/>
                <a:gd name="connsiteY13" fmla="*/ 19492 h 21908"/>
                <a:gd name="connsiteX14" fmla="*/ 18564 w 19435"/>
                <a:gd name="connsiteY14" fmla="*/ 5748 h 2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35" h="21908">
                  <a:moveTo>
                    <a:pt x="18564" y="5748"/>
                  </a:moveTo>
                  <a:cubicBezTo>
                    <a:pt x="18214" y="4711"/>
                    <a:pt x="17615" y="3761"/>
                    <a:pt x="16815" y="2999"/>
                  </a:cubicBezTo>
                  <a:lnTo>
                    <a:pt x="15440" y="1624"/>
                  </a:lnTo>
                  <a:cubicBezTo>
                    <a:pt x="14991" y="1225"/>
                    <a:pt x="14491" y="887"/>
                    <a:pt x="13941" y="625"/>
                  </a:cubicBezTo>
                  <a:lnTo>
                    <a:pt x="12442" y="0"/>
                  </a:lnTo>
                  <a:lnTo>
                    <a:pt x="10692" y="0"/>
                  </a:lnTo>
                  <a:lnTo>
                    <a:pt x="9068" y="0"/>
                  </a:lnTo>
                  <a:lnTo>
                    <a:pt x="7194" y="0"/>
                  </a:lnTo>
                  <a:lnTo>
                    <a:pt x="7194" y="0"/>
                  </a:lnTo>
                  <a:lnTo>
                    <a:pt x="5070" y="1125"/>
                  </a:lnTo>
                  <a:cubicBezTo>
                    <a:pt x="559" y="4461"/>
                    <a:pt x="-1177" y="10384"/>
                    <a:pt x="822" y="15619"/>
                  </a:cubicBezTo>
                  <a:cubicBezTo>
                    <a:pt x="2046" y="20155"/>
                    <a:pt x="6707" y="22828"/>
                    <a:pt x="11242" y="21617"/>
                  </a:cubicBezTo>
                  <a:cubicBezTo>
                    <a:pt x="11967" y="21417"/>
                    <a:pt x="12667" y="21129"/>
                    <a:pt x="13316" y="20742"/>
                  </a:cubicBezTo>
                  <a:lnTo>
                    <a:pt x="15440" y="19492"/>
                  </a:lnTo>
                  <a:cubicBezTo>
                    <a:pt x="19214" y="15994"/>
                    <a:pt x="20451" y="10534"/>
                    <a:pt x="18564" y="5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F709D227-2F93-4D8A-AF12-FB21D8B31278}"/>
                </a:ext>
              </a:extLst>
            </p:cNvPr>
            <p:cNvSpPr/>
            <p:nvPr/>
          </p:nvSpPr>
          <p:spPr>
            <a:xfrm>
              <a:off x="8994893" y="5280276"/>
              <a:ext cx="20663" cy="76719"/>
            </a:xfrm>
            <a:custGeom>
              <a:avLst/>
              <a:gdLst>
                <a:gd name="connsiteX0" fmla="*/ 9622 w 20663"/>
                <a:gd name="connsiteY0" fmla="*/ 11245 h 76719"/>
                <a:gd name="connsiteX1" fmla="*/ 1 w 20663"/>
                <a:gd name="connsiteY1" fmla="*/ 1374 h 76719"/>
                <a:gd name="connsiteX2" fmla="*/ 1 w 20663"/>
                <a:gd name="connsiteY2" fmla="*/ 1250 h 76719"/>
                <a:gd name="connsiteX3" fmla="*/ 1 w 20663"/>
                <a:gd name="connsiteY3" fmla="*/ 3249 h 76719"/>
                <a:gd name="connsiteX4" fmla="*/ 1 w 20663"/>
                <a:gd name="connsiteY4" fmla="*/ 7372 h 76719"/>
                <a:gd name="connsiteX5" fmla="*/ 1750 w 20663"/>
                <a:gd name="connsiteY5" fmla="*/ 33612 h 76719"/>
                <a:gd name="connsiteX6" fmla="*/ 3874 w 20663"/>
                <a:gd name="connsiteY6" fmla="*/ 67098 h 76719"/>
                <a:gd name="connsiteX7" fmla="*/ 3874 w 20663"/>
                <a:gd name="connsiteY7" fmla="*/ 68972 h 76719"/>
                <a:gd name="connsiteX8" fmla="*/ 5249 w 20663"/>
                <a:gd name="connsiteY8" fmla="*/ 72346 h 76719"/>
                <a:gd name="connsiteX9" fmla="*/ 7623 w 20663"/>
                <a:gd name="connsiteY9" fmla="*/ 75095 h 76719"/>
                <a:gd name="connsiteX10" fmla="*/ 8997 w 20663"/>
                <a:gd name="connsiteY10" fmla="*/ 76095 h 76719"/>
                <a:gd name="connsiteX11" fmla="*/ 10621 w 20663"/>
                <a:gd name="connsiteY11" fmla="*/ 76720 h 76719"/>
                <a:gd name="connsiteX12" fmla="*/ 11496 w 20663"/>
                <a:gd name="connsiteY12" fmla="*/ 76720 h 76719"/>
                <a:gd name="connsiteX13" fmla="*/ 13121 w 20663"/>
                <a:gd name="connsiteY13" fmla="*/ 76720 h 76719"/>
                <a:gd name="connsiteX14" fmla="*/ 14745 w 20663"/>
                <a:gd name="connsiteY14" fmla="*/ 76095 h 76719"/>
                <a:gd name="connsiteX15" fmla="*/ 15869 w 20663"/>
                <a:gd name="connsiteY15" fmla="*/ 76095 h 76719"/>
                <a:gd name="connsiteX16" fmla="*/ 17369 w 20663"/>
                <a:gd name="connsiteY16" fmla="*/ 75095 h 76719"/>
                <a:gd name="connsiteX17" fmla="*/ 18743 w 20663"/>
                <a:gd name="connsiteY17" fmla="*/ 73846 h 76719"/>
                <a:gd name="connsiteX18" fmla="*/ 19867 w 20663"/>
                <a:gd name="connsiteY18" fmla="*/ 72096 h 76719"/>
                <a:gd name="connsiteX19" fmla="*/ 20617 w 20663"/>
                <a:gd name="connsiteY19" fmla="*/ 70347 h 76719"/>
                <a:gd name="connsiteX20" fmla="*/ 20617 w 20663"/>
                <a:gd name="connsiteY20" fmla="*/ 68473 h 76719"/>
                <a:gd name="connsiteX21" fmla="*/ 20617 w 20663"/>
                <a:gd name="connsiteY21" fmla="*/ 66223 h 76719"/>
                <a:gd name="connsiteX22" fmla="*/ 20617 w 20663"/>
                <a:gd name="connsiteY22" fmla="*/ 65474 h 76719"/>
                <a:gd name="connsiteX23" fmla="*/ 17993 w 20663"/>
                <a:gd name="connsiteY23" fmla="*/ 0 h 76719"/>
                <a:gd name="connsiteX24" fmla="*/ 9622 w 20663"/>
                <a:gd name="connsiteY24" fmla="*/ 11245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663" h="76719">
                  <a:moveTo>
                    <a:pt x="9622" y="11245"/>
                  </a:moveTo>
                  <a:cubicBezTo>
                    <a:pt x="4237" y="11183"/>
                    <a:pt x="-74" y="6760"/>
                    <a:pt x="1" y="1374"/>
                  </a:cubicBezTo>
                  <a:cubicBezTo>
                    <a:pt x="1" y="1337"/>
                    <a:pt x="1" y="1287"/>
                    <a:pt x="1" y="1250"/>
                  </a:cubicBezTo>
                  <a:lnTo>
                    <a:pt x="1" y="3249"/>
                  </a:lnTo>
                  <a:lnTo>
                    <a:pt x="1" y="7372"/>
                  </a:lnTo>
                  <a:lnTo>
                    <a:pt x="1750" y="33612"/>
                  </a:lnTo>
                  <a:lnTo>
                    <a:pt x="3874" y="67098"/>
                  </a:lnTo>
                  <a:cubicBezTo>
                    <a:pt x="3812" y="67723"/>
                    <a:pt x="3812" y="68348"/>
                    <a:pt x="3874" y="68972"/>
                  </a:cubicBezTo>
                  <a:cubicBezTo>
                    <a:pt x="4174" y="70159"/>
                    <a:pt x="4636" y="71284"/>
                    <a:pt x="5249" y="72346"/>
                  </a:cubicBezTo>
                  <a:cubicBezTo>
                    <a:pt x="5786" y="73458"/>
                    <a:pt x="6598" y="74408"/>
                    <a:pt x="7623" y="75095"/>
                  </a:cubicBezTo>
                  <a:lnTo>
                    <a:pt x="8997" y="76095"/>
                  </a:lnTo>
                  <a:lnTo>
                    <a:pt x="10621" y="76720"/>
                  </a:lnTo>
                  <a:lnTo>
                    <a:pt x="11496" y="76720"/>
                  </a:lnTo>
                  <a:lnTo>
                    <a:pt x="13121" y="76720"/>
                  </a:lnTo>
                  <a:lnTo>
                    <a:pt x="14745" y="76095"/>
                  </a:lnTo>
                  <a:cubicBezTo>
                    <a:pt x="15120" y="76145"/>
                    <a:pt x="15495" y="76145"/>
                    <a:pt x="15869" y="76095"/>
                  </a:cubicBezTo>
                  <a:lnTo>
                    <a:pt x="17369" y="75095"/>
                  </a:lnTo>
                  <a:lnTo>
                    <a:pt x="18743" y="73846"/>
                  </a:lnTo>
                  <a:lnTo>
                    <a:pt x="19867" y="72096"/>
                  </a:lnTo>
                  <a:cubicBezTo>
                    <a:pt x="20192" y="71547"/>
                    <a:pt x="20442" y="70959"/>
                    <a:pt x="20617" y="70347"/>
                  </a:cubicBezTo>
                  <a:cubicBezTo>
                    <a:pt x="20680" y="69722"/>
                    <a:pt x="20680" y="69097"/>
                    <a:pt x="20617" y="68473"/>
                  </a:cubicBezTo>
                  <a:cubicBezTo>
                    <a:pt x="20680" y="67723"/>
                    <a:pt x="20680" y="66973"/>
                    <a:pt x="20617" y="66223"/>
                  </a:cubicBezTo>
                  <a:lnTo>
                    <a:pt x="20617" y="65474"/>
                  </a:lnTo>
                  <a:lnTo>
                    <a:pt x="17993" y="0"/>
                  </a:lnTo>
                  <a:cubicBezTo>
                    <a:pt x="18543" y="5348"/>
                    <a:pt x="14907" y="10233"/>
                    <a:pt x="9622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3AD92FFB-78FA-4F65-81A9-FA728884D1A1}"/>
                </a:ext>
              </a:extLst>
            </p:cNvPr>
            <p:cNvSpPr/>
            <p:nvPr/>
          </p:nvSpPr>
          <p:spPr>
            <a:xfrm>
              <a:off x="8964531" y="4806340"/>
              <a:ext cx="48204" cy="484681"/>
            </a:xfrm>
            <a:custGeom>
              <a:avLst/>
              <a:gdLst>
                <a:gd name="connsiteX0" fmla="*/ 9622 w 48204"/>
                <a:gd name="connsiteY0" fmla="*/ 11620 h 484681"/>
                <a:gd name="connsiteX1" fmla="*/ 1 w 48204"/>
                <a:gd name="connsiteY1" fmla="*/ 1749 h 484681"/>
                <a:gd name="connsiteX2" fmla="*/ 1 w 48204"/>
                <a:gd name="connsiteY2" fmla="*/ 1624 h 484681"/>
                <a:gd name="connsiteX3" fmla="*/ 1 w 48204"/>
                <a:gd name="connsiteY3" fmla="*/ 5248 h 484681"/>
                <a:gd name="connsiteX4" fmla="*/ 30113 w 48204"/>
                <a:gd name="connsiteY4" fmla="*/ 474686 h 484681"/>
                <a:gd name="connsiteX5" fmla="*/ 39609 w 48204"/>
                <a:gd name="connsiteY5" fmla="*/ 484681 h 484681"/>
                <a:gd name="connsiteX6" fmla="*/ 39734 w 48204"/>
                <a:gd name="connsiteY6" fmla="*/ 484681 h 484681"/>
                <a:gd name="connsiteX7" fmla="*/ 48105 w 48204"/>
                <a:gd name="connsiteY7" fmla="*/ 473061 h 484681"/>
                <a:gd name="connsiteX8" fmla="*/ 17743 w 48204"/>
                <a:gd name="connsiteY8" fmla="*/ 0 h 484681"/>
                <a:gd name="connsiteX9" fmla="*/ 9622 w 48204"/>
                <a:gd name="connsiteY9" fmla="*/ 11620 h 48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04" h="484681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1" y="5248"/>
                  </a:lnTo>
                  <a:lnTo>
                    <a:pt x="30113" y="474686"/>
                  </a:lnTo>
                  <a:cubicBezTo>
                    <a:pt x="29975" y="480071"/>
                    <a:pt x="34224" y="484544"/>
                    <a:pt x="39609" y="484681"/>
                  </a:cubicBezTo>
                  <a:cubicBezTo>
                    <a:pt x="39646" y="484681"/>
                    <a:pt x="39696" y="484681"/>
                    <a:pt x="39734" y="484681"/>
                  </a:cubicBezTo>
                  <a:cubicBezTo>
                    <a:pt x="45181" y="483669"/>
                    <a:pt x="48867" y="478546"/>
                    <a:pt x="48105" y="473061"/>
                  </a:cubicBezTo>
                  <a:lnTo>
                    <a:pt x="17743" y="0"/>
                  </a:lnTo>
                  <a:cubicBezTo>
                    <a:pt x="18518" y="5410"/>
                    <a:pt x="14969" y="1049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289DA8B6-78F1-45BF-821D-DE4A9CFB4C90}"/>
                </a:ext>
              </a:extLst>
            </p:cNvPr>
            <p:cNvSpPr/>
            <p:nvPr/>
          </p:nvSpPr>
          <p:spPr>
            <a:xfrm>
              <a:off x="11821797" y="1853480"/>
              <a:ext cx="134064" cy="81380"/>
            </a:xfrm>
            <a:custGeom>
              <a:avLst/>
              <a:gdLst>
                <a:gd name="connsiteX0" fmla="*/ 128570 w 134064"/>
                <a:gd name="connsiteY0" fmla="*/ 20279 h 81380"/>
                <a:gd name="connsiteX1" fmla="*/ 133443 w 134064"/>
                <a:gd name="connsiteY1" fmla="*/ 6035 h 81380"/>
                <a:gd name="connsiteX2" fmla="*/ 129694 w 134064"/>
                <a:gd name="connsiteY2" fmla="*/ 1162 h 81380"/>
                <a:gd name="connsiteX3" fmla="*/ 128070 w 134064"/>
                <a:gd name="connsiteY3" fmla="*/ 37 h 81380"/>
                <a:gd name="connsiteX4" fmla="*/ 126446 w 134064"/>
                <a:gd name="connsiteY4" fmla="*/ 37 h 81380"/>
                <a:gd name="connsiteX5" fmla="*/ 124696 w 134064"/>
                <a:gd name="connsiteY5" fmla="*/ 37 h 81380"/>
                <a:gd name="connsiteX6" fmla="*/ 122822 w 134064"/>
                <a:gd name="connsiteY6" fmla="*/ 37 h 81380"/>
                <a:gd name="connsiteX7" fmla="*/ 121698 w 134064"/>
                <a:gd name="connsiteY7" fmla="*/ 37 h 81380"/>
                <a:gd name="connsiteX8" fmla="*/ 13744 w 134064"/>
                <a:gd name="connsiteY8" fmla="*/ 54516 h 81380"/>
                <a:gd name="connsiteX9" fmla="*/ 0 w 134064"/>
                <a:gd name="connsiteY9" fmla="*/ 61388 h 81380"/>
                <a:gd name="connsiteX10" fmla="*/ 11233 w 134064"/>
                <a:gd name="connsiteY10" fmla="*/ 65649 h 81380"/>
                <a:gd name="connsiteX11" fmla="*/ 11745 w 134064"/>
                <a:gd name="connsiteY11" fmla="*/ 67136 h 81380"/>
                <a:gd name="connsiteX12" fmla="*/ 6997 w 134064"/>
                <a:gd name="connsiteY12" fmla="*/ 81380 h 81380"/>
                <a:gd name="connsiteX13" fmla="*/ 123571 w 134064"/>
                <a:gd name="connsiteY13" fmla="*/ 22529 h 8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064" h="81380">
                  <a:moveTo>
                    <a:pt x="128570" y="20279"/>
                  </a:moveTo>
                  <a:cubicBezTo>
                    <a:pt x="133192" y="17156"/>
                    <a:pt x="135179" y="11333"/>
                    <a:pt x="133443" y="6035"/>
                  </a:cubicBezTo>
                  <a:cubicBezTo>
                    <a:pt x="132743" y="4048"/>
                    <a:pt x="131431" y="2349"/>
                    <a:pt x="129694" y="1162"/>
                  </a:cubicBezTo>
                  <a:cubicBezTo>
                    <a:pt x="129207" y="712"/>
                    <a:pt x="128657" y="337"/>
                    <a:pt x="128070" y="37"/>
                  </a:cubicBezTo>
                  <a:lnTo>
                    <a:pt x="126446" y="37"/>
                  </a:lnTo>
                  <a:lnTo>
                    <a:pt x="124696" y="37"/>
                  </a:lnTo>
                  <a:lnTo>
                    <a:pt x="122822" y="37"/>
                  </a:lnTo>
                  <a:cubicBezTo>
                    <a:pt x="122447" y="-12"/>
                    <a:pt x="122072" y="-12"/>
                    <a:pt x="121698" y="37"/>
                  </a:cubicBezTo>
                  <a:lnTo>
                    <a:pt x="13744" y="54516"/>
                  </a:lnTo>
                  <a:lnTo>
                    <a:pt x="0" y="61388"/>
                  </a:lnTo>
                  <a:cubicBezTo>
                    <a:pt x="4273" y="59464"/>
                    <a:pt x="9308" y="61375"/>
                    <a:pt x="11233" y="65649"/>
                  </a:cubicBezTo>
                  <a:cubicBezTo>
                    <a:pt x="11445" y="66124"/>
                    <a:pt x="11620" y="66623"/>
                    <a:pt x="11745" y="67136"/>
                  </a:cubicBezTo>
                  <a:cubicBezTo>
                    <a:pt x="13794" y="72409"/>
                    <a:pt x="11807" y="78394"/>
                    <a:pt x="6997" y="81380"/>
                  </a:cubicBezTo>
                  <a:lnTo>
                    <a:pt x="123571" y="225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0384759D-8E1A-4EE3-A800-C77AF39261B6}"/>
                </a:ext>
              </a:extLst>
            </p:cNvPr>
            <p:cNvSpPr/>
            <p:nvPr/>
          </p:nvSpPr>
          <p:spPr>
            <a:xfrm>
              <a:off x="11514180" y="2058811"/>
              <a:ext cx="29487" cy="31362"/>
            </a:xfrm>
            <a:custGeom>
              <a:avLst/>
              <a:gdLst>
                <a:gd name="connsiteX0" fmla="*/ 8871 w 29487"/>
                <a:gd name="connsiteY0" fmla="*/ 6747 h 31362"/>
                <a:gd name="connsiteX1" fmla="*/ 4998 w 29487"/>
                <a:gd name="connsiteY1" fmla="*/ 8747 h 31362"/>
                <a:gd name="connsiteX2" fmla="*/ 0 w 29487"/>
                <a:gd name="connsiteY2" fmla="*/ 11371 h 31362"/>
                <a:gd name="connsiteX3" fmla="*/ 11233 w 29487"/>
                <a:gd name="connsiteY3" fmla="*/ 15631 h 31362"/>
                <a:gd name="connsiteX4" fmla="*/ 11745 w 29487"/>
                <a:gd name="connsiteY4" fmla="*/ 17118 h 31362"/>
                <a:gd name="connsiteX5" fmla="*/ 6872 w 29487"/>
                <a:gd name="connsiteY5" fmla="*/ 31363 h 31362"/>
                <a:gd name="connsiteX6" fmla="*/ 29487 w 29487"/>
                <a:gd name="connsiteY6" fmla="*/ 19992 h 31362"/>
                <a:gd name="connsiteX7" fmla="*/ 18030 w 29487"/>
                <a:gd name="connsiteY7" fmla="*/ 15331 h 31362"/>
                <a:gd name="connsiteX8" fmla="*/ 17617 w 29487"/>
                <a:gd name="connsiteY8" fmla="*/ 14119 h 31362"/>
                <a:gd name="connsiteX9" fmla="*/ 22491 w 29487"/>
                <a:gd name="connsiteY9" fmla="*/ 0 h 31362"/>
                <a:gd name="connsiteX10" fmla="*/ 16243 w 29487"/>
                <a:gd name="connsiteY10" fmla="*/ 3124 h 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87" h="31362">
                  <a:moveTo>
                    <a:pt x="8871" y="6747"/>
                  </a:moveTo>
                  <a:lnTo>
                    <a:pt x="4998" y="8747"/>
                  </a:lnTo>
                  <a:lnTo>
                    <a:pt x="0" y="11371"/>
                  </a:lnTo>
                  <a:cubicBezTo>
                    <a:pt x="4273" y="9446"/>
                    <a:pt x="9308" y="11358"/>
                    <a:pt x="11233" y="15631"/>
                  </a:cubicBezTo>
                  <a:cubicBezTo>
                    <a:pt x="11445" y="16106"/>
                    <a:pt x="11620" y="16606"/>
                    <a:pt x="11745" y="17118"/>
                  </a:cubicBezTo>
                  <a:cubicBezTo>
                    <a:pt x="13482" y="22416"/>
                    <a:pt x="11495" y="28239"/>
                    <a:pt x="6872" y="31363"/>
                  </a:cubicBezTo>
                  <a:lnTo>
                    <a:pt x="29487" y="19992"/>
                  </a:lnTo>
                  <a:cubicBezTo>
                    <a:pt x="25039" y="21866"/>
                    <a:pt x="19904" y="19780"/>
                    <a:pt x="18030" y="15331"/>
                  </a:cubicBezTo>
                  <a:cubicBezTo>
                    <a:pt x="17867" y="14944"/>
                    <a:pt x="17730" y="14532"/>
                    <a:pt x="17617" y="14119"/>
                  </a:cubicBezTo>
                  <a:cubicBezTo>
                    <a:pt x="15606" y="8859"/>
                    <a:pt x="17655" y="2899"/>
                    <a:pt x="22491" y="0"/>
                  </a:cubicBezTo>
                  <a:lnTo>
                    <a:pt x="16243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2C54857B-A433-486A-B3F1-7F50D20AE129}"/>
                </a:ext>
              </a:extLst>
            </p:cNvPr>
            <p:cNvSpPr/>
            <p:nvPr/>
          </p:nvSpPr>
          <p:spPr>
            <a:xfrm>
              <a:off x="11368687" y="2069430"/>
              <a:ext cx="157576" cy="92144"/>
            </a:xfrm>
            <a:custGeom>
              <a:avLst/>
              <a:gdLst>
                <a:gd name="connsiteX0" fmla="*/ 156864 w 157576"/>
                <a:gd name="connsiteY0" fmla="*/ 6499 h 92144"/>
                <a:gd name="connsiteX1" fmla="*/ 146605 w 157576"/>
                <a:gd name="connsiteY1" fmla="*/ 239 h 92144"/>
                <a:gd name="connsiteX2" fmla="*/ 145119 w 157576"/>
                <a:gd name="connsiteY2" fmla="*/ 751 h 92144"/>
                <a:gd name="connsiteX3" fmla="*/ 131500 w 157576"/>
                <a:gd name="connsiteY3" fmla="*/ 7499 h 92144"/>
                <a:gd name="connsiteX4" fmla="*/ 5179 w 157576"/>
                <a:gd name="connsiteY4" fmla="*/ 71348 h 92144"/>
                <a:gd name="connsiteX5" fmla="*/ 4054 w 157576"/>
                <a:gd name="connsiteY5" fmla="*/ 72223 h 92144"/>
                <a:gd name="connsiteX6" fmla="*/ 2430 w 157576"/>
                <a:gd name="connsiteY6" fmla="*/ 73597 h 92144"/>
                <a:gd name="connsiteX7" fmla="*/ 1431 w 157576"/>
                <a:gd name="connsiteY7" fmla="*/ 75222 h 92144"/>
                <a:gd name="connsiteX8" fmla="*/ 431 w 157576"/>
                <a:gd name="connsiteY8" fmla="*/ 76971 h 92144"/>
                <a:gd name="connsiteX9" fmla="*/ 431 w 157576"/>
                <a:gd name="connsiteY9" fmla="*/ 79095 h 92144"/>
                <a:gd name="connsiteX10" fmla="*/ 431 w 157576"/>
                <a:gd name="connsiteY10" fmla="*/ 85593 h 92144"/>
                <a:gd name="connsiteX11" fmla="*/ 10427 w 157576"/>
                <a:gd name="connsiteY11" fmla="*/ 91940 h 92144"/>
                <a:gd name="connsiteX12" fmla="*/ 12176 w 157576"/>
                <a:gd name="connsiteY12" fmla="*/ 91340 h 92144"/>
                <a:gd name="connsiteX13" fmla="*/ 17299 w 157576"/>
                <a:gd name="connsiteY13" fmla="*/ 88716 h 92144"/>
                <a:gd name="connsiteX14" fmla="*/ 18049 w 157576"/>
                <a:gd name="connsiteY14" fmla="*/ 88716 h 92144"/>
                <a:gd name="connsiteX15" fmla="*/ 152116 w 157576"/>
                <a:gd name="connsiteY15" fmla="*/ 20993 h 92144"/>
                <a:gd name="connsiteX16" fmla="*/ 156864 w 157576"/>
                <a:gd name="connsiteY16" fmla="*/ 6499 h 9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576" h="92144">
                  <a:moveTo>
                    <a:pt x="156864" y="6499"/>
                  </a:moveTo>
                  <a:cubicBezTo>
                    <a:pt x="155764" y="1938"/>
                    <a:pt x="151166" y="-861"/>
                    <a:pt x="146605" y="239"/>
                  </a:cubicBezTo>
                  <a:cubicBezTo>
                    <a:pt x="146093" y="364"/>
                    <a:pt x="145593" y="539"/>
                    <a:pt x="145119" y="751"/>
                  </a:cubicBezTo>
                  <a:lnTo>
                    <a:pt x="131500" y="7499"/>
                  </a:lnTo>
                  <a:lnTo>
                    <a:pt x="5179" y="71348"/>
                  </a:lnTo>
                  <a:cubicBezTo>
                    <a:pt x="4779" y="71611"/>
                    <a:pt x="4404" y="71898"/>
                    <a:pt x="4054" y="72223"/>
                  </a:cubicBezTo>
                  <a:cubicBezTo>
                    <a:pt x="3455" y="72610"/>
                    <a:pt x="2917" y="73073"/>
                    <a:pt x="2430" y="73597"/>
                  </a:cubicBezTo>
                  <a:cubicBezTo>
                    <a:pt x="2030" y="74097"/>
                    <a:pt x="1693" y="74634"/>
                    <a:pt x="1431" y="75222"/>
                  </a:cubicBezTo>
                  <a:cubicBezTo>
                    <a:pt x="993" y="75746"/>
                    <a:pt x="656" y="76334"/>
                    <a:pt x="431" y="76971"/>
                  </a:cubicBezTo>
                  <a:cubicBezTo>
                    <a:pt x="356" y="77683"/>
                    <a:pt x="356" y="78383"/>
                    <a:pt x="431" y="79095"/>
                  </a:cubicBezTo>
                  <a:cubicBezTo>
                    <a:pt x="-144" y="81219"/>
                    <a:pt x="-144" y="83468"/>
                    <a:pt x="431" y="85593"/>
                  </a:cubicBezTo>
                  <a:cubicBezTo>
                    <a:pt x="1443" y="90103"/>
                    <a:pt x="5916" y="92952"/>
                    <a:pt x="10427" y="91940"/>
                  </a:cubicBezTo>
                  <a:cubicBezTo>
                    <a:pt x="11027" y="91802"/>
                    <a:pt x="11614" y="91602"/>
                    <a:pt x="12176" y="91340"/>
                  </a:cubicBezTo>
                  <a:lnTo>
                    <a:pt x="17299" y="88716"/>
                  </a:lnTo>
                  <a:lnTo>
                    <a:pt x="18049" y="88716"/>
                  </a:lnTo>
                  <a:lnTo>
                    <a:pt x="152116" y="20993"/>
                  </a:lnTo>
                  <a:cubicBezTo>
                    <a:pt x="156801" y="17794"/>
                    <a:pt x="158750" y="11847"/>
                    <a:pt x="156864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3C6130C5-9FAF-47F4-9C23-B035726D4CBB}"/>
                </a:ext>
              </a:extLst>
            </p:cNvPr>
            <p:cNvSpPr/>
            <p:nvPr/>
          </p:nvSpPr>
          <p:spPr>
            <a:xfrm>
              <a:off x="11025797" y="2153273"/>
              <a:ext cx="260231" cy="144739"/>
            </a:xfrm>
            <a:custGeom>
              <a:avLst/>
              <a:gdLst>
                <a:gd name="connsiteX0" fmla="*/ 249861 w 260231"/>
                <a:gd name="connsiteY0" fmla="*/ 14244 h 144739"/>
                <a:gd name="connsiteX1" fmla="*/ 254609 w 260231"/>
                <a:gd name="connsiteY1" fmla="*/ 0 h 144739"/>
                <a:gd name="connsiteX2" fmla="*/ 234243 w 260231"/>
                <a:gd name="connsiteY2" fmla="*/ 10246 h 144739"/>
                <a:gd name="connsiteX3" fmla="*/ 18586 w 260231"/>
                <a:gd name="connsiteY3" fmla="*/ 118952 h 144739"/>
                <a:gd name="connsiteX4" fmla="*/ 18586 w 260231"/>
                <a:gd name="connsiteY4" fmla="*/ 118952 h 144739"/>
                <a:gd name="connsiteX5" fmla="*/ 9215 w 260231"/>
                <a:gd name="connsiteY5" fmla="*/ 129323 h 144739"/>
                <a:gd name="connsiteX6" fmla="*/ 3717 w 260231"/>
                <a:gd name="connsiteY6" fmla="*/ 126450 h 144739"/>
                <a:gd name="connsiteX7" fmla="*/ 94 w 260231"/>
                <a:gd name="connsiteY7" fmla="*/ 134696 h 144739"/>
                <a:gd name="connsiteX8" fmla="*/ 94 w 260231"/>
                <a:gd name="connsiteY8" fmla="*/ 136945 h 144739"/>
                <a:gd name="connsiteX9" fmla="*/ 94 w 260231"/>
                <a:gd name="connsiteY9" fmla="*/ 138945 h 144739"/>
                <a:gd name="connsiteX10" fmla="*/ 94 w 260231"/>
                <a:gd name="connsiteY10" fmla="*/ 138945 h 144739"/>
                <a:gd name="connsiteX11" fmla="*/ 843 w 260231"/>
                <a:gd name="connsiteY11" fmla="*/ 140194 h 144739"/>
                <a:gd name="connsiteX12" fmla="*/ 1968 w 260231"/>
                <a:gd name="connsiteY12" fmla="*/ 142318 h 144739"/>
                <a:gd name="connsiteX13" fmla="*/ 3342 w 260231"/>
                <a:gd name="connsiteY13" fmla="*/ 143568 h 144739"/>
                <a:gd name="connsiteX14" fmla="*/ 4717 w 260231"/>
                <a:gd name="connsiteY14" fmla="*/ 144692 h 144739"/>
                <a:gd name="connsiteX15" fmla="*/ 6716 w 260231"/>
                <a:gd name="connsiteY15" fmla="*/ 144692 h 144739"/>
                <a:gd name="connsiteX16" fmla="*/ 8090 w 260231"/>
                <a:gd name="connsiteY16" fmla="*/ 144692 h 144739"/>
                <a:gd name="connsiteX17" fmla="*/ 9964 w 260231"/>
                <a:gd name="connsiteY17" fmla="*/ 144692 h 144739"/>
                <a:gd name="connsiteX18" fmla="*/ 11589 w 260231"/>
                <a:gd name="connsiteY18" fmla="*/ 144692 h 144739"/>
                <a:gd name="connsiteX19" fmla="*/ 11589 w 260231"/>
                <a:gd name="connsiteY19" fmla="*/ 144692 h 144739"/>
                <a:gd name="connsiteX20" fmla="*/ 14337 w 260231"/>
                <a:gd name="connsiteY20" fmla="*/ 143193 h 144739"/>
                <a:gd name="connsiteX21" fmla="*/ 14337 w 260231"/>
                <a:gd name="connsiteY21" fmla="*/ 143193 h 144739"/>
                <a:gd name="connsiteX22" fmla="*/ 260231 w 260231"/>
                <a:gd name="connsiteY22" fmla="*/ 19242 h 144739"/>
                <a:gd name="connsiteX23" fmla="*/ 249861 w 260231"/>
                <a:gd name="connsiteY23" fmla="*/ 14244 h 14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0231" h="144739">
                  <a:moveTo>
                    <a:pt x="249861" y="14244"/>
                  </a:moveTo>
                  <a:cubicBezTo>
                    <a:pt x="247812" y="8971"/>
                    <a:pt x="249798" y="2986"/>
                    <a:pt x="254609" y="0"/>
                  </a:cubicBezTo>
                  <a:lnTo>
                    <a:pt x="234243" y="10246"/>
                  </a:lnTo>
                  <a:lnTo>
                    <a:pt x="18586" y="118952"/>
                  </a:lnTo>
                  <a:lnTo>
                    <a:pt x="18586" y="118952"/>
                  </a:lnTo>
                  <a:cubicBezTo>
                    <a:pt x="18798" y="124388"/>
                    <a:pt x="14638" y="128986"/>
                    <a:pt x="9215" y="129323"/>
                  </a:cubicBezTo>
                  <a:cubicBezTo>
                    <a:pt x="7078" y="129124"/>
                    <a:pt x="5104" y="128086"/>
                    <a:pt x="3717" y="126450"/>
                  </a:cubicBezTo>
                  <a:cubicBezTo>
                    <a:pt x="1381" y="128549"/>
                    <a:pt x="69" y="131560"/>
                    <a:pt x="94" y="134696"/>
                  </a:cubicBezTo>
                  <a:cubicBezTo>
                    <a:pt x="-31" y="135446"/>
                    <a:pt x="-31" y="136196"/>
                    <a:pt x="94" y="136945"/>
                  </a:cubicBezTo>
                  <a:cubicBezTo>
                    <a:pt x="31" y="137608"/>
                    <a:pt x="31" y="138282"/>
                    <a:pt x="94" y="138945"/>
                  </a:cubicBezTo>
                  <a:lnTo>
                    <a:pt x="94" y="138945"/>
                  </a:lnTo>
                  <a:cubicBezTo>
                    <a:pt x="268" y="139407"/>
                    <a:pt x="519" y="139819"/>
                    <a:pt x="843" y="140194"/>
                  </a:cubicBezTo>
                  <a:cubicBezTo>
                    <a:pt x="1093" y="140956"/>
                    <a:pt x="1468" y="141681"/>
                    <a:pt x="1968" y="142318"/>
                  </a:cubicBezTo>
                  <a:cubicBezTo>
                    <a:pt x="2393" y="142768"/>
                    <a:pt x="2855" y="143180"/>
                    <a:pt x="3342" y="143568"/>
                  </a:cubicBezTo>
                  <a:lnTo>
                    <a:pt x="4717" y="144692"/>
                  </a:lnTo>
                  <a:lnTo>
                    <a:pt x="6716" y="144692"/>
                  </a:lnTo>
                  <a:lnTo>
                    <a:pt x="8090" y="144692"/>
                  </a:lnTo>
                  <a:lnTo>
                    <a:pt x="9964" y="144692"/>
                  </a:lnTo>
                  <a:cubicBezTo>
                    <a:pt x="10502" y="144755"/>
                    <a:pt x="11051" y="144755"/>
                    <a:pt x="11589" y="144692"/>
                  </a:cubicBezTo>
                  <a:lnTo>
                    <a:pt x="11589" y="144692"/>
                  </a:lnTo>
                  <a:lnTo>
                    <a:pt x="14337" y="143193"/>
                  </a:lnTo>
                  <a:lnTo>
                    <a:pt x="14337" y="143193"/>
                  </a:lnTo>
                  <a:lnTo>
                    <a:pt x="260231" y="19242"/>
                  </a:lnTo>
                  <a:cubicBezTo>
                    <a:pt x="255996" y="20592"/>
                    <a:pt x="251448" y="18405"/>
                    <a:pt x="249861" y="14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2A86AD5A-4471-480F-8B7A-10F35BACA662}"/>
                </a:ext>
              </a:extLst>
            </p:cNvPr>
            <p:cNvSpPr/>
            <p:nvPr/>
          </p:nvSpPr>
          <p:spPr>
            <a:xfrm>
              <a:off x="8959159" y="4443485"/>
              <a:ext cx="8246" cy="2837"/>
            </a:xfrm>
            <a:custGeom>
              <a:avLst/>
              <a:gdLst>
                <a:gd name="connsiteX0" fmla="*/ 6247 w 8246"/>
                <a:gd name="connsiteY0" fmla="*/ 1999 h 2837"/>
                <a:gd name="connsiteX1" fmla="*/ 8246 w 8246"/>
                <a:gd name="connsiteY1" fmla="*/ 875 h 2837"/>
                <a:gd name="connsiteX2" fmla="*/ 0 w 8246"/>
                <a:gd name="connsiteY2" fmla="*/ 0 h 2837"/>
                <a:gd name="connsiteX3" fmla="*/ 0 w 8246"/>
                <a:gd name="connsiteY3" fmla="*/ 2374 h 2837"/>
                <a:gd name="connsiteX4" fmla="*/ 6247 w 8246"/>
                <a:gd name="connsiteY4" fmla="*/ 1999 h 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6" h="2837">
                  <a:moveTo>
                    <a:pt x="6247" y="1999"/>
                  </a:moveTo>
                  <a:lnTo>
                    <a:pt x="8246" y="875"/>
                  </a:lnTo>
                  <a:cubicBezTo>
                    <a:pt x="5560" y="2237"/>
                    <a:pt x="2336" y="1887"/>
                    <a:pt x="0" y="0"/>
                  </a:cubicBezTo>
                  <a:lnTo>
                    <a:pt x="0" y="2374"/>
                  </a:lnTo>
                  <a:cubicBezTo>
                    <a:pt x="2049" y="3099"/>
                    <a:pt x="4298" y="2974"/>
                    <a:pt x="6247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D0E0AB02-0DFA-4902-931E-50FCAED08728}"/>
                </a:ext>
              </a:extLst>
            </p:cNvPr>
            <p:cNvSpPr/>
            <p:nvPr/>
          </p:nvSpPr>
          <p:spPr>
            <a:xfrm>
              <a:off x="8953287" y="4424493"/>
              <a:ext cx="6871" cy="8496"/>
            </a:xfrm>
            <a:custGeom>
              <a:avLst/>
              <a:gdLst>
                <a:gd name="connsiteX0" fmla="*/ 6872 w 6871"/>
                <a:gd name="connsiteY0" fmla="*/ 0 h 8496"/>
                <a:gd name="connsiteX1" fmla="*/ 4873 w 6871"/>
                <a:gd name="connsiteY1" fmla="*/ 1125 h 8496"/>
                <a:gd name="connsiteX2" fmla="*/ 0 w 6871"/>
                <a:gd name="connsiteY2" fmla="*/ 7372 h 8496"/>
                <a:gd name="connsiteX3" fmla="*/ 1749 w 6871"/>
                <a:gd name="connsiteY3" fmla="*/ 8497 h 8496"/>
                <a:gd name="connsiteX4" fmla="*/ 6872 w 6871"/>
                <a:gd name="connsiteY4" fmla="*/ 0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1" h="8496">
                  <a:moveTo>
                    <a:pt x="6872" y="0"/>
                  </a:moveTo>
                  <a:lnTo>
                    <a:pt x="4873" y="1125"/>
                  </a:lnTo>
                  <a:cubicBezTo>
                    <a:pt x="2486" y="2474"/>
                    <a:pt x="737" y="4723"/>
                    <a:pt x="0" y="7372"/>
                  </a:cubicBezTo>
                  <a:cubicBezTo>
                    <a:pt x="650" y="7622"/>
                    <a:pt x="1250" y="8009"/>
                    <a:pt x="1749" y="8497"/>
                  </a:cubicBezTo>
                  <a:cubicBezTo>
                    <a:pt x="2049" y="5023"/>
                    <a:pt x="3936" y="1887"/>
                    <a:pt x="687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222555EB-4EA3-4680-B6EB-2A271CEE2E5F}"/>
                </a:ext>
              </a:extLst>
            </p:cNvPr>
            <p:cNvSpPr/>
            <p:nvPr/>
          </p:nvSpPr>
          <p:spPr>
            <a:xfrm>
              <a:off x="9628595" y="5317261"/>
              <a:ext cx="18953" cy="53103"/>
            </a:xfrm>
            <a:custGeom>
              <a:avLst/>
              <a:gdLst>
                <a:gd name="connsiteX0" fmla="*/ 10270 w 18953"/>
                <a:gd name="connsiteY0" fmla="*/ 53104 h 53103"/>
                <a:gd name="connsiteX1" fmla="*/ 18891 w 18953"/>
                <a:gd name="connsiteY1" fmla="*/ 41858 h 53103"/>
                <a:gd name="connsiteX2" fmla="*/ 18891 w 18953"/>
                <a:gd name="connsiteY2" fmla="*/ 37985 h 53103"/>
                <a:gd name="connsiteX3" fmla="*/ 18891 w 18953"/>
                <a:gd name="connsiteY3" fmla="*/ 30363 h 53103"/>
                <a:gd name="connsiteX4" fmla="*/ 18016 w 18953"/>
                <a:gd name="connsiteY4" fmla="*/ 0 h 53103"/>
                <a:gd name="connsiteX5" fmla="*/ 9395 w 18953"/>
                <a:gd name="connsiteY5" fmla="*/ 11245 h 53103"/>
                <a:gd name="connsiteX6" fmla="*/ 12 w 18953"/>
                <a:gd name="connsiteY6" fmla="*/ 912 h 53103"/>
                <a:gd name="connsiteX7" fmla="*/ 24 w 18953"/>
                <a:gd name="connsiteY7" fmla="*/ 750 h 53103"/>
                <a:gd name="connsiteX8" fmla="*/ 1274 w 18953"/>
                <a:gd name="connsiteY8" fmla="*/ 42608 h 53103"/>
                <a:gd name="connsiteX9" fmla="*/ 10270 w 18953"/>
                <a:gd name="connsiteY9" fmla="*/ 53104 h 5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53" h="53103">
                  <a:moveTo>
                    <a:pt x="10270" y="53104"/>
                  </a:moveTo>
                  <a:cubicBezTo>
                    <a:pt x="15692" y="52267"/>
                    <a:pt x="19491" y="47306"/>
                    <a:pt x="18891" y="41858"/>
                  </a:cubicBezTo>
                  <a:lnTo>
                    <a:pt x="18891" y="37985"/>
                  </a:lnTo>
                  <a:lnTo>
                    <a:pt x="18891" y="30363"/>
                  </a:lnTo>
                  <a:lnTo>
                    <a:pt x="18016" y="0"/>
                  </a:lnTo>
                  <a:cubicBezTo>
                    <a:pt x="18554" y="5435"/>
                    <a:pt x="14780" y="10346"/>
                    <a:pt x="9395" y="11245"/>
                  </a:cubicBezTo>
                  <a:cubicBezTo>
                    <a:pt x="3947" y="10983"/>
                    <a:pt x="-251" y="6347"/>
                    <a:pt x="12" y="912"/>
                  </a:cubicBezTo>
                  <a:cubicBezTo>
                    <a:pt x="24" y="850"/>
                    <a:pt x="24" y="800"/>
                    <a:pt x="24" y="750"/>
                  </a:cubicBezTo>
                  <a:lnTo>
                    <a:pt x="1274" y="42608"/>
                  </a:lnTo>
                  <a:cubicBezTo>
                    <a:pt x="986" y="47956"/>
                    <a:pt x="4947" y="52579"/>
                    <a:pt x="10270" y="5310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4AB84D7C-6966-4986-8B96-0249479F8C6E}"/>
                </a:ext>
              </a:extLst>
            </p:cNvPr>
            <p:cNvSpPr/>
            <p:nvPr/>
          </p:nvSpPr>
          <p:spPr>
            <a:xfrm>
              <a:off x="9604181" y="4499713"/>
              <a:ext cx="42356" cy="828794"/>
            </a:xfrm>
            <a:custGeom>
              <a:avLst/>
              <a:gdLst>
                <a:gd name="connsiteX0" fmla="*/ 33685 w 42356"/>
                <a:gd name="connsiteY0" fmla="*/ 828794 h 828794"/>
                <a:gd name="connsiteX1" fmla="*/ 42306 w 42356"/>
                <a:gd name="connsiteY1" fmla="*/ 817549 h 828794"/>
                <a:gd name="connsiteX2" fmla="*/ 42306 w 42356"/>
                <a:gd name="connsiteY2" fmla="*/ 813676 h 828794"/>
                <a:gd name="connsiteX3" fmla="*/ 17317 w 42356"/>
                <a:gd name="connsiteY3" fmla="*/ 10496 h 828794"/>
                <a:gd name="connsiteX4" fmla="*/ 17317 w 42356"/>
                <a:gd name="connsiteY4" fmla="*/ 9122 h 828794"/>
                <a:gd name="connsiteX5" fmla="*/ 17317 w 42356"/>
                <a:gd name="connsiteY5" fmla="*/ 6747 h 828794"/>
                <a:gd name="connsiteX6" fmla="*/ 16317 w 42356"/>
                <a:gd name="connsiteY6" fmla="*/ 4873 h 828794"/>
                <a:gd name="connsiteX7" fmla="*/ 8696 w 42356"/>
                <a:gd name="connsiteY7" fmla="*/ 0 h 828794"/>
                <a:gd name="connsiteX8" fmla="*/ 75 w 42356"/>
                <a:gd name="connsiteY8" fmla="*/ 11245 h 828794"/>
                <a:gd name="connsiteX9" fmla="*/ 75 w 42356"/>
                <a:gd name="connsiteY9" fmla="*/ 18368 h 828794"/>
                <a:gd name="connsiteX10" fmla="*/ 25064 w 42356"/>
                <a:gd name="connsiteY10" fmla="*/ 818924 h 828794"/>
                <a:gd name="connsiteX11" fmla="*/ 33685 w 42356"/>
                <a:gd name="connsiteY11" fmla="*/ 828794 h 82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56" h="828794">
                  <a:moveTo>
                    <a:pt x="33685" y="828794"/>
                  </a:moveTo>
                  <a:cubicBezTo>
                    <a:pt x="39070" y="827895"/>
                    <a:pt x="42844" y="822984"/>
                    <a:pt x="42306" y="817549"/>
                  </a:cubicBezTo>
                  <a:lnTo>
                    <a:pt x="42306" y="813676"/>
                  </a:lnTo>
                  <a:lnTo>
                    <a:pt x="17317" y="10496"/>
                  </a:lnTo>
                  <a:cubicBezTo>
                    <a:pt x="17392" y="10046"/>
                    <a:pt x="17392" y="9571"/>
                    <a:pt x="17317" y="9122"/>
                  </a:cubicBezTo>
                  <a:cubicBezTo>
                    <a:pt x="17392" y="8334"/>
                    <a:pt x="17392" y="7534"/>
                    <a:pt x="17317" y="6747"/>
                  </a:cubicBezTo>
                  <a:cubicBezTo>
                    <a:pt x="17054" y="6085"/>
                    <a:pt x="16730" y="5460"/>
                    <a:pt x="16317" y="4873"/>
                  </a:cubicBezTo>
                  <a:cubicBezTo>
                    <a:pt x="14881" y="1962"/>
                    <a:pt x="11944" y="87"/>
                    <a:pt x="8696" y="0"/>
                  </a:cubicBezTo>
                  <a:cubicBezTo>
                    <a:pt x="3236" y="775"/>
                    <a:pt x="-588" y="5773"/>
                    <a:pt x="75" y="11245"/>
                  </a:cubicBezTo>
                  <a:lnTo>
                    <a:pt x="75" y="18368"/>
                  </a:lnTo>
                  <a:lnTo>
                    <a:pt x="25064" y="818924"/>
                  </a:lnTo>
                  <a:cubicBezTo>
                    <a:pt x="25026" y="823922"/>
                    <a:pt x="28725" y="828157"/>
                    <a:pt x="33685" y="8287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8798E612-8A33-474F-B9EF-17430559A9C7}"/>
                </a:ext>
              </a:extLst>
            </p:cNvPr>
            <p:cNvSpPr/>
            <p:nvPr/>
          </p:nvSpPr>
          <p:spPr>
            <a:xfrm>
              <a:off x="9409668" y="6126958"/>
              <a:ext cx="135738" cy="192528"/>
            </a:xfrm>
            <a:custGeom>
              <a:avLst/>
              <a:gdLst>
                <a:gd name="connsiteX0" fmla="*/ 123243 w 135738"/>
                <a:gd name="connsiteY0" fmla="*/ 177160 h 192528"/>
                <a:gd name="connsiteX1" fmla="*/ 134551 w 135738"/>
                <a:gd name="connsiteY1" fmla="*/ 177060 h 192528"/>
                <a:gd name="connsiteX2" fmla="*/ 135738 w 135738"/>
                <a:gd name="connsiteY2" fmla="*/ 178534 h 192528"/>
                <a:gd name="connsiteX3" fmla="*/ 22038 w 135738"/>
                <a:gd name="connsiteY3" fmla="*/ 14349 h 192528"/>
                <a:gd name="connsiteX4" fmla="*/ 14790 w 135738"/>
                <a:gd name="connsiteY4" fmla="*/ 3729 h 192528"/>
                <a:gd name="connsiteX5" fmla="*/ 3958 w 135738"/>
                <a:gd name="connsiteY5" fmla="*/ 1180 h 192528"/>
                <a:gd name="connsiteX6" fmla="*/ 3171 w 135738"/>
                <a:gd name="connsiteY6" fmla="*/ 1729 h 192528"/>
                <a:gd name="connsiteX7" fmla="*/ 2046 w 135738"/>
                <a:gd name="connsiteY7" fmla="*/ 2354 h 192528"/>
                <a:gd name="connsiteX8" fmla="*/ 2046 w 135738"/>
                <a:gd name="connsiteY8" fmla="*/ 3104 h 192528"/>
                <a:gd name="connsiteX9" fmla="*/ 922 w 135738"/>
                <a:gd name="connsiteY9" fmla="*/ 4728 h 192528"/>
                <a:gd name="connsiteX10" fmla="*/ 47 w 135738"/>
                <a:gd name="connsiteY10" fmla="*/ 6478 h 192528"/>
                <a:gd name="connsiteX11" fmla="*/ 47 w 135738"/>
                <a:gd name="connsiteY11" fmla="*/ 8477 h 192528"/>
                <a:gd name="connsiteX12" fmla="*/ 47 w 135738"/>
                <a:gd name="connsiteY12" fmla="*/ 10476 h 192528"/>
                <a:gd name="connsiteX13" fmla="*/ 47 w 135738"/>
                <a:gd name="connsiteY13" fmla="*/ 12600 h 192528"/>
                <a:gd name="connsiteX14" fmla="*/ 47 w 135738"/>
                <a:gd name="connsiteY14" fmla="*/ 14599 h 192528"/>
                <a:gd name="connsiteX15" fmla="*/ 922 w 135738"/>
                <a:gd name="connsiteY15" fmla="*/ 16473 h 192528"/>
                <a:gd name="connsiteX16" fmla="*/ 922 w 135738"/>
                <a:gd name="connsiteY16" fmla="*/ 17598 h 192528"/>
                <a:gd name="connsiteX17" fmla="*/ 121869 w 135738"/>
                <a:gd name="connsiteY17" fmla="*/ 192529 h 192528"/>
                <a:gd name="connsiteX18" fmla="*/ 123243 w 135738"/>
                <a:gd name="connsiteY18" fmla="*/ 177160 h 19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738" h="192528">
                  <a:moveTo>
                    <a:pt x="123243" y="177160"/>
                  </a:moveTo>
                  <a:cubicBezTo>
                    <a:pt x="126342" y="174011"/>
                    <a:pt x="131403" y="173961"/>
                    <a:pt x="134551" y="177060"/>
                  </a:cubicBezTo>
                  <a:cubicBezTo>
                    <a:pt x="135001" y="177497"/>
                    <a:pt x="135401" y="177997"/>
                    <a:pt x="135738" y="178534"/>
                  </a:cubicBezTo>
                  <a:lnTo>
                    <a:pt x="22038" y="14349"/>
                  </a:lnTo>
                  <a:lnTo>
                    <a:pt x="14790" y="3729"/>
                  </a:lnTo>
                  <a:cubicBezTo>
                    <a:pt x="12504" y="30"/>
                    <a:pt x="7656" y="-1107"/>
                    <a:pt x="3958" y="1180"/>
                  </a:cubicBezTo>
                  <a:cubicBezTo>
                    <a:pt x="3683" y="1342"/>
                    <a:pt x="3420" y="1530"/>
                    <a:pt x="3171" y="1729"/>
                  </a:cubicBezTo>
                  <a:lnTo>
                    <a:pt x="2046" y="2354"/>
                  </a:lnTo>
                  <a:lnTo>
                    <a:pt x="2046" y="3104"/>
                  </a:lnTo>
                  <a:cubicBezTo>
                    <a:pt x="1559" y="3566"/>
                    <a:pt x="1184" y="4116"/>
                    <a:pt x="922" y="4728"/>
                  </a:cubicBezTo>
                  <a:lnTo>
                    <a:pt x="47" y="6478"/>
                  </a:lnTo>
                  <a:cubicBezTo>
                    <a:pt x="-16" y="7140"/>
                    <a:pt x="-16" y="7814"/>
                    <a:pt x="47" y="8477"/>
                  </a:cubicBezTo>
                  <a:cubicBezTo>
                    <a:pt x="-16" y="9139"/>
                    <a:pt x="-16" y="9814"/>
                    <a:pt x="47" y="10476"/>
                  </a:cubicBezTo>
                  <a:cubicBezTo>
                    <a:pt x="-16" y="11188"/>
                    <a:pt x="-16" y="11888"/>
                    <a:pt x="47" y="12600"/>
                  </a:cubicBezTo>
                  <a:lnTo>
                    <a:pt x="47" y="14599"/>
                  </a:lnTo>
                  <a:lnTo>
                    <a:pt x="922" y="16473"/>
                  </a:lnTo>
                  <a:cubicBezTo>
                    <a:pt x="922" y="16473"/>
                    <a:pt x="922" y="17348"/>
                    <a:pt x="922" y="17598"/>
                  </a:cubicBezTo>
                  <a:lnTo>
                    <a:pt x="121869" y="192529"/>
                  </a:lnTo>
                  <a:cubicBezTo>
                    <a:pt x="118733" y="187705"/>
                    <a:pt x="119295" y="181358"/>
                    <a:pt x="123243" y="17716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17A280F1-ACEC-42C9-87F0-481FA7D1C304}"/>
                </a:ext>
              </a:extLst>
            </p:cNvPr>
            <p:cNvSpPr/>
            <p:nvPr/>
          </p:nvSpPr>
          <p:spPr>
            <a:xfrm>
              <a:off x="9108220" y="6096576"/>
              <a:ext cx="297262" cy="186550"/>
            </a:xfrm>
            <a:custGeom>
              <a:avLst/>
              <a:gdLst>
                <a:gd name="connsiteX0" fmla="*/ 296372 w 297262"/>
                <a:gd name="connsiteY0" fmla="*/ 5748 h 186550"/>
                <a:gd name="connsiteX1" fmla="*/ 294748 w 297262"/>
                <a:gd name="connsiteY1" fmla="*/ 2999 h 186550"/>
                <a:gd name="connsiteX2" fmla="*/ 293248 w 297262"/>
                <a:gd name="connsiteY2" fmla="*/ 1624 h 186550"/>
                <a:gd name="connsiteX3" fmla="*/ 291874 w 297262"/>
                <a:gd name="connsiteY3" fmla="*/ 625 h 186550"/>
                <a:gd name="connsiteX4" fmla="*/ 290125 w 297262"/>
                <a:gd name="connsiteY4" fmla="*/ 0 h 186550"/>
                <a:gd name="connsiteX5" fmla="*/ 288500 w 297262"/>
                <a:gd name="connsiteY5" fmla="*/ 0 h 186550"/>
                <a:gd name="connsiteX6" fmla="*/ 286876 w 297262"/>
                <a:gd name="connsiteY6" fmla="*/ 0 h 186550"/>
                <a:gd name="connsiteX7" fmla="*/ 285127 w 297262"/>
                <a:gd name="connsiteY7" fmla="*/ 0 h 186550"/>
                <a:gd name="connsiteX8" fmla="*/ 284377 w 297262"/>
                <a:gd name="connsiteY8" fmla="*/ 0 h 186550"/>
                <a:gd name="connsiteX9" fmla="*/ 0 w 297262"/>
                <a:gd name="connsiteY9" fmla="*/ 167059 h 186550"/>
                <a:gd name="connsiteX10" fmla="*/ 11520 w 297262"/>
                <a:gd name="connsiteY10" fmla="*/ 169782 h 186550"/>
                <a:gd name="connsiteX11" fmla="*/ 12495 w 297262"/>
                <a:gd name="connsiteY11" fmla="*/ 172057 h 186550"/>
                <a:gd name="connsiteX12" fmla="*/ 8372 w 297262"/>
                <a:gd name="connsiteY12" fmla="*/ 186551 h 186550"/>
                <a:gd name="connsiteX13" fmla="*/ 286501 w 297262"/>
                <a:gd name="connsiteY13" fmla="*/ 23116 h 186550"/>
                <a:gd name="connsiteX14" fmla="*/ 292748 w 297262"/>
                <a:gd name="connsiteY14" fmla="*/ 19493 h 186550"/>
                <a:gd name="connsiteX15" fmla="*/ 296372 w 297262"/>
                <a:gd name="connsiteY15" fmla="*/ 5748 h 18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262" h="186550">
                  <a:moveTo>
                    <a:pt x="296372" y="5748"/>
                  </a:moveTo>
                  <a:cubicBezTo>
                    <a:pt x="296010" y="4736"/>
                    <a:pt x="295460" y="3799"/>
                    <a:pt x="294748" y="2999"/>
                  </a:cubicBezTo>
                  <a:lnTo>
                    <a:pt x="293248" y="1624"/>
                  </a:lnTo>
                  <a:lnTo>
                    <a:pt x="291874" y="625"/>
                  </a:lnTo>
                  <a:lnTo>
                    <a:pt x="290125" y="0"/>
                  </a:lnTo>
                  <a:lnTo>
                    <a:pt x="288500" y="0"/>
                  </a:lnTo>
                  <a:lnTo>
                    <a:pt x="286876" y="0"/>
                  </a:lnTo>
                  <a:lnTo>
                    <a:pt x="285127" y="0"/>
                  </a:lnTo>
                  <a:lnTo>
                    <a:pt x="284377" y="0"/>
                  </a:lnTo>
                  <a:lnTo>
                    <a:pt x="0" y="167059"/>
                  </a:lnTo>
                  <a:cubicBezTo>
                    <a:pt x="3936" y="164635"/>
                    <a:pt x="9096" y="165847"/>
                    <a:pt x="11520" y="169782"/>
                  </a:cubicBezTo>
                  <a:cubicBezTo>
                    <a:pt x="11957" y="170495"/>
                    <a:pt x="12282" y="171257"/>
                    <a:pt x="12495" y="172057"/>
                  </a:cubicBezTo>
                  <a:cubicBezTo>
                    <a:pt x="14519" y="177267"/>
                    <a:pt x="12832" y="183190"/>
                    <a:pt x="8372" y="186551"/>
                  </a:cubicBezTo>
                  <a:lnTo>
                    <a:pt x="286501" y="23116"/>
                  </a:lnTo>
                  <a:lnTo>
                    <a:pt x="292748" y="19493"/>
                  </a:lnTo>
                  <a:cubicBezTo>
                    <a:pt x="296909" y="16244"/>
                    <a:pt x="298384" y="10621"/>
                    <a:pt x="296372" y="5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E1679518-3269-43D9-9CB8-BD58799AC98D}"/>
                </a:ext>
              </a:extLst>
            </p:cNvPr>
            <p:cNvSpPr/>
            <p:nvPr/>
          </p:nvSpPr>
          <p:spPr>
            <a:xfrm>
              <a:off x="9013993" y="6263133"/>
              <a:ext cx="106973" cy="73723"/>
            </a:xfrm>
            <a:custGeom>
              <a:avLst/>
              <a:gdLst>
                <a:gd name="connsiteX0" fmla="*/ 106221 w 106973"/>
                <a:gd name="connsiteY0" fmla="*/ 6249 h 73723"/>
                <a:gd name="connsiteX1" fmla="*/ 96001 w 106973"/>
                <a:gd name="connsiteY1" fmla="*/ 277 h 73723"/>
                <a:gd name="connsiteX2" fmla="*/ 93727 w 106973"/>
                <a:gd name="connsiteY2" fmla="*/ 1251 h 73723"/>
                <a:gd name="connsiteX3" fmla="*/ 93727 w 106973"/>
                <a:gd name="connsiteY3" fmla="*/ 1251 h 73723"/>
                <a:gd name="connsiteX4" fmla="*/ 90728 w 106973"/>
                <a:gd name="connsiteY4" fmla="*/ 3000 h 73723"/>
                <a:gd name="connsiteX5" fmla="*/ 5140 w 106973"/>
                <a:gd name="connsiteY5" fmla="*/ 52980 h 73723"/>
                <a:gd name="connsiteX6" fmla="*/ 1017 w 106973"/>
                <a:gd name="connsiteY6" fmla="*/ 67475 h 73723"/>
                <a:gd name="connsiteX7" fmla="*/ 11237 w 106973"/>
                <a:gd name="connsiteY7" fmla="*/ 73447 h 73723"/>
                <a:gd name="connsiteX8" fmla="*/ 13511 w 106973"/>
                <a:gd name="connsiteY8" fmla="*/ 72473 h 73723"/>
                <a:gd name="connsiteX9" fmla="*/ 102473 w 106973"/>
                <a:gd name="connsiteY9" fmla="*/ 20118 h 73723"/>
                <a:gd name="connsiteX10" fmla="*/ 106221 w 106973"/>
                <a:gd name="connsiteY10" fmla="*/ 6249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973" h="73723">
                  <a:moveTo>
                    <a:pt x="106221" y="6249"/>
                  </a:moveTo>
                  <a:cubicBezTo>
                    <a:pt x="105047" y="1776"/>
                    <a:pt x="100474" y="-898"/>
                    <a:pt x="96001" y="277"/>
                  </a:cubicBezTo>
                  <a:cubicBezTo>
                    <a:pt x="95201" y="489"/>
                    <a:pt x="94426" y="814"/>
                    <a:pt x="93727" y="1251"/>
                  </a:cubicBezTo>
                  <a:lnTo>
                    <a:pt x="93727" y="1251"/>
                  </a:lnTo>
                  <a:lnTo>
                    <a:pt x="90728" y="3000"/>
                  </a:lnTo>
                  <a:lnTo>
                    <a:pt x="5140" y="52980"/>
                  </a:lnTo>
                  <a:cubicBezTo>
                    <a:pt x="442" y="56179"/>
                    <a:pt x="-1295" y="62277"/>
                    <a:pt x="1017" y="67475"/>
                  </a:cubicBezTo>
                  <a:cubicBezTo>
                    <a:pt x="2191" y="71948"/>
                    <a:pt x="6764" y="74622"/>
                    <a:pt x="11237" y="73447"/>
                  </a:cubicBezTo>
                  <a:cubicBezTo>
                    <a:pt x="12037" y="73235"/>
                    <a:pt x="12812" y="72910"/>
                    <a:pt x="13511" y="72473"/>
                  </a:cubicBezTo>
                  <a:lnTo>
                    <a:pt x="102473" y="20118"/>
                  </a:lnTo>
                  <a:cubicBezTo>
                    <a:pt x="106521" y="16745"/>
                    <a:pt x="108020" y="11197"/>
                    <a:pt x="106221" y="6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A5112195-6C49-474A-8FF9-691BDC5F3B5B}"/>
                </a:ext>
              </a:extLst>
            </p:cNvPr>
            <p:cNvSpPr/>
            <p:nvPr/>
          </p:nvSpPr>
          <p:spPr>
            <a:xfrm>
              <a:off x="8421766" y="3980929"/>
              <a:ext cx="181941" cy="108447"/>
            </a:xfrm>
            <a:custGeom>
              <a:avLst/>
              <a:gdLst>
                <a:gd name="connsiteX0" fmla="*/ 11870 w 181941"/>
                <a:gd name="connsiteY0" fmla="*/ 94203 h 108447"/>
                <a:gd name="connsiteX1" fmla="*/ 7122 w 181941"/>
                <a:gd name="connsiteY1" fmla="*/ 108447 h 108447"/>
                <a:gd name="connsiteX2" fmla="*/ 176549 w 181941"/>
                <a:gd name="connsiteY2" fmla="*/ 20982 h 108447"/>
                <a:gd name="connsiteX3" fmla="*/ 181297 w 181941"/>
                <a:gd name="connsiteY3" fmla="*/ 6738 h 108447"/>
                <a:gd name="connsiteX4" fmla="*/ 173925 w 181941"/>
                <a:gd name="connsiteY4" fmla="*/ 365 h 108447"/>
                <a:gd name="connsiteX5" fmla="*/ 169427 w 181941"/>
                <a:gd name="connsiteY5" fmla="*/ 365 h 108447"/>
                <a:gd name="connsiteX6" fmla="*/ 166803 w 181941"/>
                <a:gd name="connsiteY6" fmla="*/ 1740 h 108447"/>
                <a:gd name="connsiteX7" fmla="*/ 6122 w 181941"/>
                <a:gd name="connsiteY7" fmla="*/ 84832 h 108447"/>
                <a:gd name="connsiteX8" fmla="*/ 0 w 181941"/>
                <a:gd name="connsiteY8" fmla="*/ 87955 h 108447"/>
                <a:gd name="connsiteX9" fmla="*/ 11245 w 181941"/>
                <a:gd name="connsiteY9" fmla="*/ 92191 h 108447"/>
                <a:gd name="connsiteX10" fmla="*/ 11870 w 181941"/>
                <a:gd name="connsiteY10" fmla="*/ 94203 h 10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41" h="108447">
                  <a:moveTo>
                    <a:pt x="11870" y="94203"/>
                  </a:moveTo>
                  <a:cubicBezTo>
                    <a:pt x="13632" y="99476"/>
                    <a:pt x="11695" y="105286"/>
                    <a:pt x="7122" y="108447"/>
                  </a:cubicBezTo>
                  <a:lnTo>
                    <a:pt x="176549" y="20982"/>
                  </a:lnTo>
                  <a:cubicBezTo>
                    <a:pt x="181122" y="17821"/>
                    <a:pt x="183058" y="12011"/>
                    <a:pt x="181297" y="6738"/>
                  </a:cubicBezTo>
                  <a:cubicBezTo>
                    <a:pt x="180247" y="3389"/>
                    <a:pt x="177398" y="915"/>
                    <a:pt x="173925" y="365"/>
                  </a:cubicBezTo>
                  <a:cubicBezTo>
                    <a:pt x="172463" y="-122"/>
                    <a:pt x="170889" y="-122"/>
                    <a:pt x="169427" y="365"/>
                  </a:cubicBezTo>
                  <a:lnTo>
                    <a:pt x="166803" y="1740"/>
                  </a:lnTo>
                  <a:lnTo>
                    <a:pt x="6122" y="84832"/>
                  </a:lnTo>
                  <a:lnTo>
                    <a:pt x="0" y="87955"/>
                  </a:lnTo>
                  <a:cubicBezTo>
                    <a:pt x="4273" y="86019"/>
                    <a:pt x="9309" y="87918"/>
                    <a:pt x="11245" y="92191"/>
                  </a:cubicBezTo>
                  <a:cubicBezTo>
                    <a:pt x="11533" y="92829"/>
                    <a:pt x="11745" y="93503"/>
                    <a:pt x="11870" y="942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3A335A72-7652-4833-9F54-F3EE9D2F6278}"/>
                </a:ext>
              </a:extLst>
            </p:cNvPr>
            <p:cNvSpPr/>
            <p:nvPr/>
          </p:nvSpPr>
          <p:spPr>
            <a:xfrm>
              <a:off x="8198738" y="4068692"/>
              <a:ext cx="235555" cy="136763"/>
            </a:xfrm>
            <a:custGeom>
              <a:avLst/>
              <a:gdLst>
                <a:gd name="connsiteX0" fmla="*/ 234898 w 235555"/>
                <a:gd name="connsiteY0" fmla="*/ 6440 h 136763"/>
                <a:gd name="connsiteX1" fmla="*/ 224590 w 235555"/>
                <a:gd name="connsiteY1" fmla="*/ 255 h 136763"/>
                <a:gd name="connsiteX2" fmla="*/ 223029 w 235555"/>
                <a:gd name="connsiteY2" fmla="*/ 817 h 136763"/>
                <a:gd name="connsiteX3" fmla="*/ 211783 w 235555"/>
                <a:gd name="connsiteY3" fmla="*/ 6690 h 136763"/>
                <a:gd name="connsiteX4" fmla="*/ 0 w 235555"/>
                <a:gd name="connsiteY4" fmla="*/ 116021 h 136763"/>
                <a:gd name="connsiteX5" fmla="*/ 4373 w 235555"/>
                <a:gd name="connsiteY5" fmla="*/ 122144 h 136763"/>
                <a:gd name="connsiteX6" fmla="*/ 4373 w 235555"/>
                <a:gd name="connsiteY6" fmla="*/ 122144 h 136763"/>
                <a:gd name="connsiteX7" fmla="*/ 5248 w 235555"/>
                <a:gd name="connsiteY7" fmla="*/ 123268 h 136763"/>
                <a:gd name="connsiteX8" fmla="*/ 5248 w 235555"/>
                <a:gd name="connsiteY8" fmla="*/ 136763 h 136763"/>
                <a:gd name="connsiteX9" fmla="*/ 11995 w 235555"/>
                <a:gd name="connsiteY9" fmla="*/ 133265 h 136763"/>
                <a:gd name="connsiteX10" fmla="*/ 11995 w 235555"/>
                <a:gd name="connsiteY10" fmla="*/ 133265 h 136763"/>
                <a:gd name="connsiteX11" fmla="*/ 230025 w 235555"/>
                <a:gd name="connsiteY11" fmla="*/ 20809 h 136763"/>
                <a:gd name="connsiteX12" fmla="*/ 234898 w 235555"/>
                <a:gd name="connsiteY12" fmla="*/ 6440 h 13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555" h="136763">
                  <a:moveTo>
                    <a:pt x="234898" y="6440"/>
                  </a:moveTo>
                  <a:cubicBezTo>
                    <a:pt x="233761" y="1892"/>
                    <a:pt x="229151" y="-882"/>
                    <a:pt x="224590" y="255"/>
                  </a:cubicBezTo>
                  <a:cubicBezTo>
                    <a:pt x="224053" y="393"/>
                    <a:pt x="223528" y="580"/>
                    <a:pt x="223029" y="817"/>
                  </a:cubicBezTo>
                  <a:lnTo>
                    <a:pt x="211783" y="6690"/>
                  </a:lnTo>
                  <a:lnTo>
                    <a:pt x="0" y="116021"/>
                  </a:lnTo>
                  <a:lnTo>
                    <a:pt x="4373" y="122144"/>
                  </a:lnTo>
                  <a:lnTo>
                    <a:pt x="4373" y="122144"/>
                  </a:lnTo>
                  <a:lnTo>
                    <a:pt x="5248" y="123268"/>
                  </a:lnTo>
                  <a:cubicBezTo>
                    <a:pt x="7884" y="127379"/>
                    <a:pt x="7884" y="132652"/>
                    <a:pt x="5248" y="136763"/>
                  </a:cubicBezTo>
                  <a:lnTo>
                    <a:pt x="11995" y="133265"/>
                  </a:lnTo>
                  <a:lnTo>
                    <a:pt x="11995" y="133265"/>
                  </a:lnTo>
                  <a:lnTo>
                    <a:pt x="230025" y="20809"/>
                  </a:lnTo>
                  <a:cubicBezTo>
                    <a:pt x="234711" y="17673"/>
                    <a:pt x="236698" y="11775"/>
                    <a:pt x="234898" y="64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12B6F525-9F8E-4FC2-A500-A8B3CA9A9936}"/>
                </a:ext>
              </a:extLst>
            </p:cNvPr>
            <p:cNvSpPr/>
            <p:nvPr/>
          </p:nvSpPr>
          <p:spPr>
            <a:xfrm>
              <a:off x="7793663" y="4999763"/>
              <a:ext cx="331981" cy="503447"/>
            </a:xfrm>
            <a:custGeom>
              <a:avLst/>
              <a:gdLst>
                <a:gd name="connsiteX0" fmla="*/ 328608 w 331981"/>
                <a:gd name="connsiteY0" fmla="*/ 500926 h 503447"/>
                <a:gd name="connsiteX1" fmla="*/ 330107 w 331981"/>
                <a:gd name="connsiteY1" fmla="*/ 485806 h 503447"/>
                <a:gd name="connsiteX2" fmla="*/ 21241 w 331981"/>
                <a:gd name="connsiteY2" fmla="*/ 10996 h 503447"/>
                <a:gd name="connsiteX3" fmla="*/ 14119 w 331981"/>
                <a:gd name="connsiteY3" fmla="*/ 0 h 503447"/>
                <a:gd name="connsiteX4" fmla="*/ 12495 w 331981"/>
                <a:gd name="connsiteY4" fmla="*/ 15244 h 503447"/>
                <a:gd name="connsiteX5" fmla="*/ 1362 w 331981"/>
                <a:gd name="connsiteY5" fmla="*/ 15219 h 503447"/>
                <a:gd name="connsiteX6" fmla="*/ 0 w 331981"/>
                <a:gd name="connsiteY6" fmla="*/ 13370 h 503447"/>
                <a:gd name="connsiteX7" fmla="*/ 315988 w 331981"/>
                <a:gd name="connsiteY7" fmla="*/ 499676 h 503447"/>
                <a:gd name="connsiteX8" fmla="*/ 327009 w 331981"/>
                <a:gd name="connsiteY8" fmla="*/ 502237 h 503447"/>
                <a:gd name="connsiteX9" fmla="*/ 328608 w 331981"/>
                <a:gd name="connsiteY9" fmla="*/ 500926 h 50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981" h="503447">
                  <a:moveTo>
                    <a:pt x="328608" y="500926"/>
                  </a:moveTo>
                  <a:cubicBezTo>
                    <a:pt x="332469" y="496802"/>
                    <a:pt x="333081" y="490604"/>
                    <a:pt x="330107" y="485806"/>
                  </a:cubicBezTo>
                  <a:lnTo>
                    <a:pt x="21241" y="10996"/>
                  </a:lnTo>
                  <a:lnTo>
                    <a:pt x="14119" y="0"/>
                  </a:lnTo>
                  <a:cubicBezTo>
                    <a:pt x="17130" y="4861"/>
                    <a:pt x="16455" y="11133"/>
                    <a:pt x="12495" y="15244"/>
                  </a:cubicBezTo>
                  <a:cubicBezTo>
                    <a:pt x="9408" y="18306"/>
                    <a:pt x="4423" y="18293"/>
                    <a:pt x="1362" y="15219"/>
                  </a:cubicBezTo>
                  <a:cubicBezTo>
                    <a:pt x="825" y="14669"/>
                    <a:pt x="362" y="14045"/>
                    <a:pt x="0" y="13370"/>
                  </a:cubicBezTo>
                  <a:lnTo>
                    <a:pt x="315988" y="499676"/>
                  </a:lnTo>
                  <a:cubicBezTo>
                    <a:pt x="318325" y="503424"/>
                    <a:pt x="323248" y="504574"/>
                    <a:pt x="327009" y="502237"/>
                  </a:cubicBezTo>
                  <a:cubicBezTo>
                    <a:pt x="327596" y="501875"/>
                    <a:pt x="328133" y="501438"/>
                    <a:pt x="328608" y="5009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26B94DEA-4F55-4003-B332-35EEB8964984}"/>
                </a:ext>
              </a:extLst>
            </p:cNvPr>
            <p:cNvSpPr/>
            <p:nvPr/>
          </p:nvSpPr>
          <p:spPr>
            <a:xfrm>
              <a:off x="11513084" y="3037625"/>
              <a:ext cx="89682" cy="99630"/>
            </a:xfrm>
            <a:custGeom>
              <a:avLst/>
              <a:gdLst>
                <a:gd name="connsiteX0" fmla="*/ 2345 w 89682"/>
                <a:gd name="connsiteY0" fmla="*/ 3169 h 99630"/>
                <a:gd name="connsiteX1" fmla="*/ 2970 w 89682"/>
                <a:gd name="connsiteY1" fmla="*/ 18538 h 99630"/>
                <a:gd name="connsiteX2" fmla="*/ 77938 w 89682"/>
                <a:gd name="connsiteY2" fmla="*/ 99631 h 99630"/>
                <a:gd name="connsiteX3" fmla="*/ 77188 w 89682"/>
                <a:gd name="connsiteY3" fmla="*/ 84262 h 99630"/>
                <a:gd name="connsiteX4" fmla="*/ 88308 w 89682"/>
                <a:gd name="connsiteY4" fmla="*/ 82187 h 99630"/>
                <a:gd name="connsiteX5" fmla="*/ 89683 w 89682"/>
                <a:gd name="connsiteY5" fmla="*/ 83387 h 99630"/>
                <a:gd name="connsiteX6" fmla="*/ 86059 w 89682"/>
                <a:gd name="connsiteY6" fmla="*/ 79514 h 99630"/>
                <a:gd name="connsiteX7" fmla="*/ 83060 w 89682"/>
                <a:gd name="connsiteY7" fmla="*/ 76390 h 99630"/>
                <a:gd name="connsiteX8" fmla="*/ 14340 w 89682"/>
                <a:gd name="connsiteY8" fmla="*/ 2419 h 99630"/>
                <a:gd name="connsiteX9" fmla="*/ 3208 w 89682"/>
                <a:gd name="connsiteY9" fmla="*/ 2194 h 99630"/>
                <a:gd name="connsiteX10" fmla="*/ 2345 w 89682"/>
                <a:gd name="connsiteY10" fmla="*/ 3169 h 9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82" h="99630">
                  <a:moveTo>
                    <a:pt x="2345" y="3169"/>
                  </a:moveTo>
                  <a:cubicBezTo>
                    <a:pt x="-1003" y="7830"/>
                    <a:pt x="-741" y="14165"/>
                    <a:pt x="2970" y="18538"/>
                  </a:cubicBezTo>
                  <a:lnTo>
                    <a:pt x="77938" y="99631"/>
                  </a:lnTo>
                  <a:cubicBezTo>
                    <a:pt x="74189" y="95282"/>
                    <a:pt x="73877" y="88947"/>
                    <a:pt x="77188" y="84262"/>
                  </a:cubicBezTo>
                  <a:cubicBezTo>
                    <a:pt x="79687" y="80626"/>
                    <a:pt x="84660" y="79689"/>
                    <a:pt x="88308" y="82187"/>
                  </a:cubicBezTo>
                  <a:cubicBezTo>
                    <a:pt x="88808" y="82537"/>
                    <a:pt x="89270" y="82937"/>
                    <a:pt x="89683" y="83387"/>
                  </a:cubicBezTo>
                  <a:lnTo>
                    <a:pt x="86059" y="79514"/>
                  </a:lnTo>
                  <a:lnTo>
                    <a:pt x="83060" y="76390"/>
                  </a:lnTo>
                  <a:lnTo>
                    <a:pt x="14340" y="2419"/>
                  </a:lnTo>
                  <a:cubicBezTo>
                    <a:pt x="11329" y="-717"/>
                    <a:pt x="6344" y="-817"/>
                    <a:pt x="3208" y="2194"/>
                  </a:cubicBezTo>
                  <a:cubicBezTo>
                    <a:pt x="2895" y="2494"/>
                    <a:pt x="2608" y="2819"/>
                    <a:pt x="2345" y="31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224BBF0F-3A9E-4774-ABD3-C16FA08646E2}"/>
                </a:ext>
              </a:extLst>
            </p:cNvPr>
            <p:cNvSpPr/>
            <p:nvPr/>
          </p:nvSpPr>
          <p:spPr>
            <a:xfrm>
              <a:off x="11588360" y="3118778"/>
              <a:ext cx="82619" cy="90783"/>
            </a:xfrm>
            <a:custGeom>
              <a:avLst/>
              <a:gdLst>
                <a:gd name="connsiteX0" fmla="*/ 2287 w 82619"/>
                <a:gd name="connsiteY0" fmla="*/ 3109 h 90783"/>
                <a:gd name="connsiteX1" fmla="*/ 3037 w 82619"/>
                <a:gd name="connsiteY1" fmla="*/ 18478 h 90783"/>
                <a:gd name="connsiteX2" fmla="*/ 63886 w 82619"/>
                <a:gd name="connsiteY2" fmla="*/ 83952 h 90783"/>
                <a:gd name="connsiteX3" fmla="*/ 66510 w 82619"/>
                <a:gd name="connsiteY3" fmla="*/ 86826 h 90783"/>
                <a:gd name="connsiteX4" fmla="*/ 68134 w 82619"/>
                <a:gd name="connsiteY4" fmla="*/ 88575 h 90783"/>
                <a:gd name="connsiteX5" fmla="*/ 69259 w 82619"/>
                <a:gd name="connsiteY5" fmla="*/ 89325 h 90783"/>
                <a:gd name="connsiteX6" fmla="*/ 71133 w 82619"/>
                <a:gd name="connsiteY6" fmla="*/ 90699 h 90783"/>
                <a:gd name="connsiteX7" fmla="*/ 71882 w 82619"/>
                <a:gd name="connsiteY7" fmla="*/ 90699 h 90783"/>
                <a:gd name="connsiteX8" fmla="*/ 72882 w 82619"/>
                <a:gd name="connsiteY8" fmla="*/ 90699 h 90783"/>
                <a:gd name="connsiteX9" fmla="*/ 74506 w 82619"/>
                <a:gd name="connsiteY9" fmla="*/ 90699 h 90783"/>
                <a:gd name="connsiteX10" fmla="*/ 74506 w 82619"/>
                <a:gd name="connsiteY10" fmla="*/ 90699 h 90783"/>
                <a:gd name="connsiteX11" fmla="*/ 76256 w 82619"/>
                <a:gd name="connsiteY11" fmla="*/ 90699 h 90783"/>
                <a:gd name="connsiteX12" fmla="*/ 77505 w 82619"/>
                <a:gd name="connsiteY12" fmla="*/ 90699 h 90783"/>
                <a:gd name="connsiteX13" fmla="*/ 77505 w 82619"/>
                <a:gd name="connsiteY13" fmla="*/ 90699 h 90783"/>
                <a:gd name="connsiteX14" fmla="*/ 80379 w 82619"/>
                <a:gd name="connsiteY14" fmla="*/ 88075 h 90783"/>
                <a:gd name="connsiteX15" fmla="*/ 79629 w 82619"/>
                <a:gd name="connsiteY15" fmla="*/ 72831 h 90783"/>
                <a:gd name="connsiteX16" fmla="*/ 75256 w 82619"/>
                <a:gd name="connsiteY16" fmla="*/ 68083 h 90783"/>
                <a:gd name="connsiteX17" fmla="*/ 14532 w 82619"/>
                <a:gd name="connsiteY17" fmla="*/ 2609 h 90783"/>
                <a:gd name="connsiteX18" fmla="*/ 3237 w 82619"/>
                <a:gd name="connsiteY18" fmla="*/ 2084 h 90783"/>
                <a:gd name="connsiteX19" fmla="*/ 2287 w 82619"/>
                <a:gd name="connsiteY19" fmla="*/ 3109 h 9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619" h="90783">
                  <a:moveTo>
                    <a:pt x="2287" y="3109"/>
                  </a:moveTo>
                  <a:cubicBezTo>
                    <a:pt x="-1024" y="7795"/>
                    <a:pt x="-711" y="14130"/>
                    <a:pt x="3037" y="18478"/>
                  </a:cubicBezTo>
                  <a:lnTo>
                    <a:pt x="63886" y="83952"/>
                  </a:lnTo>
                  <a:lnTo>
                    <a:pt x="66510" y="86826"/>
                  </a:lnTo>
                  <a:lnTo>
                    <a:pt x="68134" y="88575"/>
                  </a:lnTo>
                  <a:cubicBezTo>
                    <a:pt x="68484" y="88862"/>
                    <a:pt x="68859" y="89125"/>
                    <a:pt x="69259" y="89325"/>
                  </a:cubicBezTo>
                  <a:cubicBezTo>
                    <a:pt x="69833" y="89849"/>
                    <a:pt x="70458" y="90312"/>
                    <a:pt x="71133" y="90699"/>
                  </a:cubicBezTo>
                  <a:lnTo>
                    <a:pt x="71882" y="90699"/>
                  </a:lnTo>
                  <a:lnTo>
                    <a:pt x="72882" y="90699"/>
                  </a:lnTo>
                  <a:lnTo>
                    <a:pt x="74506" y="90699"/>
                  </a:lnTo>
                  <a:lnTo>
                    <a:pt x="74506" y="90699"/>
                  </a:lnTo>
                  <a:cubicBezTo>
                    <a:pt x="75081" y="90812"/>
                    <a:pt x="75681" y="90812"/>
                    <a:pt x="76256" y="90699"/>
                  </a:cubicBezTo>
                  <a:cubicBezTo>
                    <a:pt x="76668" y="90749"/>
                    <a:pt x="77092" y="90749"/>
                    <a:pt x="77505" y="90699"/>
                  </a:cubicBezTo>
                  <a:lnTo>
                    <a:pt x="77505" y="90699"/>
                  </a:lnTo>
                  <a:cubicBezTo>
                    <a:pt x="78604" y="89999"/>
                    <a:pt x="79579" y="89112"/>
                    <a:pt x="80379" y="88075"/>
                  </a:cubicBezTo>
                  <a:cubicBezTo>
                    <a:pt x="83627" y="83414"/>
                    <a:pt x="83315" y="77155"/>
                    <a:pt x="79629" y="72831"/>
                  </a:cubicBezTo>
                  <a:lnTo>
                    <a:pt x="75256" y="68083"/>
                  </a:lnTo>
                  <a:lnTo>
                    <a:pt x="14532" y="2609"/>
                  </a:lnTo>
                  <a:cubicBezTo>
                    <a:pt x="11558" y="-652"/>
                    <a:pt x="6498" y="-889"/>
                    <a:pt x="3237" y="2084"/>
                  </a:cubicBezTo>
                  <a:cubicBezTo>
                    <a:pt x="2887" y="2397"/>
                    <a:pt x="2575" y="2734"/>
                    <a:pt x="2287" y="310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3A82B011-B347-4997-A0BA-28460539D729}"/>
                </a:ext>
              </a:extLst>
            </p:cNvPr>
            <p:cNvSpPr/>
            <p:nvPr/>
          </p:nvSpPr>
          <p:spPr>
            <a:xfrm>
              <a:off x="12134184" y="3544843"/>
              <a:ext cx="24592" cy="82724"/>
            </a:xfrm>
            <a:custGeom>
              <a:avLst/>
              <a:gdLst>
                <a:gd name="connsiteX0" fmla="*/ 14722 w 24592"/>
                <a:gd name="connsiteY0" fmla="*/ 11870 h 82724"/>
                <a:gd name="connsiteX1" fmla="*/ 6850 w 24592"/>
                <a:gd name="connsiteY1" fmla="*/ 0 h 82724"/>
                <a:gd name="connsiteX2" fmla="*/ 4975 w 24592"/>
                <a:gd name="connsiteY2" fmla="*/ 19117 h 82724"/>
                <a:gd name="connsiteX3" fmla="*/ 227 w 24592"/>
                <a:gd name="connsiteY3" fmla="*/ 70222 h 82724"/>
                <a:gd name="connsiteX4" fmla="*/ 8099 w 24592"/>
                <a:gd name="connsiteY4" fmla="*/ 82717 h 82724"/>
                <a:gd name="connsiteX5" fmla="*/ 18082 w 24592"/>
                <a:gd name="connsiteY5" fmla="*/ 73483 h 82724"/>
                <a:gd name="connsiteX6" fmla="*/ 18095 w 24592"/>
                <a:gd name="connsiteY6" fmla="*/ 73096 h 82724"/>
                <a:gd name="connsiteX7" fmla="*/ 24592 w 24592"/>
                <a:gd name="connsiteY7" fmla="*/ 2874 h 82724"/>
                <a:gd name="connsiteX8" fmla="*/ 14871 w 24592"/>
                <a:gd name="connsiteY8" fmla="*/ 11883 h 82724"/>
                <a:gd name="connsiteX9" fmla="*/ 14722 w 24592"/>
                <a:gd name="connsiteY9" fmla="*/ 11870 h 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92" h="82724">
                  <a:moveTo>
                    <a:pt x="14722" y="11870"/>
                  </a:moveTo>
                  <a:cubicBezTo>
                    <a:pt x="9324" y="10683"/>
                    <a:pt x="5850" y="5435"/>
                    <a:pt x="6850" y="0"/>
                  </a:cubicBezTo>
                  <a:lnTo>
                    <a:pt x="4975" y="19117"/>
                  </a:lnTo>
                  <a:lnTo>
                    <a:pt x="227" y="70222"/>
                  </a:lnTo>
                  <a:cubicBezTo>
                    <a:pt x="-947" y="75832"/>
                    <a:pt x="2539" y="81355"/>
                    <a:pt x="8099" y="82717"/>
                  </a:cubicBezTo>
                  <a:cubicBezTo>
                    <a:pt x="13409" y="82929"/>
                    <a:pt x="17883" y="78794"/>
                    <a:pt x="18082" y="73483"/>
                  </a:cubicBezTo>
                  <a:cubicBezTo>
                    <a:pt x="18095" y="73346"/>
                    <a:pt x="18095" y="73221"/>
                    <a:pt x="18095" y="73096"/>
                  </a:cubicBezTo>
                  <a:lnTo>
                    <a:pt x="24592" y="2874"/>
                  </a:lnTo>
                  <a:cubicBezTo>
                    <a:pt x="24392" y="8047"/>
                    <a:pt x="20044" y="12070"/>
                    <a:pt x="14871" y="11883"/>
                  </a:cubicBezTo>
                  <a:cubicBezTo>
                    <a:pt x="14822" y="11870"/>
                    <a:pt x="14771" y="11870"/>
                    <a:pt x="14722" y="11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4B5443C5-0E9F-40B7-A3D5-0EC6285A1DA2}"/>
                </a:ext>
              </a:extLst>
            </p:cNvPr>
            <p:cNvSpPr/>
            <p:nvPr/>
          </p:nvSpPr>
          <p:spPr>
            <a:xfrm>
              <a:off x="12018962" y="1199778"/>
              <a:ext cx="186044" cy="111080"/>
            </a:xfrm>
            <a:custGeom>
              <a:avLst/>
              <a:gdLst>
                <a:gd name="connsiteX0" fmla="*/ 11620 w 186044"/>
                <a:gd name="connsiteY0" fmla="*/ 96961 h 111080"/>
                <a:gd name="connsiteX1" fmla="*/ 6748 w 186044"/>
                <a:gd name="connsiteY1" fmla="*/ 111081 h 111080"/>
                <a:gd name="connsiteX2" fmla="*/ 186045 w 186044"/>
                <a:gd name="connsiteY2" fmla="*/ 23616 h 111080"/>
                <a:gd name="connsiteX3" fmla="*/ 186045 w 186044"/>
                <a:gd name="connsiteY3" fmla="*/ 0 h 111080"/>
                <a:gd name="connsiteX4" fmla="*/ 0 w 186044"/>
                <a:gd name="connsiteY4" fmla="*/ 90964 h 111080"/>
                <a:gd name="connsiteX5" fmla="*/ 11146 w 186044"/>
                <a:gd name="connsiteY5" fmla="*/ 95463 h 111080"/>
                <a:gd name="connsiteX6" fmla="*/ 11620 w 186044"/>
                <a:gd name="connsiteY6" fmla="*/ 96961 h 11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44" h="111080">
                  <a:moveTo>
                    <a:pt x="11620" y="96961"/>
                  </a:moveTo>
                  <a:cubicBezTo>
                    <a:pt x="13582" y="102228"/>
                    <a:pt x="11545" y="108147"/>
                    <a:pt x="6748" y="111081"/>
                  </a:cubicBezTo>
                  <a:lnTo>
                    <a:pt x="186045" y="23616"/>
                  </a:lnTo>
                  <a:lnTo>
                    <a:pt x="186045" y="0"/>
                  </a:lnTo>
                  <a:lnTo>
                    <a:pt x="0" y="90964"/>
                  </a:lnTo>
                  <a:cubicBezTo>
                    <a:pt x="4323" y="89129"/>
                    <a:pt x="9308" y="91144"/>
                    <a:pt x="11146" y="95463"/>
                  </a:cubicBezTo>
                  <a:cubicBezTo>
                    <a:pt x="11345" y="95947"/>
                    <a:pt x="11508" y="96448"/>
                    <a:pt x="11620" y="9696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8CCD2EB5-44C8-4F1D-90C8-9B59910226B7}"/>
                </a:ext>
              </a:extLst>
            </p:cNvPr>
            <p:cNvSpPr/>
            <p:nvPr/>
          </p:nvSpPr>
          <p:spPr>
            <a:xfrm>
              <a:off x="11984421" y="1290564"/>
              <a:ext cx="46902" cy="35467"/>
            </a:xfrm>
            <a:custGeom>
              <a:avLst/>
              <a:gdLst>
                <a:gd name="connsiteX0" fmla="*/ 19547 w 46902"/>
                <a:gd name="connsiteY0" fmla="*/ 7426 h 35467"/>
                <a:gd name="connsiteX1" fmla="*/ 5803 w 46902"/>
                <a:gd name="connsiteY1" fmla="*/ 14173 h 35467"/>
                <a:gd name="connsiteX2" fmla="*/ 930 w 46902"/>
                <a:gd name="connsiteY2" fmla="*/ 28792 h 35467"/>
                <a:gd name="connsiteX3" fmla="*/ 11051 w 46902"/>
                <a:gd name="connsiteY3" fmla="*/ 35268 h 35467"/>
                <a:gd name="connsiteX4" fmla="*/ 12550 w 46902"/>
                <a:gd name="connsiteY4" fmla="*/ 34790 h 35467"/>
                <a:gd name="connsiteX5" fmla="*/ 41288 w 46902"/>
                <a:gd name="connsiteY5" fmla="*/ 20795 h 35467"/>
                <a:gd name="connsiteX6" fmla="*/ 46161 w 46902"/>
                <a:gd name="connsiteY6" fmla="*/ 6676 h 35467"/>
                <a:gd name="connsiteX7" fmla="*/ 36040 w 46902"/>
                <a:gd name="connsiteY7" fmla="*/ 200 h 35467"/>
                <a:gd name="connsiteX8" fmla="*/ 34541 w 46902"/>
                <a:gd name="connsiteY8" fmla="*/ 678 h 35467"/>
                <a:gd name="connsiteX9" fmla="*/ 31417 w 46902"/>
                <a:gd name="connsiteY9" fmla="*/ 2178 h 35467"/>
                <a:gd name="connsiteX10" fmla="*/ 28419 w 46902"/>
                <a:gd name="connsiteY10" fmla="*/ 380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902" h="35467">
                  <a:moveTo>
                    <a:pt x="19547" y="7426"/>
                  </a:moveTo>
                  <a:lnTo>
                    <a:pt x="5803" y="14173"/>
                  </a:lnTo>
                  <a:cubicBezTo>
                    <a:pt x="718" y="17113"/>
                    <a:pt x="-1368" y="23388"/>
                    <a:pt x="930" y="28792"/>
                  </a:cubicBezTo>
                  <a:cubicBezTo>
                    <a:pt x="1942" y="33375"/>
                    <a:pt x="6465" y="36275"/>
                    <a:pt x="11051" y="35268"/>
                  </a:cubicBezTo>
                  <a:cubicBezTo>
                    <a:pt x="11563" y="35156"/>
                    <a:pt x="12063" y="34995"/>
                    <a:pt x="12550" y="34790"/>
                  </a:cubicBezTo>
                  <a:lnTo>
                    <a:pt x="41288" y="20795"/>
                  </a:lnTo>
                  <a:cubicBezTo>
                    <a:pt x="46086" y="17861"/>
                    <a:pt x="48123" y="11942"/>
                    <a:pt x="46161" y="6676"/>
                  </a:cubicBezTo>
                  <a:cubicBezTo>
                    <a:pt x="45149" y="2093"/>
                    <a:pt x="40626" y="-807"/>
                    <a:pt x="36040" y="200"/>
                  </a:cubicBezTo>
                  <a:cubicBezTo>
                    <a:pt x="35528" y="312"/>
                    <a:pt x="35028" y="473"/>
                    <a:pt x="34541" y="678"/>
                  </a:cubicBezTo>
                  <a:lnTo>
                    <a:pt x="31417" y="2178"/>
                  </a:lnTo>
                  <a:lnTo>
                    <a:pt x="28419" y="38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20CF4A01-3C9C-4BC3-9BCD-07F740B3F5B0}"/>
                </a:ext>
              </a:extLst>
            </p:cNvPr>
            <p:cNvSpPr/>
            <p:nvPr/>
          </p:nvSpPr>
          <p:spPr>
            <a:xfrm>
              <a:off x="11024889" y="2235740"/>
              <a:ext cx="19377" cy="47434"/>
            </a:xfrm>
            <a:custGeom>
              <a:avLst/>
              <a:gdLst>
                <a:gd name="connsiteX0" fmla="*/ 9998 w 19377"/>
                <a:gd name="connsiteY0" fmla="*/ 47356 h 47434"/>
                <a:gd name="connsiteX1" fmla="*/ 19369 w 19377"/>
                <a:gd name="connsiteY1" fmla="*/ 36985 h 47434"/>
                <a:gd name="connsiteX2" fmla="*/ 19369 w 19377"/>
                <a:gd name="connsiteY2" fmla="*/ 36985 h 47434"/>
                <a:gd name="connsiteX3" fmla="*/ 19369 w 19377"/>
                <a:gd name="connsiteY3" fmla="*/ 20367 h 47434"/>
                <a:gd name="connsiteX4" fmla="*/ 19369 w 19377"/>
                <a:gd name="connsiteY4" fmla="*/ 7872 h 47434"/>
                <a:gd name="connsiteX5" fmla="*/ 19369 w 19377"/>
                <a:gd name="connsiteY5" fmla="*/ 1000 h 47434"/>
                <a:gd name="connsiteX6" fmla="*/ 9998 w 19377"/>
                <a:gd name="connsiteY6" fmla="*/ 11371 h 47434"/>
                <a:gd name="connsiteX7" fmla="*/ 1377 w 19377"/>
                <a:gd name="connsiteY7" fmla="*/ 0 h 47434"/>
                <a:gd name="connsiteX8" fmla="*/ 2 w 19377"/>
                <a:gd name="connsiteY8" fmla="*/ 36611 h 47434"/>
                <a:gd name="connsiteX9" fmla="*/ 3126 w 19377"/>
                <a:gd name="connsiteY9" fmla="*/ 45107 h 47434"/>
                <a:gd name="connsiteX10" fmla="*/ 9998 w 19377"/>
                <a:gd name="connsiteY10" fmla="*/ 47356 h 4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77" h="47434">
                  <a:moveTo>
                    <a:pt x="9998" y="47356"/>
                  </a:moveTo>
                  <a:cubicBezTo>
                    <a:pt x="15421" y="47019"/>
                    <a:pt x="19582" y="42421"/>
                    <a:pt x="19369" y="36985"/>
                  </a:cubicBezTo>
                  <a:lnTo>
                    <a:pt x="19369" y="36985"/>
                  </a:lnTo>
                  <a:lnTo>
                    <a:pt x="19369" y="20367"/>
                  </a:lnTo>
                  <a:lnTo>
                    <a:pt x="19369" y="7872"/>
                  </a:lnTo>
                  <a:lnTo>
                    <a:pt x="19369" y="1000"/>
                  </a:lnTo>
                  <a:cubicBezTo>
                    <a:pt x="19582" y="6435"/>
                    <a:pt x="15421" y="11033"/>
                    <a:pt x="9998" y="11371"/>
                  </a:cubicBezTo>
                  <a:cubicBezTo>
                    <a:pt x="4526" y="10533"/>
                    <a:pt x="702" y="5498"/>
                    <a:pt x="1377" y="0"/>
                  </a:cubicBezTo>
                  <a:lnTo>
                    <a:pt x="2" y="36611"/>
                  </a:lnTo>
                  <a:cubicBezTo>
                    <a:pt x="-60" y="39734"/>
                    <a:pt x="1065" y="42770"/>
                    <a:pt x="3126" y="45107"/>
                  </a:cubicBezTo>
                  <a:cubicBezTo>
                    <a:pt x="4950" y="46869"/>
                    <a:pt x="7487" y="47706"/>
                    <a:pt x="9998" y="473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0DCC85C2-02EF-409E-8F1A-A3371EDC3B49}"/>
                </a:ext>
              </a:extLst>
            </p:cNvPr>
            <p:cNvSpPr/>
            <p:nvPr/>
          </p:nvSpPr>
          <p:spPr>
            <a:xfrm>
              <a:off x="11027813" y="2178755"/>
              <a:ext cx="19855" cy="67730"/>
            </a:xfrm>
            <a:custGeom>
              <a:avLst/>
              <a:gdLst>
                <a:gd name="connsiteX0" fmla="*/ 1576 w 19855"/>
                <a:gd name="connsiteY0" fmla="*/ 9754 h 67730"/>
                <a:gd name="connsiteX1" fmla="*/ 1576 w 19855"/>
                <a:gd name="connsiteY1" fmla="*/ 16876 h 67730"/>
                <a:gd name="connsiteX2" fmla="*/ 77 w 19855"/>
                <a:gd name="connsiteY2" fmla="*/ 56360 h 67730"/>
                <a:gd name="connsiteX3" fmla="*/ 8698 w 19855"/>
                <a:gd name="connsiteY3" fmla="*/ 67730 h 67730"/>
                <a:gd name="connsiteX4" fmla="*/ 18069 w 19855"/>
                <a:gd name="connsiteY4" fmla="*/ 57360 h 67730"/>
                <a:gd name="connsiteX5" fmla="*/ 18694 w 19855"/>
                <a:gd name="connsiteY5" fmla="*/ 40366 h 67730"/>
                <a:gd name="connsiteX6" fmla="*/ 19818 w 19855"/>
                <a:gd name="connsiteY6" fmla="*/ 10753 h 67730"/>
                <a:gd name="connsiteX7" fmla="*/ 19818 w 19855"/>
                <a:gd name="connsiteY7" fmla="*/ 10753 h 67730"/>
                <a:gd name="connsiteX8" fmla="*/ 19818 w 19855"/>
                <a:gd name="connsiteY8" fmla="*/ 8379 h 67730"/>
                <a:gd name="connsiteX9" fmla="*/ 19818 w 19855"/>
                <a:gd name="connsiteY9" fmla="*/ 6630 h 67730"/>
                <a:gd name="connsiteX10" fmla="*/ 18944 w 19855"/>
                <a:gd name="connsiteY10" fmla="*/ 4881 h 67730"/>
                <a:gd name="connsiteX11" fmla="*/ 17819 w 19855"/>
                <a:gd name="connsiteY11" fmla="*/ 3131 h 67730"/>
                <a:gd name="connsiteX12" fmla="*/ 11947 w 19855"/>
                <a:gd name="connsiteY12" fmla="*/ 8 h 67730"/>
                <a:gd name="connsiteX13" fmla="*/ 1576 w 19855"/>
                <a:gd name="connsiteY13" fmla="*/ 9616 h 67730"/>
                <a:gd name="connsiteX14" fmla="*/ 1576 w 19855"/>
                <a:gd name="connsiteY14" fmla="*/ 9754 h 6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55" h="67730">
                  <a:moveTo>
                    <a:pt x="1576" y="9754"/>
                  </a:moveTo>
                  <a:lnTo>
                    <a:pt x="1576" y="16876"/>
                  </a:lnTo>
                  <a:lnTo>
                    <a:pt x="77" y="56360"/>
                  </a:lnTo>
                  <a:cubicBezTo>
                    <a:pt x="-598" y="61858"/>
                    <a:pt x="3226" y="66893"/>
                    <a:pt x="8698" y="67730"/>
                  </a:cubicBezTo>
                  <a:cubicBezTo>
                    <a:pt x="14121" y="67393"/>
                    <a:pt x="18282" y="62795"/>
                    <a:pt x="18069" y="57360"/>
                  </a:cubicBezTo>
                  <a:lnTo>
                    <a:pt x="18694" y="40366"/>
                  </a:lnTo>
                  <a:lnTo>
                    <a:pt x="19818" y="10753"/>
                  </a:lnTo>
                  <a:cubicBezTo>
                    <a:pt x="19818" y="10753"/>
                    <a:pt x="19818" y="10753"/>
                    <a:pt x="19818" y="10753"/>
                  </a:cubicBezTo>
                  <a:cubicBezTo>
                    <a:pt x="19868" y="9966"/>
                    <a:pt x="19868" y="9166"/>
                    <a:pt x="19818" y="8379"/>
                  </a:cubicBezTo>
                  <a:lnTo>
                    <a:pt x="19818" y="6630"/>
                  </a:lnTo>
                  <a:cubicBezTo>
                    <a:pt x="19818" y="6630"/>
                    <a:pt x="19194" y="5505"/>
                    <a:pt x="18944" y="4881"/>
                  </a:cubicBezTo>
                  <a:lnTo>
                    <a:pt x="17819" y="3131"/>
                  </a:lnTo>
                  <a:cubicBezTo>
                    <a:pt x="16357" y="1344"/>
                    <a:pt x="14246" y="220"/>
                    <a:pt x="11947" y="8"/>
                  </a:cubicBezTo>
                  <a:cubicBezTo>
                    <a:pt x="6424" y="-205"/>
                    <a:pt x="1789" y="4106"/>
                    <a:pt x="1576" y="9616"/>
                  </a:cubicBezTo>
                  <a:cubicBezTo>
                    <a:pt x="1576" y="9666"/>
                    <a:pt x="1576" y="9704"/>
                    <a:pt x="1576" y="975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CC379879-1B0F-4ABD-ACA3-8FF7B7BC8810}"/>
                </a:ext>
              </a:extLst>
            </p:cNvPr>
            <p:cNvSpPr/>
            <p:nvPr/>
          </p:nvSpPr>
          <p:spPr>
            <a:xfrm>
              <a:off x="8709840" y="3751636"/>
              <a:ext cx="328659" cy="184053"/>
            </a:xfrm>
            <a:custGeom>
              <a:avLst/>
              <a:gdLst>
                <a:gd name="connsiteX0" fmla="*/ 316790 w 328659"/>
                <a:gd name="connsiteY0" fmla="*/ 14244 h 184053"/>
                <a:gd name="connsiteX1" fmla="*/ 321538 w 328659"/>
                <a:gd name="connsiteY1" fmla="*/ 0 h 184053"/>
                <a:gd name="connsiteX2" fmla="*/ 315665 w 328659"/>
                <a:gd name="connsiteY2" fmla="*/ 3124 h 184053"/>
                <a:gd name="connsiteX3" fmla="*/ 5549 w 328659"/>
                <a:gd name="connsiteY3" fmla="*/ 163310 h 184053"/>
                <a:gd name="connsiteX4" fmla="*/ 801 w 328659"/>
                <a:gd name="connsiteY4" fmla="*/ 177554 h 184053"/>
                <a:gd name="connsiteX5" fmla="*/ 11060 w 328659"/>
                <a:gd name="connsiteY5" fmla="*/ 183814 h 184053"/>
                <a:gd name="connsiteX6" fmla="*/ 12546 w 328659"/>
                <a:gd name="connsiteY6" fmla="*/ 183302 h 184053"/>
                <a:gd name="connsiteX7" fmla="*/ 328660 w 328659"/>
                <a:gd name="connsiteY7" fmla="*/ 19992 h 184053"/>
                <a:gd name="connsiteX8" fmla="*/ 317277 w 328659"/>
                <a:gd name="connsiteY8" fmla="*/ 15631 h 184053"/>
                <a:gd name="connsiteX9" fmla="*/ 316790 w 328659"/>
                <a:gd name="connsiteY9" fmla="*/ 14244 h 1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659" h="184053">
                  <a:moveTo>
                    <a:pt x="316790" y="14244"/>
                  </a:moveTo>
                  <a:cubicBezTo>
                    <a:pt x="315028" y="8971"/>
                    <a:pt x="316965" y="3161"/>
                    <a:pt x="321538" y="0"/>
                  </a:cubicBezTo>
                  <a:lnTo>
                    <a:pt x="315665" y="3124"/>
                  </a:lnTo>
                  <a:lnTo>
                    <a:pt x="5549" y="163310"/>
                  </a:lnTo>
                  <a:cubicBezTo>
                    <a:pt x="739" y="166296"/>
                    <a:pt x="-1248" y="172281"/>
                    <a:pt x="801" y="177554"/>
                  </a:cubicBezTo>
                  <a:cubicBezTo>
                    <a:pt x="1901" y="182115"/>
                    <a:pt x="6499" y="184914"/>
                    <a:pt x="11060" y="183814"/>
                  </a:cubicBezTo>
                  <a:cubicBezTo>
                    <a:pt x="11572" y="183689"/>
                    <a:pt x="12072" y="183514"/>
                    <a:pt x="12546" y="183302"/>
                  </a:cubicBezTo>
                  <a:lnTo>
                    <a:pt x="328660" y="19992"/>
                  </a:lnTo>
                  <a:cubicBezTo>
                    <a:pt x="324312" y="21929"/>
                    <a:pt x="319214" y="19980"/>
                    <a:pt x="317277" y="15631"/>
                  </a:cubicBezTo>
                  <a:cubicBezTo>
                    <a:pt x="317077" y="15181"/>
                    <a:pt x="316915" y="14719"/>
                    <a:pt x="316790" y="14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EC673984-934B-451C-90E5-EFD3BDA2F9F3}"/>
                </a:ext>
              </a:extLst>
            </p:cNvPr>
            <p:cNvSpPr/>
            <p:nvPr/>
          </p:nvSpPr>
          <p:spPr>
            <a:xfrm>
              <a:off x="9026110" y="3729520"/>
              <a:ext cx="60832" cy="42863"/>
            </a:xfrm>
            <a:custGeom>
              <a:avLst/>
              <a:gdLst>
                <a:gd name="connsiteX0" fmla="*/ 59869 w 60832"/>
                <a:gd name="connsiteY0" fmla="*/ 5623 h 42863"/>
                <a:gd name="connsiteX1" fmla="*/ 57995 w 60832"/>
                <a:gd name="connsiteY1" fmla="*/ 2374 h 42863"/>
                <a:gd name="connsiteX2" fmla="*/ 56496 w 60832"/>
                <a:gd name="connsiteY2" fmla="*/ 999 h 42863"/>
                <a:gd name="connsiteX3" fmla="*/ 55121 w 60832"/>
                <a:gd name="connsiteY3" fmla="*/ 0 h 42863"/>
                <a:gd name="connsiteX4" fmla="*/ 53497 w 60832"/>
                <a:gd name="connsiteY4" fmla="*/ 0 h 42863"/>
                <a:gd name="connsiteX5" fmla="*/ 51872 w 60832"/>
                <a:gd name="connsiteY5" fmla="*/ 0 h 42863"/>
                <a:gd name="connsiteX6" fmla="*/ 50248 w 60832"/>
                <a:gd name="connsiteY6" fmla="*/ 0 h 42863"/>
                <a:gd name="connsiteX7" fmla="*/ 48374 w 60832"/>
                <a:gd name="connsiteY7" fmla="*/ 0 h 42863"/>
                <a:gd name="connsiteX8" fmla="*/ 48374 w 60832"/>
                <a:gd name="connsiteY8" fmla="*/ 0 h 42863"/>
                <a:gd name="connsiteX9" fmla="*/ 17013 w 60832"/>
                <a:gd name="connsiteY9" fmla="*/ 16118 h 42863"/>
                <a:gd name="connsiteX10" fmla="*/ 5393 w 60832"/>
                <a:gd name="connsiteY10" fmla="*/ 22116 h 42863"/>
                <a:gd name="connsiteX11" fmla="*/ 645 w 60832"/>
                <a:gd name="connsiteY11" fmla="*/ 36360 h 42863"/>
                <a:gd name="connsiteX12" fmla="*/ 11128 w 60832"/>
                <a:gd name="connsiteY12" fmla="*/ 42595 h 42863"/>
                <a:gd name="connsiteX13" fmla="*/ 12514 w 60832"/>
                <a:gd name="connsiteY13" fmla="*/ 42108 h 42863"/>
                <a:gd name="connsiteX14" fmla="*/ 49998 w 60832"/>
                <a:gd name="connsiteY14" fmla="*/ 22866 h 42863"/>
                <a:gd name="connsiteX15" fmla="*/ 55871 w 60832"/>
                <a:gd name="connsiteY15" fmla="*/ 19867 h 42863"/>
                <a:gd name="connsiteX16" fmla="*/ 59869 w 60832"/>
                <a:gd name="connsiteY16" fmla="*/ 5623 h 4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32" h="42863">
                  <a:moveTo>
                    <a:pt x="59869" y="5623"/>
                  </a:moveTo>
                  <a:cubicBezTo>
                    <a:pt x="59444" y="4435"/>
                    <a:pt x="58807" y="3336"/>
                    <a:pt x="57995" y="2374"/>
                  </a:cubicBezTo>
                  <a:cubicBezTo>
                    <a:pt x="57520" y="1886"/>
                    <a:pt x="57020" y="1424"/>
                    <a:pt x="56496" y="999"/>
                  </a:cubicBezTo>
                  <a:lnTo>
                    <a:pt x="55121" y="0"/>
                  </a:lnTo>
                  <a:lnTo>
                    <a:pt x="53497" y="0"/>
                  </a:lnTo>
                  <a:lnTo>
                    <a:pt x="51872" y="0"/>
                  </a:lnTo>
                  <a:lnTo>
                    <a:pt x="50248" y="0"/>
                  </a:lnTo>
                  <a:lnTo>
                    <a:pt x="48374" y="0"/>
                  </a:lnTo>
                  <a:lnTo>
                    <a:pt x="48374" y="0"/>
                  </a:lnTo>
                  <a:lnTo>
                    <a:pt x="17013" y="16118"/>
                  </a:lnTo>
                  <a:lnTo>
                    <a:pt x="5393" y="22116"/>
                  </a:lnTo>
                  <a:cubicBezTo>
                    <a:pt x="819" y="25277"/>
                    <a:pt x="-1117" y="31087"/>
                    <a:pt x="645" y="36360"/>
                  </a:cubicBezTo>
                  <a:cubicBezTo>
                    <a:pt x="1819" y="40971"/>
                    <a:pt x="6505" y="43770"/>
                    <a:pt x="11128" y="42595"/>
                  </a:cubicBezTo>
                  <a:cubicBezTo>
                    <a:pt x="11602" y="42470"/>
                    <a:pt x="12065" y="42308"/>
                    <a:pt x="12514" y="42108"/>
                  </a:cubicBezTo>
                  <a:lnTo>
                    <a:pt x="49998" y="22866"/>
                  </a:lnTo>
                  <a:lnTo>
                    <a:pt x="55871" y="19867"/>
                  </a:lnTo>
                  <a:cubicBezTo>
                    <a:pt x="60406" y="16656"/>
                    <a:pt x="62068" y="10720"/>
                    <a:pt x="59869" y="56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9CE74309-E58E-433B-BC4F-8E9A9990B5BF}"/>
                </a:ext>
              </a:extLst>
            </p:cNvPr>
            <p:cNvSpPr/>
            <p:nvPr/>
          </p:nvSpPr>
          <p:spPr>
            <a:xfrm>
              <a:off x="7124617" y="2314266"/>
              <a:ext cx="70303" cy="383665"/>
            </a:xfrm>
            <a:custGeom>
              <a:avLst/>
              <a:gdLst>
                <a:gd name="connsiteX0" fmla="*/ 60058 w 70303"/>
                <a:gd name="connsiteY0" fmla="*/ 371295 h 383665"/>
                <a:gd name="connsiteX1" fmla="*/ 70254 w 70303"/>
                <a:gd name="connsiteY1" fmla="*/ 379479 h 383665"/>
                <a:gd name="connsiteX2" fmla="*/ 70304 w 70303"/>
                <a:gd name="connsiteY2" fmla="*/ 380166 h 383665"/>
                <a:gd name="connsiteX3" fmla="*/ 20326 w 70303"/>
                <a:gd name="connsiteY3" fmla="*/ 30306 h 383665"/>
                <a:gd name="connsiteX4" fmla="*/ 19326 w 70303"/>
                <a:gd name="connsiteY4" fmla="*/ 22934 h 383665"/>
                <a:gd name="connsiteX5" fmla="*/ 18576 w 70303"/>
                <a:gd name="connsiteY5" fmla="*/ 17686 h 383665"/>
                <a:gd name="connsiteX6" fmla="*/ 17327 w 70303"/>
                <a:gd name="connsiteY6" fmla="*/ 8939 h 383665"/>
                <a:gd name="connsiteX7" fmla="*/ 7781 w 70303"/>
                <a:gd name="connsiteY7" fmla="*/ 6 h 383665"/>
                <a:gd name="connsiteX8" fmla="*/ 6956 w 70303"/>
                <a:gd name="connsiteY8" fmla="*/ 68 h 383665"/>
                <a:gd name="connsiteX9" fmla="*/ 4458 w 70303"/>
                <a:gd name="connsiteY9" fmla="*/ 1193 h 383665"/>
                <a:gd name="connsiteX10" fmla="*/ 2958 w 70303"/>
                <a:gd name="connsiteY10" fmla="*/ 2317 h 383665"/>
                <a:gd name="connsiteX11" fmla="*/ 1709 w 70303"/>
                <a:gd name="connsiteY11" fmla="*/ 3692 h 383665"/>
                <a:gd name="connsiteX12" fmla="*/ 834 w 70303"/>
                <a:gd name="connsiteY12" fmla="*/ 5316 h 383665"/>
                <a:gd name="connsiteX13" fmla="*/ 84 w 70303"/>
                <a:gd name="connsiteY13" fmla="*/ 7315 h 383665"/>
                <a:gd name="connsiteX14" fmla="*/ 84 w 70303"/>
                <a:gd name="connsiteY14" fmla="*/ 9189 h 383665"/>
                <a:gd name="connsiteX15" fmla="*/ 84 w 70303"/>
                <a:gd name="connsiteY15" fmla="*/ 11438 h 383665"/>
                <a:gd name="connsiteX16" fmla="*/ 84 w 70303"/>
                <a:gd name="connsiteY16" fmla="*/ 12563 h 383665"/>
                <a:gd name="connsiteX17" fmla="*/ 51312 w 70303"/>
                <a:gd name="connsiteY17" fmla="*/ 374919 h 383665"/>
                <a:gd name="connsiteX18" fmla="*/ 52562 w 70303"/>
                <a:gd name="connsiteY18" fmla="*/ 383665 h 383665"/>
                <a:gd name="connsiteX19" fmla="*/ 60058 w 70303"/>
                <a:gd name="connsiteY19" fmla="*/ 371295 h 38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303" h="383665">
                  <a:moveTo>
                    <a:pt x="60058" y="371295"/>
                  </a:moveTo>
                  <a:cubicBezTo>
                    <a:pt x="65131" y="370745"/>
                    <a:pt x="69704" y="374406"/>
                    <a:pt x="70254" y="379479"/>
                  </a:cubicBezTo>
                  <a:cubicBezTo>
                    <a:pt x="70279" y="379704"/>
                    <a:pt x="70292" y="379942"/>
                    <a:pt x="70304" y="380166"/>
                  </a:cubicBezTo>
                  <a:lnTo>
                    <a:pt x="20326" y="30306"/>
                  </a:lnTo>
                  <a:lnTo>
                    <a:pt x="19326" y="22934"/>
                  </a:lnTo>
                  <a:lnTo>
                    <a:pt x="18576" y="17686"/>
                  </a:lnTo>
                  <a:lnTo>
                    <a:pt x="17327" y="8939"/>
                  </a:lnTo>
                  <a:cubicBezTo>
                    <a:pt x="17152" y="3842"/>
                    <a:pt x="12879" y="-170"/>
                    <a:pt x="7781" y="6"/>
                  </a:cubicBezTo>
                  <a:cubicBezTo>
                    <a:pt x="7506" y="18"/>
                    <a:pt x="7231" y="30"/>
                    <a:pt x="6956" y="68"/>
                  </a:cubicBezTo>
                  <a:cubicBezTo>
                    <a:pt x="6057" y="255"/>
                    <a:pt x="5207" y="643"/>
                    <a:pt x="4458" y="1193"/>
                  </a:cubicBezTo>
                  <a:cubicBezTo>
                    <a:pt x="3895" y="1480"/>
                    <a:pt x="3395" y="1867"/>
                    <a:pt x="2958" y="2317"/>
                  </a:cubicBezTo>
                  <a:lnTo>
                    <a:pt x="1709" y="3692"/>
                  </a:lnTo>
                  <a:cubicBezTo>
                    <a:pt x="1371" y="4204"/>
                    <a:pt x="1071" y="4754"/>
                    <a:pt x="834" y="5316"/>
                  </a:cubicBezTo>
                  <a:cubicBezTo>
                    <a:pt x="459" y="5928"/>
                    <a:pt x="197" y="6603"/>
                    <a:pt x="84" y="7315"/>
                  </a:cubicBezTo>
                  <a:cubicBezTo>
                    <a:pt x="-28" y="7940"/>
                    <a:pt x="-28" y="8565"/>
                    <a:pt x="84" y="9189"/>
                  </a:cubicBezTo>
                  <a:cubicBezTo>
                    <a:pt x="22" y="9939"/>
                    <a:pt x="22" y="10689"/>
                    <a:pt x="84" y="11438"/>
                  </a:cubicBezTo>
                  <a:cubicBezTo>
                    <a:pt x="147" y="11813"/>
                    <a:pt x="147" y="12188"/>
                    <a:pt x="84" y="12563"/>
                  </a:cubicBezTo>
                  <a:lnTo>
                    <a:pt x="51312" y="374919"/>
                  </a:lnTo>
                  <a:lnTo>
                    <a:pt x="52562" y="383665"/>
                  </a:lnTo>
                  <a:cubicBezTo>
                    <a:pt x="51500" y="378230"/>
                    <a:pt x="54748" y="372869"/>
                    <a:pt x="60058" y="3712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ADA22B99-3D3B-46CA-B32A-809D8FE57580}"/>
                </a:ext>
              </a:extLst>
            </p:cNvPr>
            <p:cNvSpPr/>
            <p:nvPr/>
          </p:nvSpPr>
          <p:spPr>
            <a:xfrm>
              <a:off x="8189367" y="4204830"/>
              <a:ext cx="5747" cy="4623"/>
            </a:xfrm>
            <a:custGeom>
              <a:avLst/>
              <a:gdLst>
                <a:gd name="connsiteX0" fmla="*/ 4873 w 5747"/>
                <a:gd name="connsiteY0" fmla="*/ 3374 h 4623"/>
                <a:gd name="connsiteX1" fmla="*/ 0 w 5747"/>
                <a:gd name="connsiteY1" fmla="*/ 0 h 4623"/>
                <a:gd name="connsiteX2" fmla="*/ 0 w 5747"/>
                <a:gd name="connsiteY2" fmla="*/ 0 h 4623"/>
                <a:gd name="connsiteX3" fmla="*/ 875 w 5747"/>
                <a:gd name="connsiteY3" fmla="*/ 1250 h 4623"/>
                <a:gd name="connsiteX4" fmla="*/ 875 w 5747"/>
                <a:gd name="connsiteY4" fmla="*/ 1250 h 4623"/>
                <a:gd name="connsiteX5" fmla="*/ 5747 w 5747"/>
                <a:gd name="connsiteY5" fmla="*/ 4623 h 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" h="4623">
                  <a:moveTo>
                    <a:pt x="4873" y="3374"/>
                  </a:moveTo>
                  <a:cubicBezTo>
                    <a:pt x="2899" y="2874"/>
                    <a:pt x="1162" y="1674"/>
                    <a:pt x="0" y="0"/>
                  </a:cubicBezTo>
                  <a:lnTo>
                    <a:pt x="0" y="0"/>
                  </a:lnTo>
                  <a:lnTo>
                    <a:pt x="875" y="1250"/>
                  </a:lnTo>
                  <a:lnTo>
                    <a:pt x="875" y="1250"/>
                  </a:lnTo>
                  <a:cubicBezTo>
                    <a:pt x="2012" y="2949"/>
                    <a:pt x="3761" y="4148"/>
                    <a:pt x="5747" y="46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7C922112-A89A-4204-82FE-6526E057B33E}"/>
                </a:ext>
              </a:extLst>
            </p:cNvPr>
            <p:cNvSpPr/>
            <p:nvPr/>
          </p:nvSpPr>
          <p:spPr>
            <a:xfrm>
              <a:off x="8198488" y="4191085"/>
              <a:ext cx="7474" cy="17868"/>
            </a:xfrm>
            <a:custGeom>
              <a:avLst/>
              <a:gdLst>
                <a:gd name="connsiteX0" fmla="*/ 5498 w 7474"/>
                <a:gd name="connsiteY0" fmla="*/ 14619 h 17868"/>
                <a:gd name="connsiteX1" fmla="*/ 5498 w 7474"/>
                <a:gd name="connsiteY1" fmla="*/ 1125 h 17868"/>
                <a:gd name="connsiteX2" fmla="*/ 4623 w 7474"/>
                <a:gd name="connsiteY2" fmla="*/ 0 h 17868"/>
                <a:gd name="connsiteX3" fmla="*/ 4623 w 7474"/>
                <a:gd name="connsiteY3" fmla="*/ 0 h 17868"/>
                <a:gd name="connsiteX4" fmla="*/ 3498 w 7474"/>
                <a:gd name="connsiteY4" fmla="*/ 14619 h 17868"/>
                <a:gd name="connsiteX5" fmla="*/ 0 w 7474"/>
                <a:gd name="connsiteY5" fmla="*/ 16744 h 17868"/>
                <a:gd name="connsiteX6" fmla="*/ 875 w 7474"/>
                <a:gd name="connsiteY6" fmla="*/ 17868 h 17868"/>
                <a:gd name="connsiteX7" fmla="*/ 4373 w 7474"/>
                <a:gd name="connsiteY7" fmla="*/ 15744 h 17868"/>
                <a:gd name="connsiteX8" fmla="*/ 5498 w 7474"/>
                <a:gd name="connsiteY8" fmla="*/ 14619 h 1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74" h="17868">
                  <a:moveTo>
                    <a:pt x="5498" y="14619"/>
                  </a:moveTo>
                  <a:cubicBezTo>
                    <a:pt x="8134" y="10508"/>
                    <a:pt x="8134" y="5235"/>
                    <a:pt x="5498" y="1125"/>
                  </a:cubicBezTo>
                  <a:lnTo>
                    <a:pt x="4623" y="0"/>
                  </a:lnTo>
                  <a:lnTo>
                    <a:pt x="4623" y="0"/>
                  </a:lnTo>
                  <a:cubicBezTo>
                    <a:pt x="7447" y="4598"/>
                    <a:pt x="6997" y="10496"/>
                    <a:pt x="3498" y="14619"/>
                  </a:cubicBezTo>
                  <a:cubicBezTo>
                    <a:pt x="2486" y="15557"/>
                    <a:pt x="1299" y="16281"/>
                    <a:pt x="0" y="16744"/>
                  </a:cubicBezTo>
                  <a:lnTo>
                    <a:pt x="875" y="17868"/>
                  </a:lnTo>
                  <a:cubicBezTo>
                    <a:pt x="2199" y="17481"/>
                    <a:pt x="3411" y="16744"/>
                    <a:pt x="4373" y="15744"/>
                  </a:cubicBezTo>
                  <a:cubicBezTo>
                    <a:pt x="4785" y="15406"/>
                    <a:pt x="5160" y="15032"/>
                    <a:pt x="5498" y="14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6B3858B1-DAF3-4BCD-92F6-5111C78FB35E}"/>
                </a:ext>
              </a:extLst>
            </p:cNvPr>
            <p:cNvSpPr/>
            <p:nvPr/>
          </p:nvSpPr>
          <p:spPr>
            <a:xfrm>
              <a:off x="7711948" y="6442313"/>
              <a:ext cx="47672" cy="288820"/>
            </a:xfrm>
            <a:custGeom>
              <a:avLst/>
              <a:gdLst>
                <a:gd name="connsiteX0" fmla="*/ 875 w 47672"/>
                <a:gd name="connsiteY0" fmla="*/ 12495 h 288820"/>
                <a:gd name="connsiteX1" fmla="*/ 0 w 47672"/>
                <a:gd name="connsiteY1" fmla="*/ 12495 h 288820"/>
                <a:gd name="connsiteX2" fmla="*/ 3624 w 47672"/>
                <a:gd name="connsiteY2" fmla="*/ 19367 h 288820"/>
                <a:gd name="connsiteX3" fmla="*/ 37734 w 47672"/>
                <a:gd name="connsiteY3" fmla="*/ 260396 h 288820"/>
                <a:gd name="connsiteX4" fmla="*/ 30362 w 47672"/>
                <a:gd name="connsiteY4" fmla="*/ 272891 h 288820"/>
                <a:gd name="connsiteX5" fmla="*/ 28862 w 47672"/>
                <a:gd name="connsiteY5" fmla="*/ 272891 h 288820"/>
                <a:gd name="connsiteX6" fmla="*/ 28862 w 47672"/>
                <a:gd name="connsiteY6" fmla="*/ 272891 h 288820"/>
                <a:gd name="connsiteX7" fmla="*/ 28862 w 47672"/>
                <a:gd name="connsiteY7" fmla="*/ 274141 h 288820"/>
                <a:gd name="connsiteX8" fmla="*/ 29737 w 47672"/>
                <a:gd name="connsiteY8" fmla="*/ 279888 h 288820"/>
                <a:gd name="connsiteX9" fmla="*/ 39546 w 47672"/>
                <a:gd name="connsiteY9" fmla="*/ 288810 h 288820"/>
                <a:gd name="connsiteX10" fmla="*/ 40108 w 47672"/>
                <a:gd name="connsiteY10" fmla="*/ 288760 h 288820"/>
                <a:gd name="connsiteX11" fmla="*/ 47480 w 47672"/>
                <a:gd name="connsiteY11" fmla="*/ 276265 h 288820"/>
                <a:gd name="connsiteX12" fmla="*/ 8246 w 47672"/>
                <a:gd name="connsiteY12" fmla="*/ 0 h 288820"/>
                <a:gd name="connsiteX13" fmla="*/ 875 w 47672"/>
                <a:gd name="connsiteY13" fmla="*/ 12495 h 2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72" h="288820">
                  <a:moveTo>
                    <a:pt x="875" y="12495"/>
                  </a:moveTo>
                  <a:lnTo>
                    <a:pt x="0" y="12495"/>
                  </a:lnTo>
                  <a:cubicBezTo>
                    <a:pt x="1974" y="14294"/>
                    <a:pt x="3249" y="16731"/>
                    <a:pt x="3624" y="19367"/>
                  </a:cubicBezTo>
                  <a:lnTo>
                    <a:pt x="37734" y="260396"/>
                  </a:lnTo>
                  <a:cubicBezTo>
                    <a:pt x="38883" y="265844"/>
                    <a:pt x="35685" y="271267"/>
                    <a:pt x="30362" y="272891"/>
                  </a:cubicBezTo>
                  <a:lnTo>
                    <a:pt x="28862" y="272891"/>
                  </a:lnTo>
                  <a:lnTo>
                    <a:pt x="28862" y="272891"/>
                  </a:lnTo>
                  <a:lnTo>
                    <a:pt x="28862" y="274141"/>
                  </a:lnTo>
                  <a:lnTo>
                    <a:pt x="29737" y="279888"/>
                  </a:lnTo>
                  <a:cubicBezTo>
                    <a:pt x="29987" y="285061"/>
                    <a:pt x="34373" y="289047"/>
                    <a:pt x="39546" y="288810"/>
                  </a:cubicBezTo>
                  <a:cubicBezTo>
                    <a:pt x="39733" y="288797"/>
                    <a:pt x="39920" y="288785"/>
                    <a:pt x="40108" y="288760"/>
                  </a:cubicBezTo>
                  <a:cubicBezTo>
                    <a:pt x="45355" y="287035"/>
                    <a:pt x="48504" y="281688"/>
                    <a:pt x="47480" y="276265"/>
                  </a:cubicBezTo>
                  <a:lnTo>
                    <a:pt x="8246" y="0"/>
                  </a:lnTo>
                  <a:cubicBezTo>
                    <a:pt x="9271" y="5423"/>
                    <a:pt x="6122" y="10771"/>
                    <a:pt x="875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0856A1DE-BE9B-46AC-A43D-796ECF7868F5}"/>
                </a:ext>
              </a:extLst>
            </p:cNvPr>
            <p:cNvSpPr/>
            <p:nvPr/>
          </p:nvSpPr>
          <p:spPr>
            <a:xfrm>
              <a:off x="7702452" y="6446186"/>
              <a:ext cx="3498" cy="7497"/>
            </a:xfrm>
            <a:custGeom>
              <a:avLst/>
              <a:gdLst>
                <a:gd name="connsiteX0" fmla="*/ 2749 w 3498"/>
                <a:gd name="connsiteY0" fmla="*/ 6747 h 7497"/>
                <a:gd name="connsiteX1" fmla="*/ 3498 w 3498"/>
                <a:gd name="connsiteY1" fmla="*/ 6747 h 7497"/>
                <a:gd name="connsiteX2" fmla="*/ 0 w 3498"/>
                <a:gd name="connsiteY2" fmla="*/ 0 h 7497"/>
                <a:gd name="connsiteX3" fmla="*/ 1124 w 3498"/>
                <a:gd name="connsiteY3" fmla="*/ 7497 h 7497"/>
                <a:gd name="connsiteX4" fmla="*/ 2749 w 3498"/>
                <a:gd name="connsiteY4" fmla="*/ 6747 h 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" h="7497">
                  <a:moveTo>
                    <a:pt x="2749" y="6747"/>
                  </a:moveTo>
                  <a:lnTo>
                    <a:pt x="3498" y="6747"/>
                  </a:lnTo>
                  <a:cubicBezTo>
                    <a:pt x="1562" y="4986"/>
                    <a:pt x="325" y="2599"/>
                    <a:pt x="0" y="0"/>
                  </a:cubicBezTo>
                  <a:lnTo>
                    <a:pt x="1124" y="7497"/>
                  </a:lnTo>
                  <a:cubicBezTo>
                    <a:pt x="1624" y="7172"/>
                    <a:pt x="2174" y="6922"/>
                    <a:pt x="2749" y="67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9B3FCD4E-8076-485F-874E-11B43D7D4C15}"/>
                </a:ext>
              </a:extLst>
            </p:cNvPr>
            <p:cNvSpPr/>
            <p:nvPr/>
          </p:nvSpPr>
          <p:spPr>
            <a:xfrm>
              <a:off x="8050427" y="6354973"/>
              <a:ext cx="79715" cy="517043"/>
            </a:xfrm>
            <a:custGeom>
              <a:avLst/>
              <a:gdLst>
                <a:gd name="connsiteX0" fmla="*/ 10121 w 79715"/>
                <a:gd name="connsiteY0" fmla="*/ 12370 h 517043"/>
                <a:gd name="connsiteX1" fmla="*/ 25 w 79715"/>
                <a:gd name="connsiteY1" fmla="*/ 3774 h 517043"/>
                <a:gd name="connsiteX2" fmla="*/ 0 w 79715"/>
                <a:gd name="connsiteY2" fmla="*/ 3124 h 517043"/>
                <a:gd name="connsiteX3" fmla="*/ 0 w 79715"/>
                <a:gd name="connsiteY3" fmla="*/ 4498 h 517043"/>
                <a:gd name="connsiteX4" fmla="*/ 0 w 79715"/>
                <a:gd name="connsiteY4" fmla="*/ 8497 h 517043"/>
                <a:gd name="connsiteX5" fmla="*/ 61598 w 79715"/>
                <a:gd name="connsiteY5" fmla="*/ 517044 h 517043"/>
                <a:gd name="connsiteX6" fmla="*/ 79716 w 79715"/>
                <a:gd name="connsiteY6" fmla="*/ 517044 h 517043"/>
                <a:gd name="connsiteX7" fmla="*/ 17243 w 79715"/>
                <a:gd name="connsiteY7" fmla="*/ 0 h 517043"/>
                <a:gd name="connsiteX8" fmla="*/ 10121 w 79715"/>
                <a:gd name="connsiteY8" fmla="*/ 12370 h 5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15" h="517043">
                  <a:moveTo>
                    <a:pt x="10121" y="12370"/>
                  </a:moveTo>
                  <a:cubicBezTo>
                    <a:pt x="4960" y="12782"/>
                    <a:pt x="450" y="8934"/>
                    <a:pt x="25" y="3774"/>
                  </a:cubicBezTo>
                  <a:cubicBezTo>
                    <a:pt x="13" y="3561"/>
                    <a:pt x="0" y="3336"/>
                    <a:pt x="0" y="3124"/>
                  </a:cubicBezTo>
                  <a:lnTo>
                    <a:pt x="0" y="4498"/>
                  </a:lnTo>
                  <a:lnTo>
                    <a:pt x="0" y="8497"/>
                  </a:lnTo>
                  <a:lnTo>
                    <a:pt x="61598" y="517044"/>
                  </a:lnTo>
                  <a:lnTo>
                    <a:pt x="79716" y="517044"/>
                  </a:lnTo>
                  <a:lnTo>
                    <a:pt x="17243" y="0"/>
                  </a:lnTo>
                  <a:cubicBezTo>
                    <a:pt x="18405" y="5348"/>
                    <a:pt x="15318" y="10696"/>
                    <a:pt x="10121" y="123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33DEEB64-6AEF-4DD5-BD6E-FA0FAFB1B44A}"/>
                </a:ext>
              </a:extLst>
            </p:cNvPr>
            <p:cNvSpPr/>
            <p:nvPr/>
          </p:nvSpPr>
          <p:spPr>
            <a:xfrm>
              <a:off x="8026711" y="6151889"/>
              <a:ext cx="41696" cy="215854"/>
            </a:xfrm>
            <a:custGeom>
              <a:avLst/>
              <a:gdLst>
                <a:gd name="connsiteX0" fmla="*/ 17968 w 41696"/>
                <a:gd name="connsiteY0" fmla="*/ 9161 h 215854"/>
                <a:gd name="connsiteX1" fmla="*/ 8385 w 41696"/>
                <a:gd name="connsiteY1" fmla="*/ 2 h 215854"/>
                <a:gd name="connsiteX2" fmla="*/ 7722 w 41696"/>
                <a:gd name="connsiteY2" fmla="*/ 40 h 215854"/>
                <a:gd name="connsiteX3" fmla="*/ 226 w 41696"/>
                <a:gd name="connsiteY3" fmla="*/ 12535 h 215854"/>
                <a:gd name="connsiteX4" fmla="*/ 23715 w 41696"/>
                <a:gd name="connsiteY4" fmla="*/ 206583 h 215854"/>
                <a:gd name="connsiteX5" fmla="*/ 33186 w 41696"/>
                <a:gd name="connsiteY5" fmla="*/ 215854 h 215854"/>
                <a:gd name="connsiteX6" fmla="*/ 33836 w 41696"/>
                <a:gd name="connsiteY6" fmla="*/ 215829 h 215854"/>
                <a:gd name="connsiteX7" fmla="*/ 41458 w 41696"/>
                <a:gd name="connsiteY7" fmla="*/ 203334 h 215854"/>
                <a:gd name="connsiteX8" fmla="*/ 20842 w 41696"/>
                <a:gd name="connsiteY8" fmla="*/ 32777 h 215854"/>
                <a:gd name="connsiteX9" fmla="*/ 19842 w 41696"/>
                <a:gd name="connsiteY9" fmla="*/ 24780 h 2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96" h="215854">
                  <a:moveTo>
                    <a:pt x="17968" y="9161"/>
                  </a:moveTo>
                  <a:cubicBezTo>
                    <a:pt x="17856" y="3988"/>
                    <a:pt x="13570" y="-110"/>
                    <a:pt x="8385" y="2"/>
                  </a:cubicBezTo>
                  <a:cubicBezTo>
                    <a:pt x="8172" y="2"/>
                    <a:pt x="7947" y="15"/>
                    <a:pt x="7722" y="40"/>
                  </a:cubicBezTo>
                  <a:cubicBezTo>
                    <a:pt x="2350" y="1614"/>
                    <a:pt x="-911" y="7050"/>
                    <a:pt x="226" y="12535"/>
                  </a:cubicBezTo>
                  <a:lnTo>
                    <a:pt x="23715" y="206583"/>
                  </a:lnTo>
                  <a:cubicBezTo>
                    <a:pt x="23765" y="211756"/>
                    <a:pt x="28001" y="215916"/>
                    <a:pt x="33186" y="215854"/>
                  </a:cubicBezTo>
                  <a:cubicBezTo>
                    <a:pt x="33399" y="215854"/>
                    <a:pt x="33624" y="215841"/>
                    <a:pt x="33836" y="215829"/>
                  </a:cubicBezTo>
                  <a:cubicBezTo>
                    <a:pt x="39296" y="214354"/>
                    <a:pt x="42645" y="208869"/>
                    <a:pt x="41458" y="203334"/>
                  </a:cubicBezTo>
                  <a:lnTo>
                    <a:pt x="20842" y="32777"/>
                  </a:lnTo>
                  <a:lnTo>
                    <a:pt x="19842" y="247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E421EB0E-CAB7-45A5-BE86-E9248FF7A250}"/>
                </a:ext>
              </a:extLst>
            </p:cNvPr>
            <p:cNvSpPr/>
            <p:nvPr/>
          </p:nvSpPr>
          <p:spPr>
            <a:xfrm>
              <a:off x="11385486" y="3780780"/>
              <a:ext cx="165682" cy="105176"/>
            </a:xfrm>
            <a:custGeom>
              <a:avLst/>
              <a:gdLst>
                <a:gd name="connsiteX0" fmla="*/ 11745 w 165682"/>
                <a:gd name="connsiteY0" fmla="*/ 90808 h 105176"/>
                <a:gd name="connsiteX1" fmla="*/ 7372 w 165682"/>
                <a:gd name="connsiteY1" fmla="*/ 105177 h 105176"/>
                <a:gd name="connsiteX2" fmla="*/ 155058 w 165682"/>
                <a:gd name="connsiteY2" fmla="*/ 23085 h 105176"/>
                <a:gd name="connsiteX3" fmla="*/ 160556 w 165682"/>
                <a:gd name="connsiteY3" fmla="*/ 20086 h 105176"/>
                <a:gd name="connsiteX4" fmla="*/ 164929 w 165682"/>
                <a:gd name="connsiteY4" fmla="*/ 5717 h 105176"/>
                <a:gd name="connsiteX5" fmla="*/ 162805 w 165682"/>
                <a:gd name="connsiteY5" fmla="*/ 2343 h 105176"/>
                <a:gd name="connsiteX6" fmla="*/ 159806 w 165682"/>
                <a:gd name="connsiteY6" fmla="*/ 94 h 105176"/>
                <a:gd name="connsiteX7" fmla="*/ 157682 w 165682"/>
                <a:gd name="connsiteY7" fmla="*/ 94 h 105176"/>
                <a:gd name="connsiteX8" fmla="*/ 156432 w 165682"/>
                <a:gd name="connsiteY8" fmla="*/ 94 h 105176"/>
                <a:gd name="connsiteX9" fmla="*/ 153059 w 165682"/>
                <a:gd name="connsiteY9" fmla="*/ 1093 h 105176"/>
                <a:gd name="connsiteX10" fmla="*/ 153059 w 165682"/>
                <a:gd name="connsiteY10" fmla="*/ 1093 h 105176"/>
                <a:gd name="connsiteX11" fmla="*/ 5498 w 165682"/>
                <a:gd name="connsiteY11" fmla="*/ 83061 h 105176"/>
                <a:gd name="connsiteX12" fmla="*/ 0 w 165682"/>
                <a:gd name="connsiteY12" fmla="*/ 86185 h 105176"/>
                <a:gd name="connsiteX13" fmla="*/ 11282 w 165682"/>
                <a:gd name="connsiteY13" fmla="*/ 89758 h 105176"/>
                <a:gd name="connsiteX14" fmla="*/ 11745 w 165682"/>
                <a:gd name="connsiteY14" fmla="*/ 90808 h 1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682" h="105176">
                  <a:moveTo>
                    <a:pt x="11745" y="90808"/>
                  </a:moveTo>
                  <a:cubicBezTo>
                    <a:pt x="13944" y="96031"/>
                    <a:pt x="12107" y="102066"/>
                    <a:pt x="7372" y="105177"/>
                  </a:cubicBezTo>
                  <a:lnTo>
                    <a:pt x="155058" y="23085"/>
                  </a:lnTo>
                  <a:lnTo>
                    <a:pt x="160556" y="20086"/>
                  </a:lnTo>
                  <a:cubicBezTo>
                    <a:pt x="165054" y="16800"/>
                    <a:pt x="166828" y="10940"/>
                    <a:pt x="164929" y="5717"/>
                  </a:cubicBezTo>
                  <a:cubicBezTo>
                    <a:pt x="164479" y="4455"/>
                    <a:pt x="163754" y="3293"/>
                    <a:pt x="162805" y="2343"/>
                  </a:cubicBezTo>
                  <a:cubicBezTo>
                    <a:pt x="161980" y="1381"/>
                    <a:pt x="160955" y="618"/>
                    <a:pt x="159806" y="94"/>
                  </a:cubicBezTo>
                  <a:cubicBezTo>
                    <a:pt x="159106" y="-31"/>
                    <a:pt x="158382" y="-31"/>
                    <a:pt x="157682" y="94"/>
                  </a:cubicBezTo>
                  <a:cubicBezTo>
                    <a:pt x="157682" y="94"/>
                    <a:pt x="156807" y="94"/>
                    <a:pt x="156432" y="94"/>
                  </a:cubicBezTo>
                  <a:cubicBezTo>
                    <a:pt x="155233" y="119"/>
                    <a:pt x="154071" y="456"/>
                    <a:pt x="153059" y="1093"/>
                  </a:cubicBezTo>
                  <a:lnTo>
                    <a:pt x="153059" y="1093"/>
                  </a:lnTo>
                  <a:lnTo>
                    <a:pt x="5498" y="83061"/>
                  </a:lnTo>
                  <a:lnTo>
                    <a:pt x="0" y="86185"/>
                  </a:lnTo>
                  <a:cubicBezTo>
                    <a:pt x="4098" y="84048"/>
                    <a:pt x="9159" y="85647"/>
                    <a:pt x="11282" y="89758"/>
                  </a:cubicBezTo>
                  <a:cubicBezTo>
                    <a:pt x="11470" y="90095"/>
                    <a:pt x="11620" y="90445"/>
                    <a:pt x="11745" y="908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A4AC6049-0811-4AA9-9870-83CACF5C0D24}"/>
                </a:ext>
              </a:extLst>
            </p:cNvPr>
            <p:cNvSpPr/>
            <p:nvPr/>
          </p:nvSpPr>
          <p:spPr>
            <a:xfrm>
              <a:off x="11362878" y="3865120"/>
              <a:ext cx="35275" cy="31353"/>
            </a:xfrm>
            <a:custGeom>
              <a:avLst/>
              <a:gdLst>
                <a:gd name="connsiteX0" fmla="*/ 992 w 35275"/>
                <a:gd name="connsiteY0" fmla="*/ 25086 h 31353"/>
                <a:gd name="connsiteX1" fmla="*/ 11200 w 35275"/>
                <a:gd name="connsiteY1" fmla="*/ 31083 h 31353"/>
                <a:gd name="connsiteX2" fmla="*/ 12862 w 35275"/>
                <a:gd name="connsiteY2" fmla="*/ 30458 h 31353"/>
                <a:gd name="connsiteX3" fmla="*/ 29979 w 35275"/>
                <a:gd name="connsiteY3" fmla="*/ 20837 h 31353"/>
                <a:gd name="connsiteX4" fmla="*/ 34353 w 35275"/>
                <a:gd name="connsiteY4" fmla="*/ 6468 h 31353"/>
                <a:gd name="connsiteX5" fmla="*/ 24294 w 35275"/>
                <a:gd name="connsiteY5" fmla="*/ 221 h 31353"/>
                <a:gd name="connsiteX6" fmla="*/ 21858 w 35275"/>
                <a:gd name="connsiteY6" fmla="*/ 1220 h 31353"/>
                <a:gd name="connsiteX7" fmla="*/ 9363 w 35275"/>
                <a:gd name="connsiteY7" fmla="*/ 7967 h 31353"/>
                <a:gd name="connsiteX8" fmla="*/ 4365 w 35275"/>
                <a:gd name="connsiteY8" fmla="*/ 10716 h 31353"/>
                <a:gd name="connsiteX9" fmla="*/ 992 w 35275"/>
                <a:gd name="connsiteY9" fmla="*/ 25086 h 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75" h="31353">
                  <a:moveTo>
                    <a:pt x="992" y="25086"/>
                  </a:moveTo>
                  <a:cubicBezTo>
                    <a:pt x="2154" y="29559"/>
                    <a:pt x="6727" y="32245"/>
                    <a:pt x="11200" y="31083"/>
                  </a:cubicBezTo>
                  <a:cubicBezTo>
                    <a:pt x="11775" y="30933"/>
                    <a:pt x="12325" y="30721"/>
                    <a:pt x="12862" y="30458"/>
                  </a:cubicBezTo>
                  <a:lnTo>
                    <a:pt x="29979" y="20837"/>
                  </a:lnTo>
                  <a:cubicBezTo>
                    <a:pt x="34715" y="17726"/>
                    <a:pt x="36551" y="11691"/>
                    <a:pt x="34353" y="6468"/>
                  </a:cubicBezTo>
                  <a:cubicBezTo>
                    <a:pt x="33303" y="1970"/>
                    <a:pt x="28792" y="-829"/>
                    <a:pt x="24294" y="221"/>
                  </a:cubicBezTo>
                  <a:cubicBezTo>
                    <a:pt x="23432" y="433"/>
                    <a:pt x="22608" y="758"/>
                    <a:pt x="21858" y="1220"/>
                  </a:cubicBezTo>
                  <a:lnTo>
                    <a:pt x="9363" y="7967"/>
                  </a:lnTo>
                  <a:lnTo>
                    <a:pt x="4365" y="10716"/>
                  </a:lnTo>
                  <a:cubicBezTo>
                    <a:pt x="230" y="14265"/>
                    <a:pt x="-1132" y="20075"/>
                    <a:pt x="992" y="2508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CF6A358A-138E-4EFD-848B-54DA0A8B0B67}"/>
                </a:ext>
              </a:extLst>
            </p:cNvPr>
            <p:cNvSpPr/>
            <p:nvPr/>
          </p:nvSpPr>
          <p:spPr>
            <a:xfrm>
              <a:off x="11778744" y="4071633"/>
              <a:ext cx="57047" cy="45593"/>
            </a:xfrm>
            <a:custGeom>
              <a:avLst/>
              <a:gdLst>
                <a:gd name="connsiteX0" fmla="*/ 8194 w 57047"/>
                <a:gd name="connsiteY0" fmla="*/ 23241 h 45593"/>
                <a:gd name="connsiteX1" fmla="*/ 5070 w 57047"/>
                <a:gd name="connsiteY1" fmla="*/ 24990 h 45593"/>
                <a:gd name="connsiteX2" fmla="*/ 822 w 57047"/>
                <a:gd name="connsiteY2" fmla="*/ 39484 h 45593"/>
                <a:gd name="connsiteX3" fmla="*/ 10930 w 57047"/>
                <a:gd name="connsiteY3" fmla="*/ 45307 h 45593"/>
                <a:gd name="connsiteX4" fmla="*/ 12692 w 57047"/>
                <a:gd name="connsiteY4" fmla="*/ 44607 h 45593"/>
                <a:gd name="connsiteX5" fmla="*/ 57047 w 57047"/>
                <a:gd name="connsiteY5" fmla="*/ 19617 h 45593"/>
                <a:gd name="connsiteX6" fmla="*/ 45777 w 57047"/>
                <a:gd name="connsiteY6" fmla="*/ 15994 h 45593"/>
                <a:gd name="connsiteX7" fmla="*/ 45178 w 57047"/>
                <a:gd name="connsiteY7" fmla="*/ 14494 h 45593"/>
                <a:gd name="connsiteX8" fmla="*/ 49426 w 57047"/>
                <a:gd name="connsiteY8" fmla="*/ 0 h 45593"/>
                <a:gd name="connsiteX9" fmla="*/ 11942 w 57047"/>
                <a:gd name="connsiteY9" fmla="*/ 21617 h 4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47" h="45593">
                  <a:moveTo>
                    <a:pt x="8194" y="23241"/>
                  </a:moveTo>
                  <a:lnTo>
                    <a:pt x="5070" y="24990"/>
                  </a:lnTo>
                  <a:cubicBezTo>
                    <a:pt x="559" y="28326"/>
                    <a:pt x="-1177" y="34249"/>
                    <a:pt x="822" y="39484"/>
                  </a:cubicBezTo>
                  <a:cubicBezTo>
                    <a:pt x="2009" y="43883"/>
                    <a:pt x="6532" y="46494"/>
                    <a:pt x="10930" y="45307"/>
                  </a:cubicBezTo>
                  <a:cubicBezTo>
                    <a:pt x="11542" y="45145"/>
                    <a:pt x="12129" y="44907"/>
                    <a:pt x="12692" y="44607"/>
                  </a:cubicBezTo>
                  <a:lnTo>
                    <a:pt x="57047" y="19617"/>
                  </a:lnTo>
                  <a:cubicBezTo>
                    <a:pt x="52937" y="21729"/>
                    <a:pt x="47889" y="20117"/>
                    <a:pt x="45777" y="15994"/>
                  </a:cubicBezTo>
                  <a:cubicBezTo>
                    <a:pt x="45527" y="15519"/>
                    <a:pt x="45328" y="15019"/>
                    <a:pt x="45178" y="14494"/>
                  </a:cubicBezTo>
                  <a:cubicBezTo>
                    <a:pt x="43179" y="9259"/>
                    <a:pt x="44915" y="3336"/>
                    <a:pt x="49426" y="0"/>
                  </a:cubicBezTo>
                  <a:lnTo>
                    <a:pt x="11942" y="216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5959055D-0BD6-4F7E-9F86-3D08BCE4D20C}"/>
                </a:ext>
              </a:extLst>
            </p:cNvPr>
            <p:cNvSpPr/>
            <p:nvPr/>
          </p:nvSpPr>
          <p:spPr>
            <a:xfrm>
              <a:off x="12010101" y="5638883"/>
              <a:ext cx="77706" cy="617003"/>
            </a:xfrm>
            <a:custGeom>
              <a:avLst/>
              <a:gdLst>
                <a:gd name="connsiteX0" fmla="*/ 60963 w 77706"/>
                <a:gd name="connsiteY0" fmla="*/ 0 h 617003"/>
                <a:gd name="connsiteX1" fmla="*/ 115 w 77706"/>
                <a:gd name="connsiteY1" fmla="*/ 605009 h 617003"/>
                <a:gd name="connsiteX2" fmla="*/ 6362 w 77706"/>
                <a:gd name="connsiteY2" fmla="*/ 616379 h 617003"/>
                <a:gd name="connsiteX3" fmla="*/ 7986 w 77706"/>
                <a:gd name="connsiteY3" fmla="*/ 617004 h 617003"/>
                <a:gd name="connsiteX4" fmla="*/ 9486 w 77706"/>
                <a:gd name="connsiteY4" fmla="*/ 617004 h 617003"/>
                <a:gd name="connsiteX5" fmla="*/ 17982 w 77706"/>
                <a:gd name="connsiteY5" fmla="*/ 607757 h 617003"/>
                <a:gd name="connsiteX6" fmla="*/ 17982 w 77706"/>
                <a:gd name="connsiteY6" fmla="*/ 602510 h 617003"/>
                <a:gd name="connsiteX7" fmla="*/ 17982 w 77706"/>
                <a:gd name="connsiteY7" fmla="*/ 597886 h 617003"/>
                <a:gd name="connsiteX8" fmla="*/ 77706 w 77706"/>
                <a:gd name="connsiteY8" fmla="*/ 13369 h 617003"/>
                <a:gd name="connsiteX9" fmla="*/ 74958 w 77706"/>
                <a:gd name="connsiteY9" fmla="*/ 10121 h 617003"/>
                <a:gd name="connsiteX10" fmla="*/ 68711 w 77706"/>
                <a:gd name="connsiteY10" fmla="*/ 12120 h 617003"/>
                <a:gd name="connsiteX11" fmla="*/ 60963 w 77706"/>
                <a:gd name="connsiteY11" fmla="*/ 0 h 61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06" h="617003">
                  <a:moveTo>
                    <a:pt x="60963" y="0"/>
                  </a:moveTo>
                  <a:lnTo>
                    <a:pt x="115" y="605009"/>
                  </a:lnTo>
                  <a:cubicBezTo>
                    <a:pt x="-585" y="609769"/>
                    <a:pt x="1964" y="614417"/>
                    <a:pt x="6362" y="616379"/>
                  </a:cubicBezTo>
                  <a:cubicBezTo>
                    <a:pt x="6849" y="616717"/>
                    <a:pt x="7399" y="616929"/>
                    <a:pt x="7986" y="617004"/>
                  </a:cubicBezTo>
                  <a:cubicBezTo>
                    <a:pt x="7986" y="617004"/>
                    <a:pt x="8986" y="617004"/>
                    <a:pt x="9486" y="617004"/>
                  </a:cubicBezTo>
                  <a:cubicBezTo>
                    <a:pt x="14171" y="616354"/>
                    <a:pt x="17733" y="612480"/>
                    <a:pt x="17982" y="607757"/>
                  </a:cubicBezTo>
                  <a:lnTo>
                    <a:pt x="17982" y="602510"/>
                  </a:lnTo>
                  <a:lnTo>
                    <a:pt x="17982" y="597886"/>
                  </a:lnTo>
                  <a:lnTo>
                    <a:pt x="77706" y="13369"/>
                  </a:lnTo>
                  <a:lnTo>
                    <a:pt x="74958" y="10121"/>
                  </a:lnTo>
                  <a:cubicBezTo>
                    <a:pt x="73246" y="11633"/>
                    <a:pt x="70984" y="12357"/>
                    <a:pt x="68711" y="12120"/>
                  </a:cubicBezTo>
                  <a:cubicBezTo>
                    <a:pt x="63376" y="10708"/>
                    <a:pt x="60002" y="5435"/>
                    <a:pt x="60963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2583DB1E-106C-4A8F-BE0A-F88A27D82555}"/>
                </a:ext>
              </a:extLst>
            </p:cNvPr>
            <p:cNvSpPr/>
            <p:nvPr/>
          </p:nvSpPr>
          <p:spPr>
            <a:xfrm>
              <a:off x="12086807" y="5641507"/>
              <a:ext cx="1624" cy="5872"/>
            </a:xfrm>
            <a:custGeom>
              <a:avLst/>
              <a:gdLst>
                <a:gd name="connsiteX0" fmla="*/ 1000 w 1624"/>
                <a:gd name="connsiteY0" fmla="*/ 5873 h 5872"/>
                <a:gd name="connsiteX1" fmla="*/ 1624 w 1624"/>
                <a:gd name="connsiteY1" fmla="*/ 0 h 5872"/>
                <a:gd name="connsiteX2" fmla="*/ 0 w 1624"/>
                <a:gd name="connsiteY2" fmla="*/ 4748 h 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" h="5872">
                  <a:moveTo>
                    <a:pt x="1000" y="5873"/>
                  </a:moveTo>
                  <a:lnTo>
                    <a:pt x="1624" y="0"/>
                  </a:lnTo>
                  <a:cubicBezTo>
                    <a:pt x="1362" y="1662"/>
                    <a:pt x="812" y="3274"/>
                    <a:pt x="0" y="4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21CF5245-4F8E-4098-A3B5-8EE28483462E}"/>
                </a:ext>
              </a:extLst>
            </p:cNvPr>
            <p:cNvSpPr/>
            <p:nvPr/>
          </p:nvSpPr>
          <p:spPr>
            <a:xfrm>
              <a:off x="12104050" y="5142831"/>
              <a:ext cx="34735" cy="170182"/>
            </a:xfrm>
            <a:custGeom>
              <a:avLst/>
              <a:gdLst>
                <a:gd name="connsiteX0" fmla="*/ 24740 w 34735"/>
                <a:gd name="connsiteY0" fmla="*/ 12495 h 170182"/>
                <a:gd name="connsiteX1" fmla="*/ 16868 w 34735"/>
                <a:gd name="connsiteY1" fmla="*/ 0 h 170182"/>
                <a:gd name="connsiteX2" fmla="*/ 0 w 34735"/>
                <a:gd name="connsiteY2" fmla="*/ 167183 h 170182"/>
                <a:gd name="connsiteX3" fmla="*/ 9484 w 34735"/>
                <a:gd name="connsiteY3" fmla="*/ 157674 h 170182"/>
                <a:gd name="connsiteX4" fmla="*/ 9996 w 34735"/>
                <a:gd name="connsiteY4" fmla="*/ 157687 h 170182"/>
                <a:gd name="connsiteX5" fmla="*/ 17867 w 34735"/>
                <a:gd name="connsiteY5" fmla="*/ 170182 h 170182"/>
                <a:gd name="connsiteX6" fmla="*/ 18617 w 34735"/>
                <a:gd name="connsiteY6" fmla="*/ 162935 h 170182"/>
                <a:gd name="connsiteX7" fmla="*/ 34735 w 34735"/>
                <a:gd name="connsiteY7" fmla="*/ 2999 h 170182"/>
                <a:gd name="connsiteX8" fmla="*/ 24752 w 34735"/>
                <a:gd name="connsiteY8" fmla="*/ 12495 h 170182"/>
                <a:gd name="connsiteX9" fmla="*/ 24740 w 34735"/>
                <a:gd name="connsiteY9" fmla="*/ 12495 h 17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35" h="170182">
                  <a:moveTo>
                    <a:pt x="24740" y="12495"/>
                  </a:moveTo>
                  <a:cubicBezTo>
                    <a:pt x="19180" y="11133"/>
                    <a:pt x="15694" y="5610"/>
                    <a:pt x="16868" y="0"/>
                  </a:cubicBezTo>
                  <a:lnTo>
                    <a:pt x="0" y="167183"/>
                  </a:lnTo>
                  <a:cubicBezTo>
                    <a:pt x="-12" y="161935"/>
                    <a:pt x="4236" y="157687"/>
                    <a:pt x="9484" y="157674"/>
                  </a:cubicBezTo>
                  <a:cubicBezTo>
                    <a:pt x="9658" y="157674"/>
                    <a:pt x="9821" y="157674"/>
                    <a:pt x="9996" y="157687"/>
                  </a:cubicBezTo>
                  <a:cubicBezTo>
                    <a:pt x="15556" y="159049"/>
                    <a:pt x="19042" y="164572"/>
                    <a:pt x="17867" y="170182"/>
                  </a:cubicBezTo>
                  <a:lnTo>
                    <a:pt x="18617" y="162935"/>
                  </a:lnTo>
                  <a:lnTo>
                    <a:pt x="34735" y="2999"/>
                  </a:lnTo>
                  <a:cubicBezTo>
                    <a:pt x="34597" y="8384"/>
                    <a:pt x="30125" y="12632"/>
                    <a:pt x="24752" y="12495"/>
                  </a:cubicBezTo>
                  <a:cubicBezTo>
                    <a:pt x="24740" y="12495"/>
                    <a:pt x="24740" y="12495"/>
                    <a:pt x="24740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BB563CAD-CA7D-4C1D-998D-39E1DA3B197C}"/>
                </a:ext>
              </a:extLst>
            </p:cNvPr>
            <p:cNvSpPr/>
            <p:nvPr/>
          </p:nvSpPr>
          <p:spPr>
            <a:xfrm>
              <a:off x="11631536" y="4179341"/>
              <a:ext cx="351067" cy="401589"/>
            </a:xfrm>
            <a:custGeom>
              <a:avLst/>
              <a:gdLst>
                <a:gd name="connsiteX0" fmla="*/ 24208 w 351067"/>
                <a:gd name="connsiteY0" fmla="*/ 13869 h 401589"/>
                <a:gd name="connsiteX1" fmla="*/ 14712 w 351067"/>
                <a:gd name="connsiteY1" fmla="*/ 2999 h 401589"/>
                <a:gd name="connsiteX2" fmla="*/ 4842 w 351067"/>
                <a:gd name="connsiteY2" fmla="*/ 874 h 401589"/>
                <a:gd name="connsiteX3" fmla="*/ 4842 w 351067"/>
                <a:gd name="connsiteY3" fmla="*/ 874 h 401589"/>
                <a:gd name="connsiteX4" fmla="*/ 3467 w 351067"/>
                <a:gd name="connsiteY4" fmla="*/ 1999 h 401589"/>
                <a:gd name="connsiteX5" fmla="*/ 1968 w 351067"/>
                <a:gd name="connsiteY5" fmla="*/ 3248 h 401589"/>
                <a:gd name="connsiteX6" fmla="*/ 1968 w 351067"/>
                <a:gd name="connsiteY6" fmla="*/ 3248 h 401589"/>
                <a:gd name="connsiteX7" fmla="*/ 718 w 351067"/>
                <a:gd name="connsiteY7" fmla="*/ 5622 h 401589"/>
                <a:gd name="connsiteX8" fmla="*/ 94 w 351067"/>
                <a:gd name="connsiteY8" fmla="*/ 6872 h 401589"/>
                <a:gd name="connsiteX9" fmla="*/ 94 w 351067"/>
                <a:gd name="connsiteY9" fmla="*/ 8871 h 401589"/>
                <a:gd name="connsiteX10" fmla="*/ 94 w 351067"/>
                <a:gd name="connsiteY10" fmla="*/ 10246 h 401589"/>
                <a:gd name="connsiteX11" fmla="*/ 94 w 351067"/>
                <a:gd name="connsiteY11" fmla="*/ 10995 h 401589"/>
                <a:gd name="connsiteX12" fmla="*/ 94 w 351067"/>
                <a:gd name="connsiteY12" fmla="*/ 12370 h 401589"/>
                <a:gd name="connsiteX13" fmla="*/ 94 w 351067"/>
                <a:gd name="connsiteY13" fmla="*/ 12370 h 401589"/>
                <a:gd name="connsiteX14" fmla="*/ 94 w 351067"/>
                <a:gd name="connsiteY14" fmla="*/ 13245 h 401589"/>
                <a:gd name="connsiteX15" fmla="*/ 94 w 351067"/>
                <a:gd name="connsiteY15" fmla="*/ 14994 h 401589"/>
                <a:gd name="connsiteX16" fmla="*/ 1218 w 351067"/>
                <a:gd name="connsiteY16" fmla="*/ 16868 h 401589"/>
                <a:gd name="connsiteX17" fmla="*/ 1218 w 351067"/>
                <a:gd name="connsiteY17" fmla="*/ 17868 h 401589"/>
                <a:gd name="connsiteX18" fmla="*/ 1218 w 351067"/>
                <a:gd name="connsiteY18" fmla="*/ 17868 h 401589"/>
                <a:gd name="connsiteX19" fmla="*/ 1218 w 351067"/>
                <a:gd name="connsiteY19" fmla="*/ 17868 h 401589"/>
                <a:gd name="connsiteX20" fmla="*/ 338573 w 351067"/>
                <a:gd name="connsiteY20" fmla="*/ 401590 h 401589"/>
                <a:gd name="connsiteX21" fmla="*/ 338573 w 351067"/>
                <a:gd name="connsiteY21" fmla="*/ 386221 h 401589"/>
                <a:gd name="connsiteX22" fmla="*/ 349805 w 351067"/>
                <a:gd name="connsiteY22" fmla="*/ 384959 h 401589"/>
                <a:gd name="connsiteX23" fmla="*/ 351067 w 351067"/>
                <a:gd name="connsiteY23" fmla="*/ 386221 h 401589"/>
                <a:gd name="connsiteX24" fmla="*/ 337823 w 351067"/>
                <a:gd name="connsiteY24" fmla="*/ 371227 h 40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067" h="401589">
                  <a:moveTo>
                    <a:pt x="24208" y="13869"/>
                  </a:moveTo>
                  <a:lnTo>
                    <a:pt x="14712" y="2999"/>
                  </a:lnTo>
                  <a:cubicBezTo>
                    <a:pt x="12338" y="37"/>
                    <a:pt x="8215" y="-850"/>
                    <a:pt x="4842" y="874"/>
                  </a:cubicBezTo>
                  <a:lnTo>
                    <a:pt x="4842" y="874"/>
                  </a:lnTo>
                  <a:cubicBezTo>
                    <a:pt x="4354" y="1212"/>
                    <a:pt x="3892" y="1587"/>
                    <a:pt x="3467" y="1999"/>
                  </a:cubicBezTo>
                  <a:lnTo>
                    <a:pt x="1968" y="3248"/>
                  </a:lnTo>
                  <a:lnTo>
                    <a:pt x="1968" y="3248"/>
                  </a:lnTo>
                  <a:cubicBezTo>
                    <a:pt x="1430" y="3973"/>
                    <a:pt x="1006" y="4773"/>
                    <a:pt x="718" y="5622"/>
                  </a:cubicBezTo>
                  <a:cubicBezTo>
                    <a:pt x="431" y="5997"/>
                    <a:pt x="219" y="6422"/>
                    <a:pt x="94" y="6872"/>
                  </a:cubicBezTo>
                  <a:cubicBezTo>
                    <a:pt x="-31" y="7534"/>
                    <a:pt x="-31" y="8209"/>
                    <a:pt x="94" y="8871"/>
                  </a:cubicBezTo>
                  <a:cubicBezTo>
                    <a:pt x="31" y="9333"/>
                    <a:pt x="31" y="9783"/>
                    <a:pt x="94" y="10246"/>
                  </a:cubicBezTo>
                  <a:lnTo>
                    <a:pt x="94" y="10995"/>
                  </a:lnTo>
                  <a:cubicBezTo>
                    <a:pt x="31" y="11458"/>
                    <a:pt x="31" y="11907"/>
                    <a:pt x="94" y="12370"/>
                  </a:cubicBezTo>
                  <a:lnTo>
                    <a:pt x="94" y="12370"/>
                  </a:lnTo>
                  <a:cubicBezTo>
                    <a:pt x="94" y="12370"/>
                    <a:pt x="94" y="12994"/>
                    <a:pt x="94" y="13245"/>
                  </a:cubicBezTo>
                  <a:cubicBezTo>
                    <a:pt x="44" y="13832"/>
                    <a:pt x="44" y="14406"/>
                    <a:pt x="94" y="14994"/>
                  </a:cubicBezTo>
                  <a:cubicBezTo>
                    <a:pt x="418" y="15643"/>
                    <a:pt x="793" y="16268"/>
                    <a:pt x="1218" y="16868"/>
                  </a:cubicBezTo>
                  <a:lnTo>
                    <a:pt x="1218" y="17868"/>
                  </a:lnTo>
                  <a:cubicBezTo>
                    <a:pt x="1218" y="17868"/>
                    <a:pt x="1218" y="17868"/>
                    <a:pt x="1218" y="17868"/>
                  </a:cubicBezTo>
                  <a:lnTo>
                    <a:pt x="1218" y="17868"/>
                  </a:lnTo>
                  <a:lnTo>
                    <a:pt x="338573" y="401590"/>
                  </a:lnTo>
                  <a:cubicBezTo>
                    <a:pt x="335049" y="397066"/>
                    <a:pt x="335049" y="390744"/>
                    <a:pt x="338573" y="386221"/>
                  </a:cubicBezTo>
                  <a:cubicBezTo>
                    <a:pt x="341334" y="382772"/>
                    <a:pt x="346357" y="382210"/>
                    <a:pt x="349805" y="384959"/>
                  </a:cubicBezTo>
                  <a:cubicBezTo>
                    <a:pt x="350280" y="385334"/>
                    <a:pt x="350692" y="385758"/>
                    <a:pt x="351067" y="386221"/>
                  </a:cubicBezTo>
                  <a:lnTo>
                    <a:pt x="337823" y="37122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7D2CBA6E-22E2-454B-8674-BB4562B16EC4}"/>
                </a:ext>
              </a:extLst>
            </p:cNvPr>
            <p:cNvSpPr/>
            <p:nvPr/>
          </p:nvSpPr>
          <p:spPr>
            <a:xfrm>
              <a:off x="11968715" y="4563683"/>
              <a:ext cx="86250" cy="99343"/>
            </a:xfrm>
            <a:custGeom>
              <a:avLst/>
              <a:gdLst>
                <a:gd name="connsiteX0" fmla="*/ 15137 w 86250"/>
                <a:gd name="connsiteY0" fmla="*/ 3003 h 99343"/>
                <a:gd name="connsiteX1" fmla="*/ 3905 w 86250"/>
                <a:gd name="connsiteY1" fmla="*/ 1753 h 99343"/>
                <a:gd name="connsiteX2" fmla="*/ 2642 w 86250"/>
                <a:gd name="connsiteY2" fmla="*/ 3003 h 99343"/>
                <a:gd name="connsiteX3" fmla="*/ 2642 w 86250"/>
                <a:gd name="connsiteY3" fmla="*/ 18372 h 99343"/>
                <a:gd name="connsiteX4" fmla="*/ 71113 w 86250"/>
                <a:gd name="connsiteY4" fmla="*/ 96340 h 99343"/>
                <a:gd name="connsiteX5" fmla="*/ 82346 w 86250"/>
                <a:gd name="connsiteY5" fmla="*/ 97590 h 99343"/>
                <a:gd name="connsiteX6" fmla="*/ 83607 w 86250"/>
                <a:gd name="connsiteY6" fmla="*/ 96340 h 99343"/>
                <a:gd name="connsiteX7" fmla="*/ 83607 w 86250"/>
                <a:gd name="connsiteY7" fmla="*/ 80972 h 99343"/>
                <a:gd name="connsiteX8" fmla="*/ 71113 w 86250"/>
                <a:gd name="connsiteY8" fmla="*/ 66103 h 99343"/>
                <a:gd name="connsiteX9" fmla="*/ 19010 w 86250"/>
                <a:gd name="connsiteY9" fmla="*/ 6751 h 9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50" h="99343">
                  <a:moveTo>
                    <a:pt x="15137" y="3003"/>
                  </a:moveTo>
                  <a:cubicBezTo>
                    <a:pt x="12376" y="-446"/>
                    <a:pt x="7353" y="-1008"/>
                    <a:pt x="3905" y="1753"/>
                  </a:cubicBezTo>
                  <a:cubicBezTo>
                    <a:pt x="3429" y="2116"/>
                    <a:pt x="3018" y="2540"/>
                    <a:pt x="2642" y="3003"/>
                  </a:cubicBezTo>
                  <a:cubicBezTo>
                    <a:pt x="-881" y="7526"/>
                    <a:pt x="-881" y="13848"/>
                    <a:pt x="2642" y="18372"/>
                  </a:cubicBezTo>
                  <a:lnTo>
                    <a:pt x="71113" y="96340"/>
                  </a:lnTo>
                  <a:cubicBezTo>
                    <a:pt x="73874" y="99789"/>
                    <a:pt x="78897" y="100351"/>
                    <a:pt x="82346" y="97590"/>
                  </a:cubicBezTo>
                  <a:cubicBezTo>
                    <a:pt x="82820" y="97228"/>
                    <a:pt x="83233" y="96803"/>
                    <a:pt x="83607" y="96340"/>
                  </a:cubicBezTo>
                  <a:cubicBezTo>
                    <a:pt x="87131" y="91817"/>
                    <a:pt x="87131" y="85495"/>
                    <a:pt x="83607" y="80972"/>
                  </a:cubicBezTo>
                  <a:lnTo>
                    <a:pt x="71113" y="66103"/>
                  </a:lnTo>
                  <a:lnTo>
                    <a:pt x="19010" y="67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6FBE676B-7401-4161-B06C-E7922F1DC574}"/>
                </a:ext>
              </a:extLst>
            </p:cNvPr>
            <p:cNvSpPr/>
            <p:nvPr/>
          </p:nvSpPr>
          <p:spPr>
            <a:xfrm>
              <a:off x="8519974" y="5535662"/>
              <a:ext cx="16742" cy="13757"/>
            </a:xfrm>
            <a:custGeom>
              <a:avLst/>
              <a:gdLst>
                <a:gd name="connsiteX0" fmla="*/ 6871 w 16742"/>
                <a:gd name="connsiteY0" fmla="*/ 2012 h 13757"/>
                <a:gd name="connsiteX1" fmla="*/ 16742 w 16742"/>
                <a:gd name="connsiteY1" fmla="*/ 11383 h 13757"/>
                <a:gd name="connsiteX2" fmla="*/ 16742 w 16742"/>
                <a:gd name="connsiteY2" fmla="*/ 11633 h 13757"/>
                <a:gd name="connsiteX3" fmla="*/ 16742 w 16742"/>
                <a:gd name="connsiteY3" fmla="*/ 11633 h 13757"/>
                <a:gd name="connsiteX4" fmla="*/ 16742 w 16742"/>
                <a:gd name="connsiteY4" fmla="*/ 9509 h 13757"/>
                <a:gd name="connsiteX5" fmla="*/ 7259 w 16742"/>
                <a:gd name="connsiteY5" fmla="*/ 0 h 13757"/>
                <a:gd name="connsiteX6" fmla="*/ 6747 w 16742"/>
                <a:gd name="connsiteY6" fmla="*/ 13 h 13757"/>
                <a:gd name="connsiteX7" fmla="*/ 3748 w 16742"/>
                <a:gd name="connsiteY7" fmla="*/ 1137 h 13757"/>
                <a:gd name="connsiteX8" fmla="*/ 2873 w 16742"/>
                <a:gd name="connsiteY8" fmla="*/ 1887 h 13757"/>
                <a:gd name="connsiteX9" fmla="*/ 2123 w 16742"/>
                <a:gd name="connsiteY9" fmla="*/ 2512 h 13757"/>
                <a:gd name="connsiteX10" fmla="*/ 999 w 16742"/>
                <a:gd name="connsiteY10" fmla="*/ 3761 h 13757"/>
                <a:gd name="connsiteX11" fmla="*/ 999 w 16742"/>
                <a:gd name="connsiteY11" fmla="*/ 4636 h 13757"/>
                <a:gd name="connsiteX12" fmla="*/ 999 w 16742"/>
                <a:gd name="connsiteY12" fmla="*/ 4636 h 13757"/>
                <a:gd name="connsiteX13" fmla="*/ 999 w 16742"/>
                <a:gd name="connsiteY13" fmla="*/ 5260 h 13757"/>
                <a:gd name="connsiteX14" fmla="*/ 124 w 16742"/>
                <a:gd name="connsiteY14" fmla="*/ 7135 h 13757"/>
                <a:gd name="connsiteX15" fmla="*/ 124 w 16742"/>
                <a:gd name="connsiteY15" fmla="*/ 8384 h 13757"/>
                <a:gd name="connsiteX16" fmla="*/ 124 w 16742"/>
                <a:gd name="connsiteY16" fmla="*/ 9009 h 13757"/>
                <a:gd name="connsiteX17" fmla="*/ 124 w 16742"/>
                <a:gd name="connsiteY17" fmla="*/ 11258 h 13757"/>
                <a:gd name="connsiteX18" fmla="*/ 124 w 16742"/>
                <a:gd name="connsiteY18" fmla="*/ 13757 h 13757"/>
                <a:gd name="connsiteX19" fmla="*/ 124 w 16742"/>
                <a:gd name="connsiteY19" fmla="*/ 13757 h 13757"/>
                <a:gd name="connsiteX20" fmla="*/ 6871 w 16742"/>
                <a:gd name="connsiteY20" fmla="*/ 2012 h 1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742" h="13757">
                  <a:moveTo>
                    <a:pt x="6871" y="2012"/>
                  </a:moveTo>
                  <a:cubicBezTo>
                    <a:pt x="12182" y="1874"/>
                    <a:pt x="16605" y="6072"/>
                    <a:pt x="16742" y="11383"/>
                  </a:cubicBezTo>
                  <a:cubicBezTo>
                    <a:pt x="16742" y="11458"/>
                    <a:pt x="16742" y="11546"/>
                    <a:pt x="16742" y="11633"/>
                  </a:cubicBezTo>
                  <a:lnTo>
                    <a:pt x="16742" y="11633"/>
                  </a:lnTo>
                  <a:lnTo>
                    <a:pt x="16742" y="9509"/>
                  </a:lnTo>
                  <a:cubicBezTo>
                    <a:pt x="16755" y="4261"/>
                    <a:pt x="12507" y="13"/>
                    <a:pt x="7259" y="0"/>
                  </a:cubicBezTo>
                  <a:cubicBezTo>
                    <a:pt x="7084" y="0"/>
                    <a:pt x="6921" y="0"/>
                    <a:pt x="6747" y="13"/>
                  </a:cubicBezTo>
                  <a:cubicBezTo>
                    <a:pt x="5684" y="175"/>
                    <a:pt x="4660" y="562"/>
                    <a:pt x="3748" y="1137"/>
                  </a:cubicBezTo>
                  <a:lnTo>
                    <a:pt x="2873" y="1887"/>
                  </a:lnTo>
                  <a:lnTo>
                    <a:pt x="2123" y="2512"/>
                  </a:lnTo>
                  <a:lnTo>
                    <a:pt x="999" y="3761"/>
                  </a:lnTo>
                  <a:cubicBezTo>
                    <a:pt x="961" y="4048"/>
                    <a:pt x="961" y="4348"/>
                    <a:pt x="999" y="4636"/>
                  </a:cubicBezTo>
                  <a:lnTo>
                    <a:pt x="999" y="4636"/>
                  </a:lnTo>
                  <a:lnTo>
                    <a:pt x="999" y="5260"/>
                  </a:lnTo>
                  <a:cubicBezTo>
                    <a:pt x="662" y="5860"/>
                    <a:pt x="362" y="6485"/>
                    <a:pt x="124" y="7135"/>
                  </a:cubicBezTo>
                  <a:cubicBezTo>
                    <a:pt x="62" y="7547"/>
                    <a:pt x="62" y="7972"/>
                    <a:pt x="124" y="8384"/>
                  </a:cubicBezTo>
                  <a:cubicBezTo>
                    <a:pt x="124" y="8384"/>
                    <a:pt x="124" y="8384"/>
                    <a:pt x="124" y="9009"/>
                  </a:cubicBezTo>
                  <a:cubicBezTo>
                    <a:pt x="124" y="9634"/>
                    <a:pt x="124" y="10508"/>
                    <a:pt x="124" y="11258"/>
                  </a:cubicBezTo>
                  <a:lnTo>
                    <a:pt x="124" y="13757"/>
                  </a:lnTo>
                  <a:lnTo>
                    <a:pt x="124" y="13757"/>
                  </a:lnTo>
                  <a:cubicBezTo>
                    <a:pt x="-638" y="8747"/>
                    <a:pt x="2161" y="3873"/>
                    <a:pt x="6871" y="20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8CC08BDC-5693-436D-9577-284CC89B4902}"/>
                </a:ext>
              </a:extLst>
            </p:cNvPr>
            <p:cNvSpPr/>
            <p:nvPr/>
          </p:nvSpPr>
          <p:spPr>
            <a:xfrm>
              <a:off x="8519917" y="5537174"/>
              <a:ext cx="45882" cy="335616"/>
            </a:xfrm>
            <a:custGeom>
              <a:avLst/>
              <a:gdLst>
                <a:gd name="connsiteX0" fmla="*/ 37666 w 45882"/>
                <a:gd name="connsiteY0" fmla="*/ 335616 h 335616"/>
                <a:gd name="connsiteX1" fmla="*/ 45662 w 45882"/>
                <a:gd name="connsiteY1" fmla="*/ 323121 h 335616"/>
                <a:gd name="connsiteX2" fmla="*/ 45662 w 45882"/>
                <a:gd name="connsiteY2" fmla="*/ 317873 h 335616"/>
                <a:gd name="connsiteX3" fmla="*/ 20673 w 45882"/>
                <a:gd name="connsiteY3" fmla="*/ 44357 h 335616"/>
                <a:gd name="connsiteX4" fmla="*/ 18049 w 45882"/>
                <a:gd name="connsiteY4" fmla="*/ 15369 h 335616"/>
                <a:gd name="connsiteX5" fmla="*/ 18049 w 45882"/>
                <a:gd name="connsiteY5" fmla="*/ 9621 h 335616"/>
                <a:gd name="connsiteX6" fmla="*/ 18049 w 45882"/>
                <a:gd name="connsiteY6" fmla="*/ 9621 h 335616"/>
                <a:gd name="connsiteX7" fmla="*/ 8428 w 45882"/>
                <a:gd name="connsiteY7" fmla="*/ 0 h 335616"/>
                <a:gd name="connsiteX8" fmla="*/ 8178 w 45882"/>
                <a:gd name="connsiteY8" fmla="*/ 0 h 335616"/>
                <a:gd name="connsiteX9" fmla="*/ 182 w 45882"/>
                <a:gd name="connsiteY9" fmla="*/ 12495 h 335616"/>
                <a:gd name="connsiteX10" fmla="*/ 182 w 45882"/>
                <a:gd name="connsiteY10" fmla="*/ 12495 h 335616"/>
                <a:gd name="connsiteX11" fmla="*/ 27045 w 45882"/>
                <a:gd name="connsiteY11" fmla="*/ 308877 h 335616"/>
                <a:gd name="connsiteX12" fmla="*/ 28669 w 45882"/>
                <a:gd name="connsiteY12" fmla="*/ 325870 h 335616"/>
                <a:gd name="connsiteX13" fmla="*/ 37666 w 45882"/>
                <a:gd name="connsiteY13" fmla="*/ 335616 h 3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82" h="335616">
                  <a:moveTo>
                    <a:pt x="37666" y="335616"/>
                  </a:moveTo>
                  <a:cubicBezTo>
                    <a:pt x="43276" y="334317"/>
                    <a:pt x="46824" y="328769"/>
                    <a:pt x="45662" y="323121"/>
                  </a:cubicBezTo>
                  <a:lnTo>
                    <a:pt x="45662" y="317873"/>
                  </a:lnTo>
                  <a:lnTo>
                    <a:pt x="20673" y="44357"/>
                  </a:lnTo>
                  <a:lnTo>
                    <a:pt x="18049" y="15369"/>
                  </a:lnTo>
                  <a:lnTo>
                    <a:pt x="18049" y="9621"/>
                  </a:lnTo>
                  <a:lnTo>
                    <a:pt x="18049" y="9621"/>
                  </a:lnTo>
                  <a:cubicBezTo>
                    <a:pt x="18049" y="4311"/>
                    <a:pt x="13751" y="0"/>
                    <a:pt x="8428" y="0"/>
                  </a:cubicBezTo>
                  <a:cubicBezTo>
                    <a:pt x="8341" y="0"/>
                    <a:pt x="8266" y="0"/>
                    <a:pt x="8178" y="0"/>
                  </a:cubicBezTo>
                  <a:cubicBezTo>
                    <a:pt x="2643" y="1412"/>
                    <a:pt x="-855" y="6872"/>
                    <a:pt x="182" y="12495"/>
                  </a:cubicBezTo>
                  <a:lnTo>
                    <a:pt x="182" y="12495"/>
                  </a:lnTo>
                  <a:lnTo>
                    <a:pt x="27045" y="308877"/>
                  </a:lnTo>
                  <a:lnTo>
                    <a:pt x="28669" y="325870"/>
                  </a:lnTo>
                  <a:cubicBezTo>
                    <a:pt x="28532" y="331018"/>
                    <a:pt x="32518" y="335341"/>
                    <a:pt x="37666" y="3356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A96BF060-552D-4D2C-AB1E-2DC860C0CBC6}"/>
                </a:ext>
              </a:extLst>
            </p:cNvPr>
            <p:cNvSpPr/>
            <p:nvPr/>
          </p:nvSpPr>
          <p:spPr>
            <a:xfrm>
              <a:off x="10270842" y="5249372"/>
              <a:ext cx="39115" cy="35652"/>
            </a:xfrm>
            <a:custGeom>
              <a:avLst/>
              <a:gdLst>
                <a:gd name="connsiteX0" fmla="*/ 13245 w 39115"/>
                <a:gd name="connsiteY0" fmla="*/ 21284 h 35652"/>
                <a:gd name="connsiteX1" fmla="*/ 8996 w 39115"/>
                <a:gd name="connsiteY1" fmla="*/ 35653 h 35652"/>
                <a:gd name="connsiteX2" fmla="*/ 34860 w 39115"/>
                <a:gd name="connsiteY2" fmla="*/ 20784 h 35652"/>
                <a:gd name="connsiteX3" fmla="*/ 35735 w 39115"/>
                <a:gd name="connsiteY3" fmla="*/ 20034 h 35652"/>
                <a:gd name="connsiteX4" fmla="*/ 38109 w 39115"/>
                <a:gd name="connsiteY4" fmla="*/ 17410 h 35652"/>
                <a:gd name="connsiteX5" fmla="*/ 38109 w 39115"/>
                <a:gd name="connsiteY5" fmla="*/ 16660 h 35652"/>
                <a:gd name="connsiteX6" fmla="*/ 38983 w 39115"/>
                <a:gd name="connsiteY6" fmla="*/ 14911 h 35652"/>
                <a:gd name="connsiteX7" fmla="*/ 38983 w 39115"/>
                <a:gd name="connsiteY7" fmla="*/ 12537 h 35652"/>
                <a:gd name="connsiteX8" fmla="*/ 38359 w 39115"/>
                <a:gd name="connsiteY8" fmla="*/ 6289 h 35652"/>
                <a:gd name="connsiteX9" fmla="*/ 27950 w 39115"/>
                <a:gd name="connsiteY9" fmla="*/ 292 h 35652"/>
                <a:gd name="connsiteX10" fmla="*/ 25864 w 39115"/>
                <a:gd name="connsiteY10" fmla="*/ 1166 h 35652"/>
                <a:gd name="connsiteX11" fmla="*/ 20741 w 39115"/>
                <a:gd name="connsiteY11" fmla="*/ 4165 h 35652"/>
                <a:gd name="connsiteX12" fmla="*/ 0 w 39115"/>
                <a:gd name="connsiteY12" fmla="*/ 16660 h 35652"/>
                <a:gd name="connsiteX13" fmla="*/ 11745 w 39115"/>
                <a:gd name="connsiteY13" fmla="*/ 18172 h 35652"/>
                <a:gd name="connsiteX14" fmla="*/ 13245 w 39115"/>
                <a:gd name="connsiteY14" fmla="*/ 21284 h 3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115" h="35652">
                  <a:moveTo>
                    <a:pt x="13245" y="21284"/>
                  </a:moveTo>
                  <a:cubicBezTo>
                    <a:pt x="15468" y="26469"/>
                    <a:pt x="13682" y="32504"/>
                    <a:pt x="8996" y="35653"/>
                  </a:cubicBezTo>
                  <a:lnTo>
                    <a:pt x="34860" y="20784"/>
                  </a:lnTo>
                  <a:lnTo>
                    <a:pt x="35735" y="20034"/>
                  </a:lnTo>
                  <a:cubicBezTo>
                    <a:pt x="36647" y="19272"/>
                    <a:pt x="37446" y="18397"/>
                    <a:pt x="38109" y="17410"/>
                  </a:cubicBezTo>
                  <a:lnTo>
                    <a:pt x="38109" y="16660"/>
                  </a:lnTo>
                  <a:cubicBezTo>
                    <a:pt x="38521" y="16148"/>
                    <a:pt x="38821" y="15548"/>
                    <a:pt x="38983" y="14911"/>
                  </a:cubicBezTo>
                  <a:cubicBezTo>
                    <a:pt x="39046" y="14124"/>
                    <a:pt x="39046" y="13324"/>
                    <a:pt x="38983" y="12537"/>
                  </a:cubicBezTo>
                  <a:cubicBezTo>
                    <a:pt x="39283" y="10438"/>
                    <a:pt x="39071" y="8289"/>
                    <a:pt x="38359" y="6289"/>
                  </a:cubicBezTo>
                  <a:cubicBezTo>
                    <a:pt x="37134" y="1754"/>
                    <a:pt x="32473" y="-920"/>
                    <a:pt x="27950" y="292"/>
                  </a:cubicBezTo>
                  <a:cubicBezTo>
                    <a:pt x="27213" y="492"/>
                    <a:pt x="26514" y="779"/>
                    <a:pt x="25864" y="1166"/>
                  </a:cubicBezTo>
                  <a:lnTo>
                    <a:pt x="20741" y="4165"/>
                  </a:lnTo>
                  <a:lnTo>
                    <a:pt x="0" y="16660"/>
                  </a:lnTo>
                  <a:cubicBezTo>
                    <a:pt x="3661" y="13836"/>
                    <a:pt x="8921" y="14511"/>
                    <a:pt x="11745" y="18172"/>
                  </a:cubicBezTo>
                  <a:cubicBezTo>
                    <a:pt x="12457" y="19097"/>
                    <a:pt x="12970" y="20146"/>
                    <a:pt x="13245" y="212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D106E817-C700-4460-9E92-E066DB92E17B}"/>
                </a:ext>
              </a:extLst>
            </p:cNvPr>
            <p:cNvSpPr/>
            <p:nvPr/>
          </p:nvSpPr>
          <p:spPr>
            <a:xfrm>
              <a:off x="10252627" y="5264297"/>
              <a:ext cx="32784" cy="30333"/>
            </a:xfrm>
            <a:custGeom>
              <a:avLst/>
              <a:gdLst>
                <a:gd name="connsiteX0" fmla="*/ 10969 w 32784"/>
                <a:gd name="connsiteY0" fmla="*/ 6108 h 30333"/>
                <a:gd name="connsiteX1" fmla="*/ 4971 w 32784"/>
                <a:gd name="connsiteY1" fmla="*/ 9482 h 30333"/>
                <a:gd name="connsiteX2" fmla="*/ 848 w 32784"/>
                <a:gd name="connsiteY2" fmla="*/ 23976 h 30333"/>
                <a:gd name="connsiteX3" fmla="*/ 10994 w 32784"/>
                <a:gd name="connsiteY3" fmla="*/ 30086 h 30333"/>
                <a:gd name="connsiteX4" fmla="*/ 13343 w 32784"/>
                <a:gd name="connsiteY4" fmla="*/ 29099 h 30333"/>
                <a:gd name="connsiteX5" fmla="*/ 27586 w 32784"/>
                <a:gd name="connsiteY5" fmla="*/ 20727 h 30333"/>
                <a:gd name="connsiteX6" fmla="*/ 31835 w 32784"/>
                <a:gd name="connsiteY6" fmla="*/ 6358 h 30333"/>
                <a:gd name="connsiteX7" fmla="*/ 21689 w 32784"/>
                <a:gd name="connsiteY7" fmla="*/ 248 h 30333"/>
                <a:gd name="connsiteX8" fmla="*/ 19340 w 32784"/>
                <a:gd name="connsiteY8" fmla="*/ 1235 h 30333"/>
                <a:gd name="connsiteX9" fmla="*/ 18340 w 32784"/>
                <a:gd name="connsiteY9" fmla="*/ 1860 h 30333"/>
                <a:gd name="connsiteX10" fmla="*/ 15342 w 32784"/>
                <a:gd name="connsiteY10" fmla="*/ 3484 h 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84" h="30333">
                  <a:moveTo>
                    <a:pt x="10969" y="6108"/>
                  </a:moveTo>
                  <a:lnTo>
                    <a:pt x="4971" y="9482"/>
                  </a:lnTo>
                  <a:cubicBezTo>
                    <a:pt x="511" y="12843"/>
                    <a:pt x="-1176" y="18765"/>
                    <a:pt x="848" y="23976"/>
                  </a:cubicBezTo>
                  <a:cubicBezTo>
                    <a:pt x="1960" y="28461"/>
                    <a:pt x="6508" y="31198"/>
                    <a:pt x="10994" y="30086"/>
                  </a:cubicBezTo>
                  <a:cubicBezTo>
                    <a:pt x="11818" y="29873"/>
                    <a:pt x="12618" y="29549"/>
                    <a:pt x="13343" y="29099"/>
                  </a:cubicBezTo>
                  <a:lnTo>
                    <a:pt x="27586" y="20727"/>
                  </a:lnTo>
                  <a:cubicBezTo>
                    <a:pt x="32272" y="17578"/>
                    <a:pt x="34059" y="11543"/>
                    <a:pt x="31835" y="6358"/>
                  </a:cubicBezTo>
                  <a:cubicBezTo>
                    <a:pt x="30723" y="1872"/>
                    <a:pt x="26175" y="-864"/>
                    <a:pt x="21689" y="248"/>
                  </a:cubicBezTo>
                  <a:cubicBezTo>
                    <a:pt x="20864" y="460"/>
                    <a:pt x="20065" y="785"/>
                    <a:pt x="19340" y="1235"/>
                  </a:cubicBezTo>
                  <a:lnTo>
                    <a:pt x="18340" y="1860"/>
                  </a:lnTo>
                  <a:lnTo>
                    <a:pt x="15342" y="34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27F72BD6-DD5C-4204-9D40-59D399C44856}"/>
                </a:ext>
              </a:extLst>
            </p:cNvPr>
            <p:cNvSpPr/>
            <p:nvPr/>
          </p:nvSpPr>
          <p:spPr>
            <a:xfrm>
              <a:off x="8703671" y="6507037"/>
              <a:ext cx="74940" cy="56854"/>
            </a:xfrm>
            <a:custGeom>
              <a:avLst/>
              <a:gdLst>
                <a:gd name="connsiteX0" fmla="*/ 62197 w 74940"/>
                <a:gd name="connsiteY0" fmla="*/ 14494 h 56854"/>
                <a:gd name="connsiteX1" fmla="*/ 66320 w 74940"/>
                <a:gd name="connsiteY1" fmla="*/ 0 h 56854"/>
                <a:gd name="connsiteX2" fmla="*/ 66320 w 74940"/>
                <a:gd name="connsiteY2" fmla="*/ 0 h 56854"/>
                <a:gd name="connsiteX3" fmla="*/ 63321 w 74940"/>
                <a:gd name="connsiteY3" fmla="*/ 1749 h 56854"/>
                <a:gd name="connsiteX4" fmla="*/ 16466 w 74940"/>
                <a:gd name="connsiteY4" fmla="*/ 29363 h 56854"/>
                <a:gd name="connsiteX5" fmla="*/ 4971 w 74940"/>
                <a:gd name="connsiteY5" fmla="*/ 36111 h 56854"/>
                <a:gd name="connsiteX6" fmla="*/ 848 w 74940"/>
                <a:gd name="connsiteY6" fmla="*/ 50605 h 56854"/>
                <a:gd name="connsiteX7" fmla="*/ 11069 w 74940"/>
                <a:gd name="connsiteY7" fmla="*/ 56578 h 56854"/>
                <a:gd name="connsiteX8" fmla="*/ 13343 w 74940"/>
                <a:gd name="connsiteY8" fmla="*/ 55603 h 56854"/>
                <a:gd name="connsiteX9" fmla="*/ 74941 w 74940"/>
                <a:gd name="connsiteY9" fmla="*/ 19368 h 56854"/>
                <a:gd name="connsiteX10" fmla="*/ 63334 w 74940"/>
                <a:gd name="connsiteY10" fmla="*/ 17043 h 56854"/>
                <a:gd name="connsiteX11" fmla="*/ 62197 w 74940"/>
                <a:gd name="connsiteY11" fmla="*/ 14494 h 5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40" h="56854">
                  <a:moveTo>
                    <a:pt x="62197" y="14494"/>
                  </a:moveTo>
                  <a:cubicBezTo>
                    <a:pt x="59885" y="9297"/>
                    <a:pt x="61622" y="3199"/>
                    <a:pt x="66320" y="0"/>
                  </a:cubicBezTo>
                  <a:lnTo>
                    <a:pt x="66320" y="0"/>
                  </a:lnTo>
                  <a:lnTo>
                    <a:pt x="63321" y="1749"/>
                  </a:lnTo>
                  <a:lnTo>
                    <a:pt x="16466" y="29363"/>
                  </a:lnTo>
                  <a:lnTo>
                    <a:pt x="4971" y="36111"/>
                  </a:lnTo>
                  <a:cubicBezTo>
                    <a:pt x="511" y="39472"/>
                    <a:pt x="-1176" y="45394"/>
                    <a:pt x="848" y="50605"/>
                  </a:cubicBezTo>
                  <a:cubicBezTo>
                    <a:pt x="2022" y="55078"/>
                    <a:pt x="6595" y="57752"/>
                    <a:pt x="11069" y="56578"/>
                  </a:cubicBezTo>
                  <a:cubicBezTo>
                    <a:pt x="11868" y="56365"/>
                    <a:pt x="12643" y="56040"/>
                    <a:pt x="13343" y="55603"/>
                  </a:cubicBezTo>
                  <a:lnTo>
                    <a:pt x="74941" y="19368"/>
                  </a:lnTo>
                  <a:cubicBezTo>
                    <a:pt x="71093" y="21929"/>
                    <a:pt x="65895" y="20892"/>
                    <a:pt x="63334" y="17043"/>
                  </a:cubicBezTo>
                  <a:cubicBezTo>
                    <a:pt x="62809" y="16256"/>
                    <a:pt x="62434" y="15394"/>
                    <a:pt x="6219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54B57168-98FD-4F72-86EC-08ACE715F138}"/>
                </a:ext>
              </a:extLst>
            </p:cNvPr>
            <p:cNvSpPr/>
            <p:nvPr/>
          </p:nvSpPr>
          <p:spPr>
            <a:xfrm>
              <a:off x="8764351" y="6415947"/>
              <a:ext cx="170539" cy="111833"/>
            </a:xfrm>
            <a:custGeom>
              <a:avLst/>
              <a:gdLst>
                <a:gd name="connsiteX0" fmla="*/ 170194 w 170539"/>
                <a:gd name="connsiteY0" fmla="*/ 6250 h 111833"/>
                <a:gd name="connsiteX1" fmla="*/ 159973 w 170539"/>
                <a:gd name="connsiteY1" fmla="*/ 277 h 111833"/>
                <a:gd name="connsiteX2" fmla="*/ 157699 w 170539"/>
                <a:gd name="connsiteY2" fmla="*/ 1251 h 111833"/>
                <a:gd name="connsiteX3" fmla="*/ 152076 w 170539"/>
                <a:gd name="connsiteY3" fmla="*/ 4500 h 111833"/>
                <a:gd name="connsiteX4" fmla="*/ 5140 w 170539"/>
                <a:gd name="connsiteY4" fmla="*/ 91090 h 111833"/>
                <a:gd name="connsiteX5" fmla="*/ 1017 w 170539"/>
                <a:gd name="connsiteY5" fmla="*/ 105585 h 111833"/>
                <a:gd name="connsiteX6" fmla="*/ 11237 w 170539"/>
                <a:gd name="connsiteY6" fmla="*/ 111557 h 111833"/>
                <a:gd name="connsiteX7" fmla="*/ 13511 w 170539"/>
                <a:gd name="connsiteY7" fmla="*/ 110583 h 111833"/>
                <a:gd name="connsiteX8" fmla="*/ 157449 w 170539"/>
                <a:gd name="connsiteY8" fmla="*/ 26366 h 111833"/>
                <a:gd name="connsiteX9" fmla="*/ 166070 w 170539"/>
                <a:gd name="connsiteY9" fmla="*/ 21243 h 111833"/>
                <a:gd name="connsiteX10" fmla="*/ 166070 w 170539"/>
                <a:gd name="connsiteY10" fmla="*/ 21243 h 111833"/>
                <a:gd name="connsiteX11" fmla="*/ 167695 w 170539"/>
                <a:gd name="connsiteY11" fmla="*/ 19744 h 111833"/>
                <a:gd name="connsiteX12" fmla="*/ 168819 w 170539"/>
                <a:gd name="connsiteY12" fmla="*/ 18619 h 111833"/>
                <a:gd name="connsiteX13" fmla="*/ 169569 w 170539"/>
                <a:gd name="connsiteY13" fmla="*/ 16995 h 111833"/>
                <a:gd name="connsiteX14" fmla="*/ 170443 w 170539"/>
                <a:gd name="connsiteY14" fmla="*/ 14996 h 111833"/>
                <a:gd name="connsiteX15" fmla="*/ 170443 w 170539"/>
                <a:gd name="connsiteY15" fmla="*/ 13622 h 111833"/>
                <a:gd name="connsiteX16" fmla="*/ 170443 w 170539"/>
                <a:gd name="connsiteY16" fmla="*/ 10997 h 111833"/>
                <a:gd name="connsiteX17" fmla="*/ 170443 w 170539"/>
                <a:gd name="connsiteY17" fmla="*/ 10997 h 111833"/>
                <a:gd name="connsiteX18" fmla="*/ 170194 w 170539"/>
                <a:gd name="connsiteY18" fmla="*/ 6250 h 11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539" h="111833">
                  <a:moveTo>
                    <a:pt x="170194" y="6250"/>
                  </a:moveTo>
                  <a:cubicBezTo>
                    <a:pt x="169019" y="1776"/>
                    <a:pt x="164446" y="-898"/>
                    <a:pt x="159973" y="277"/>
                  </a:cubicBezTo>
                  <a:cubicBezTo>
                    <a:pt x="159173" y="489"/>
                    <a:pt x="158399" y="814"/>
                    <a:pt x="157699" y="1251"/>
                  </a:cubicBezTo>
                  <a:lnTo>
                    <a:pt x="152076" y="4500"/>
                  </a:lnTo>
                  <a:lnTo>
                    <a:pt x="5140" y="91090"/>
                  </a:lnTo>
                  <a:cubicBezTo>
                    <a:pt x="442" y="94289"/>
                    <a:pt x="-1295" y="100387"/>
                    <a:pt x="1017" y="105585"/>
                  </a:cubicBezTo>
                  <a:cubicBezTo>
                    <a:pt x="2191" y="110058"/>
                    <a:pt x="6764" y="112732"/>
                    <a:pt x="11237" y="111557"/>
                  </a:cubicBezTo>
                  <a:cubicBezTo>
                    <a:pt x="12037" y="111345"/>
                    <a:pt x="12812" y="111020"/>
                    <a:pt x="13511" y="110583"/>
                  </a:cubicBezTo>
                  <a:lnTo>
                    <a:pt x="157449" y="26366"/>
                  </a:lnTo>
                  <a:lnTo>
                    <a:pt x="166070" y="21243"/>
                  </a:lnTo>
                  <a:lnTo>
                    <a:pt x="166070" y="21243"/>
                  </a:lnTo>
                  <a:cubicBezTo>
                    <a:pt x="166670" y="20806"/>
                    <a:pt x="167220" y="20306"/>
                    <a:pt x="167695" y="19744"/>
                  </a:cubicBezTo>
                  <a:cubicBezTo>
                    <a:pt x="168095" y="19407"/>
                    <a:pt x="168482" y="19019"/>
                    <a:pt x="168819" y="18619"/>
                  </a:cubicBezTo>
                  <a:cubicBezTo>
                    <a:pt x="169119" y="18107"/>
                    <a:pt x="169369" y="17558"/>
                    <a:pt x="169569" y="16995"/>
                  </a:cubicBezTo>
                  <a:cubicBezTo>
                    <a:pt x="169969" y="16383"/>
                    <a:pt x="170256" y="15708"/>
                    <a:pt x="170443" y="14996"/>
                  </a:cubicBezTo>
                  <a:cubicBezTo>
                    <a:pt x="170443" y="14996"/>
                    <a:pt x="170443" y="14121"/>
                    <a:pt x="170443" y="13622"/>
                  </a:cubicBezTo>
                  <a:cubicBezTo>
                    <a:pt x="170506" y="12747"/>
                    <a:pt x="170506" y="11872"/>
                    <a:pt x="170443" y="10997"/>
                  </a:cubicBezTo>
                  <a:lnTo>
                    <a:pt x="170443" y="10997"/>
                  </a:lnTo>
                  <a:cubicBezTo>
                    <a:pt x="170631" y="9411"/>
                    <a:pt x="170543" y="7811"/>
                    <a:pt x="170194" y="6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927A9A47-E552-481F-9B34-BC9D3F6F326F}"/>
                </a:ext>
              </a:extLst>
            </p:cNvPr>
            <p:cNvSpPr/>
            <p:nvPr/>
          </p:nvSpPr>
          <p:spPr>
            <a:xfrm>
              <a:off x="7824361" y="4943036"/>
              <a:ext cx="79504" cy="56408"/>
            </a:xfrm>
            <a:custGeom>
              <a:avLst/>
              <a:gdLst>
                <a:gd name="connsiteX0" fmla="*/ 539 w 79504"/>
                <a:gd name="connsiteY0" fmla="*/ 49855 h 56408"/>
                <a:gd name="connsiteX1" fmla="*/ 10984 w 79504"/>
                <a:gd name="connsiteY1" fmla="*/ 56152 h 56408"/>
                <a:gd name="connsiteX2" fmla="*/ 13033 w 79504"/>
                <a:gd name="connsiteY2" fmla="*/ 55353 h 56408"/>
                <a:gd name="connsiteX3" fmla="*/ 79504 w 79504"/>
                <a:gd name="connsiteY3" fmla="*/ 19867 h 56408"/>
                <a:gd name="connsiteX4" fmla="*/ 68234 w 79504"/>
                <a:gd name="connsiteY4" fmla="*/ 15694 h 56408"/>
                <a:gd name="connsiteX5" fmla="*/ 67759 w 79504"/>
                <a:gd name="connsiteY5" fmla="*/ 14369 h 56408"/>
                <a:gd name="connsiteX6" fmla="*/ 72258 w 79504"/>
                <a:gd name="connsiteY6" fmla="*/ 0 h 56408"/>
                <a:gd name="connsiteX7" fmla="*/ 72258 w 79504"/>
                <a:gd name="connsiteY7" fmla="*/ 0 h 56408"/>
                <a:gd name="connsiteX8" fmla="*/ 69259 w 79504"/>
                <a:gd name="connsiteY8" fmla="*/ 1624 h 56408"/>
                <a:gd name="connsiteX9" fmla="*/ 6786 w 79504"/>
                <a:gd name="connsiteY9" fmla="*/ 35111 h 56408"/>
                <a:gd name="connsiteX10" fmla="*/ 539 w 79504"/>
                <a:gd name="connsiteY10" fmla="*/ 49855 h 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04" h="56408">
                  <a:moveTo>
                    <a:pt x="539" y="49855"/>
                  </a:moveTo>
                  <a:cubicBezTo>
                    <a:pt x="1688" y="54478"/>
                    <a:pt x="6361" y="57302"/>
                    <a:pt x="10984" y="56152"/>
                  </a:cubicBezTo>
                  <a:cubicBezTo>
                    <a:pt x="11696" y="55977"/>
                    <a:pt x="12383" y="55703"/>
                    <a:pt x="13033" y="55353"/>
                  </a:cubicBezTo>
                  <a:lnTo>
                    <a:pt x="79504" y="19867"/>
                  </a:lnTo>
                  <a:cubicBezTo>
                    <a:pt x="75244" y="21829"/>
                    <a:pt x="70196" y="19954"/>
                    <a:pt x="68234" y="15694"/>
                  </a:cubicBezTo>
                  <a:cubicBezTo>
                    <a:pt x="68047" y="15269"/>
                    <a:pt x="67885" y="14819"/>
                    <a:pt x="67759" y="14369"/>
                  </a:cubicBezTo>
                  <a:cubicBezTo>
                    <a:pt x="65885" y="9109"/>
                    <a:pt x="67722" y="3248"/>
                    <a:pt x="72258" y="0"/>
                  </a:cubicBezTo>
                  <a:lnTo>
                    <a:pt x="72258" y="0"/>
                  </a:lnTo>
                  <a:lnTo>
                    <a:pt x="69259" y="1624"/>
                  </a:lnTo>
                  <a:lnTo>
                    <a:pt x="6786" y="35111"/>
                  </a:lnTo>
                  <a:cubicBezTo>
                    <a:pt x="1413" y="37872"/>
                    <a:pt x="-1211" y="44082"/>
                    <a:pt x="539" y="498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0FE30230-A74F-4032-A043-28DC8AD79DDC}"/>
                </a:ext>
              </a:extLst>
            </p:cNvPr>
            <p:cNvSpPr/>
            <p:nvPr/>
          </p:nvSpPr>
          <p:spPr>
            <a:xfrm>
              <a:off x="7890666" y="4919692"/>
              <a:ext cx="60317" cy="44237"/>
            </a:xfrm>
            <a:custGeom>
              <a:avLst/>
              <a:gdLst>
                <a:gd name="connsiteX0" fmla="*/ 830 w 60317"/>
                <a:gd name="connsiteY0" fmla="*/ 37963 h 44237"/>
                <a:gd name="connsiteX1" fmla="*/ 11250 w 60317"/>
                <a:gd name="connsiteY1" fmla="*/ 43936 h 44237"/>
                <a:gd name="connsiteX2" fmla="*/ 12575 w 60317"/>
                <a:gd name="connsiteY2" fmla="*/ 43461 h 44237"/>
                <a:gd name="connsiteX3" fmla="*/ 55056 w 60317"/>
                <a:gd name="connsiteY3" fmla="*/ 20845 h 44237"/>
                <a:gd name="connsiteX4" fmla="*/ 56931 w 60317"/>
                <a:gd name="connsiteY4" fmla="*/ 19221 h 44237"/>
                <a:gd name="connsiteX5" fmla="*/ 59679 w 60317"/>
                <a:gd name="connsiteY5" fmla="*/ 6726 h 44237"/>
                <a:gd name="connsiteX6" fmla="*/ 49596 w 60317"/>
                <a:gd name="connsiteY6" fmla="*/ 191 h 44237"/>
                <a:gd name="connsiteX7" fmla="*/ 47185 w 60317"/>
                <a:gd name="connsiteY7" fmla="*/ 1103 h 44237"/>
                <a:gd name="connsiteX8" fmla="*/ 4703 w 60317"/>
                <a:gd name="connsiteY8" fmla="*/ 23719 h 44237"/>
                <a:gd name="connsiteX9" fmla="*/ 830 w 60317"/>
                <a:gd name="connsiteY9" fmla="*/ 37963 h 4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317" h="44237">
                  <a:moveTo>
                    <a:pt x="830" y="37963"/>
                  </a:moveTo>
                  <a:cubicBezTo>
                    <a:pt x="2054" y="42486"/>
                    <a:pt x="6727" y="45173"/>
                    <a:pt x="11250" y="43936"/>
                  </a:cubicBezTo>
                  <a:cubicBezTo>
                    <a:pt x="11713" y="43811"/>
                    <a:pt x="12150" y="43661"/>
                    <a:pt x="12575" y="43461"/>
                  </a:cubicBezTo>
                  <a:lnTo>
                    <a:pt x="55056" y="20845"/>
                  </a:lnTo>
                  <a:cubicBezTo>
                    <a:pt x="55769" y="20408"/>
                    <a:pt x="56393" y="19858"/>
                    <a:pt x="56931" y="19221"/>
                  </a:cubicBezTo>
                  <a:cubicBezTo>
                    <a:pt x="60067" y="15872"/>
                    <a:pt x="61129" y="11074"/>
                    <a:pt x="59679" y="6726"/>
                  </a:cubicBezTo>
                  <a:cubicBezTo>
                    <a:pt x="58705" y="2140"/>
                    <a:pt x="54182" y="-796"/>
                    <a:pt x="49596" y="191"/>
                  </a:cubicBezTo>
                  <a:cubicBezTo>
                    <a:pt x="48747" y="366"/>
                    <a:pt x="47934" y="678"/>
                    <a:pt x="47185" y="1103"/>
                  </a:cubicBezTo>
                  <a:lnTo>
                    <a:pt x="4703" y="23719"/>
                  </a:lnTo>
                  <a:cubicBezTo>
                    <a:pt x="443" y="27118"/>
                    <a:pt x="-1119" y="32878"/>
                    <a:pt x="830" y="379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AA947AD6-1B40-485A-AF04-B80538604CB9}"/>
                </a:ext>
              </a:extLst>
            </p:cNvPr>
            <p:cNvSpPr/>
            <p:nvPr/>
          </p:nvSpPr>
          <p:spPr>
            <a:xfrm>
              <a:off x="8558957" y="5923549"/>
              <a:ext cx="17540" cy="23086"/>
            </a:xfrm>
            <a:custGeom>
              <a:avLst/>
              <a:gdLst>
                <a:gd name="connsiteX0" fmla="*/ 16618 w 17540"/>
                <a:gd name="connsiteY0" fmla="*/ 6468 h 23086"/>
                <a:gd name="connsiteX1" fmla="*/ 6560 w 17540"/>
                <a:gd name="connsiteY1" fmla="*/ 221 h 23086"/>
                <a:gd name="connsiteX2" fmla="*/ 4123 w 17540"/>
                <a:gd name="connsiteY2" fmla="*/ 1220 h 23086"/>
                <a:gd name="connsiteX3" fmla="*/ 1249 w 17540"/>
                <a:gd name="connsiteY3" fmla="*/ 2844 h 23086"/>
                <a:gd name="connsiteX4" fmla="*/ 0 w 17540"/>
                <a:gd name="connsiteY4" fmla="*/ 3594 h 23086"/>
                <a:gd name="connsiteX5" fmla="*/ 0 w 17540"/>
                <a:gd name="connsiteY5" fmla="*/ 3594 h 23086"/>
                <a:gd name="connsiteX6" fmla="*/ 11507 w 17540"/>
                <a:gd name="connsiteY6" fmla="*/ 6368 h 23086"/>
                <a:gd name="connsiteX7" fmla="*/ 12495 w 17540"/>
                <a:gd name="connsiteY7" fmla="*/ 8717 h 23086"/>
                <a:gd name="connsiteX8" fmla="*/ 8246 w 17540"/>
                <a:gd name="connsiteY8" fmla="*/ 23086 h 23086"/>
                <a:gd name="connsiteX9" fmla="*/ 12245 w 17540"/>
                <a:gd name="connsiteY9" fmla="*/ 20837 h 23086"/>
                <a:gd name="connsiteX10" fmla="*/ 12245 w 17540"/>
                <a:gd name="connsiteY10" fmla="*/ 20837 h 23086"/>
                <a:gd name="connsiteX11" fmla="*/ 16618 w 17540"/>
                <a:gd name="connsiteY11" fmla="*/ 6468 h 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40" h="23086">
                  <a:moveTo>
                    <a:pt x="16618" y="6468"/>
                  </a:moveTo>
                  <a:cubicBezTo>
                    <a:pt x="15568" y="1970"/>
                    <a:pt x="11058" y="-829"/>
                    <a:pt x="6560" y="221"/>
                  </a:cubicBezTo>
                  <a:cubicBezTo>
                    <a:pt x="5697" y="433"/>
                    <a:pt x="4873" y="758"/>
                    <a:pt x="4123" y="1220"/>
                  </a:cubicBezTo>
                  <a:lnTo>
                    <a:pt x="1249" y="2844"/>
                  </a:lnTo>
                  <a:lnTo>
                    <a:pt x="0" y="3594"/>
                  </a:lnTo>
                  <a:lnTo>
                    <a:pt x="0" y="3594"/>
                  </a:lnTo>
                  <a:cubicBezTo>
                    <a:pt x="3948" y="1183"/>
                    <a:pt x="9096" y="2420"/>
                    <a:pt x="11507" y="6368"/>
                  </a:cubicBezTo>
                  <a:cubicBezTo>
                    <a:pt x="11957" y="7093"/>
                    <a:pt x="12295" y="7893"/>
                    <a:pt x="12495" y="8717"/>
                  </a:cubicBezTo>
                  <a:cubicBezTo>
                    <a:pt x="14719" y="13903"/>
                    <a:pt x="12932" y="19938"/>
                    <a:pt x="8246" y="23086"/>
                  </a:cubicBezTo>
                  <a:lnTo>
                    <a:pt x="12245" y="20837"/>
                  </a:lnTo>
                  <a:lnTo>
                    <a:pt x="12245" y="20837"/>
                  </a:lnTo>
                  <a:cubicBezTo>
                    <a:pt x="16980" y="17726"/>
                    <a:pt x="18817" y="11691"/>
                    <a:pt x="16618" y="64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251AF14C-3BC6-4454-B49B-59EDA5ECB12C}"/>
                </a:ext>
              </a:extLst>
            </p:cNvPr>
            <p:cNvSpPr/>
            <p:nvPr/>
          </p:nvSpPr>
          <p:spPr>
            <a:xfrm>
              <a:off x="8442382" y="5926408"/>
              <a:ext cx="130079" cy="86451"/>
            </a:xfrm>
            <a:custGeom>
              <a:avLst/>
              <a:gdLst>
                <a:gd name="connsiteX0" fmla="*/ 129194 w 130079"/>
                <a:gd name="connsiteY0" fmla="*/ 6358 h 86451"/>
                <a:gd name="connsiteX1" fmla="*/ 119049 w 130079"/>
                <a:gd name="connsiteY1" fmla="*/ 248 h 86451"/>
                <a:gd name="connsiteX2" fmla="*/ 116700 w 130079"/>
                <a:gd name="connsiteY2" fmla="*/ 1235 h 86451"/>
                <a:gd name="connsiteX3" fmla="*/ 116700 w 130079"/>
                <a:gd name="connsiteY3" fmla="*/ 1235 h 86451"/>
                <a:gd name="connsiteX4" fmla="*/ 114950 w 130079"/>
                <a:gd name="connsiteY4" fmla="*/ 2235 h 86451"/>
                <a:gd name="connsiteX5" fmla="*/ 0 w 130079"/>
                <a:gd name="connsiteY5" fmla="*/ 67709 h 86451"/>
                <a:gd name="connsiteX6" fmla="*/ 4373 w 130079"/>
                <a:gd name="connsiteY6" fmla="*/ 74581 h 86451"/>
                <a:gd name="connsiteX7" fmla="*/ 7247 w 130079"/>
                <a:gd name="connsiteY7" fmla="*/ 78954 h 86451"/>
                <a:gd name="connsiteX8" fmla="*/ 9121 w 130079"/>
                <a:gd name="connsiteY8" fmla="*/ 86451 h 86451"/>
                <a:gd name="connsiteX9" fmla="*/ 11245 w 130079"/>
                <a:gd name="connsiteY9" fmla="*/ 85201 h 86451"/>
                <a:gd name="connsiteX10" fmla="*/ 124446 w 130079"/>
                <a:gd name="connsiteY10" fmla="*/ 20852 h 86451"/>
                <a:gd name="connsiteX11" fmla="*/ 124446 w 130079"/>
                <a:gd name="connsiteY11" fmla="*/ 20852 h 86451"/>
                <a:gd name="connsiteX12" fmla="*/ 129194 w 130079"/>
                <a:gd name="connsiteY12" fmla="*/ 6358 h 8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079" h="86451">
                  <a:moveTo>
                    <a:pt x="129194" y="6358"/>
                  </a:moveTo>
                  <a:cubicBezTo>
                    <a:pt x="128082" y="1872"/>
                    <a:pt x="123534" y="-864"/>
                    <a:pt x="119049" y="248"/>
                  </a:cubicBezTo>
                  <a:cubicBezTo>
                    <a:pt x="118224" y="460"/>
                    <a:pt x="117424" y="785"/>
                    <a:pt x="116700" y="1235"/>
                  </a:cubicBezTo>
                  <a:lnTo>
                    <a:pt x="116700" y="1235"/>
                  </a:lnTo>
                  <a:lnTo>
                    <a:pt x="114950" y="2235"/>
                  </a:lnTo>
                  <a:lnTo>
                    <a:pt x="0" y="67709"/>
                  </a:lnTo>
                  <a:lnTo>
                    <a:pt x="4373" y="74581"/>
                  </a:lnTo>
                  <a:lnTo>
                    <a:pt x="7247" y="78954"/>
                  </a:lnTo>
                  <a:cubicBezTo>
                    <a:pt x="8646" y="81191"/>
                    <a:pt x="9308" y="83815"/>
                    <a:pt x="9121" y="86451"/>
                  </a:cubicBezTo>
                  <a:lnTo>
                    <a:pt x="11245" y="85201"/>
                  </a:lnTo>
                  <a:lnTo>
                    <a:pt x="124446" y="20852"/>
                  </a:lnTo>
                  <a:lnTo>
                    <a:pt x="124446" y="20852"/>
                  </a:lnTo>
                  <a:cubicBezTo>
                    <a:pt x="129382" y="17841"/>
                    <a:pt x="131393" y="11706"/>
                    <a:pt x="129194" y="6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EDD4BDC4-8263-4D75-A6E3-67F0D7768CD5}"/>
                </a:ext>
              </a:extLst>
            </p:cNvPr>
            <p:cNvSpPr/>
            <p:nvPr/>
          </p:nvSpPr>
          <p:spPr>
            <a:xfrm>
              <a:off x="10961294" y="3780874"/>
              <a:ext cx="242788" cy="282719"/>
            </a:xfrm>
            <a:custGeom>
              <a:avLst/>
              <a:gdLst>
                <a:gd name="connsiteX0" fmla="*/ 12495 w 242788"/>
                <a:gd name="connsiteY0" fmla="*/ 15619 h 282719"/>
                <a:gd name="connsiteX1" fmla="*/ 1462 w 242788"/>
                <a:gd name="connsiteY1" fmla="*/ 17081 h 282719"/>
                <a:gd name="connsiteX2" fmla="*/ 0 w 242788"/>
                <a:gd name="connsiteY2" fmla="*/ 15619 h 282719"/>
                <a:gd name="connsiteX3" fmla="*/ 227652 w 242788"/>
                <a:gd name="connsiteY3" fmla="*/ 279639 h 282719"/>
                <a:gd name="connsiteX4" fmla="*/ 238684 w 242788"/>
                <a:gd name="connsiteY4" fmla="*/ 281101 h 282719"/>
                <a:gd name="connsiteX5" fmla="*/ 240146 w 242788"/>
                <a:gd name="connsiteY5" fmla="*/ 279639 h 282719"/>
                <a:gd name="connsiteX6" fmla="*/ 240146 w 242788"/>
                <a:gd name="connsiteY6" fmla="*/ 264270 h 282719"/>
                <a:gd name="connsiteX7" fmla="*/ 236148 w 242788"/>
                <a:gd name="connsiteY7" fmla="*/ 259646 h 282719"/>
                <a:gd name="connsiteX8" fmla="*/ 233149 w 242788"/>
                <a:gd name="connsiteY8" fmla="*/ 256148 h 282719"/>
                <a:gd name="connsiteX9" fmla="*/ 12370 w 242788"/>
                <a:gd name="connsiteY9" fmla="*/ 0 h 282719"/>
                <a:gd name="connsiteX10" fmla="*/ 12495 w 242788"/>
                <a:gd name="connsiteY10" fmla="*/ 15619 h 2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788" h="282719">
                  <a:moveTo>
                    <a:pt x="12495" y="15619"/>
                  </a:moveTo>
                  <a:cubicBezTo>
                    <a:pt x="9846" y="19067"/>
                    <a:pt x="4910" y="19717"/>
                    <a:pt x="1462" y="17081"/>
                  </a:cubicBezTo>
                  <a:cubicBezTo>
                    <a:pt x="912" y="16656"/>
                    <a:pt x="425" y="16169"/>
                    <a:pt x="0" y="15619"/>
                  </a:cubicBezTo>
                  <a:lnTo>
                    <a:pt x="227652" y="279639"/>
                  </a:lnTo>
                  <a:cubicBezTo>
                    <a:pt x="230301" y="283087"/>
                    <a:pt x="235236" y="283737"/>
                    <a:pt x="238684" y="281101"/>
                  </a:cubicBezTo>
                  <a:cubicBezTo>
                    <a:pt x="239234" y="280676"/>
                    <a:pt x="239721" y="280188"/>
                    <a:pt x="240146" y="279639"/>
                  </a:cubicBezTo>
                  <a:cubicBezTo>
                    <a:pt x="243670" y="275115"/>
                    <a:pt x="243670" y="268793"/>
                    <a:pt x="240146" y="264270"/>
                  </a:cubicBezTo>
                  <a:lnTo>
                    <a:pt x="236148" y="259646"/>
                  </a:lnTo>
                  <a:lnTo>
                    <a:pt x="233149" y="256148"/>
                  </a:lnTo>
                  <a:lnTo>
                    <a:pt x="12370" y="0"/>
                  </a:lnTo>
                  <a:cubicBezTo>
                    <a:pt x="16056" y="4536"/>
                    <a:pt x="16118" y="11020"/>
                    <a:pt x="12495" y="15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A0CB3CBF-7278-46D8-8EDF-4B503DEBACB5}"/>
                </a:ext>
              </a:extLst>
            </p:cNvPr>
            <p:cNvSpPr/>
            <p:nvPr/>
          </p:nvSpPr>
          <p:spPr>
            <a:xfrm>
              <a:off x="10755133" y="3528100"/>
              <a:ext cx="221797" cy="271723"/>
            </a:xfrm>
            <a:custGeom>
              <a:avLst/>
              <a:gdLst>
                <a:gd name="connsiteX0" fmla="*/ 10746 w 221797"/>
                <a:gd name="connsiteY0" fmla="*/ 12120 h 271723"/>
                <a:gd name="connsiteX1" fmla="*/ 1124 w 221797"/>
                <a:gd name="connsiteY1" fmla="*/ 1000 h 271723"/>
                <a:gd name="connsiteX2" fmla="*/ 0 w 221797"/>
                <a:gd name="connsiteY2" fmla="*/ 0 h 271723"/>
                <a:gd name="connsiteX3" fmla="*/ 3873 w 221797"/>
                <a:gd name="connsiteY3" fmla="*/ 9121 h 271723"/>
                <a:gd name="connsiteX4" fmla="*/ 3873 w 221797"/>
                <a:gd name="connsiteY4" fmla="*/ 33487 h 271723"/>
                <a:gd name="connsiteX5" fmla="*/ 206661 w 221797"/>
                <a:gd name="connsiteY5" fmla="*/ 268643 h 271723"/>
                <a:gd name="connsiteX6" fmla="*/ 217693 w 221797"/>
                <a:gd name="connsiteY6" fmla="*/ 270105 h 271723"/>
                <a:gd name="connsiteX7" fmla="*/ 219155 w 221797"/>
                <a:gd name="connsiteY7" fmla="*/ 268643 h 271723"/>
                <a:gd name="connsiteX8" fmla="*/ 219155 w 221797"/>
                <a:gd name="connsiteY8" fmla="*/ 253274 h 271723"/>
                <a:gd name="connsiteX9" fmla="*/ 214907 w 221797"/>
                <a:gd name="connsiteY9" fmla="*/ 248401 h 271723"/>
                <a:gd name="connsiteX10" fmla="*/ 211908 w 221797"/>
                <a:gd name="connsiteY10" fmla="*/ 244902 h 2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97" h="271723">
                  <a:moveTo>
                    <a:pt x="10746" y="12120"/>
                  </a:moveTo>
                  <a:lnTo>
                    <a:pt x="1124" y="1000"/>
                  </a:lnTo>
                  <a:cubicBezTo>
                    <a:pt x="787" y="637"/>
                    <a:pt x="400" y="300"/>
                    <a:pt x="0" y="0"/>
                  </a:cubicBezTo>
                  <a:cubicBezTo>
                    <a:pt x="2574" y="2324"/>
                    <a:pt x="3986" y="5660"/>
                    <a:pt x="3873" y="9121"/>
                  </a:cubicBezTo>
                  <a:lnTo>
                    <a:pt x="3873" y="33487"/>
                  </a:lnTo>
                  <a:lnTo>
                    <a:pt x="206661" y="268643"/>
                  </a:lnTo>
                  <a:cubicBezTo>
                    <a:pt x="209310" y="272091"/>
                    <a:pt x="214245" y="272741"/>
                    <a:pt x="217693" y="270105"/>
                  </a:cubicBezTo>
                  <a:cubicBezTo>
                    <a:pt x="218243" y="269680"/>
                    <a:pt x="218731" y="269193"/>
                    <a:pt x="219155" y="268643"/>
                  </a:cubicBezTo>
                  <a:cubicBezTo>
                    <a:pt x="222679" y="264120"/>
                    <a:pt x="222679" y="257797"/>
                    <a:pt x="219155" y="253274"/>
                  </a:cubicBezTo>
                  <a:lnTo>
                    <a:pt x="214907" y="248401"/>
                  </a:lnTo>
                  <a:lnTo>
                    <a:pt x="211908" y="2449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7CC42B58-8297-47F9-BF53-C33D4133156E}"/>
                </a:ext>
              </a:extLst>
            </p:cNvPr>
            <p:cNvSpPr/>
            <p:nvPr/>
          </p:nvSpPr>
          <p:spPr>
            <a:xfrm>
              <a:off x="10741592" y="3532723"/>
              <a:ext cx="46" cy="2249"/>
            </a:xfrm>
            <a:custGeom>
              <a:avLst/>
              <a:gdLst>
                <a:gd name="connsiteX0" fmla="*/ 47 w 46"/>
                <a:gd name="connsiteY0" fmla="*/ 250 h 2249"/>
                <a:gd name="connsiteX1" fmla="*/ 47 w 46"/>
                <a:gd name="connsiteY1" fmla="*/ 2249 h 2249"/>
                <a:gd name="connsiteX2" fmla="*/ 47 w 46"/>
                <a:gd name="connsiteY2" fmla="*/ 0 h 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2249">
                  <a:moveTo>
                    <a:pt x="47" y="250"/>
                  </a:moveTo>
                  <a:cubicBezTo>
                    <a:pt x="47" y="875"/>
                    <a:pt x="47" y="1624"/>
                    <a:pt x="47" y="2249"/>
                  </a:cubicBezTo>
                  <a:cubicBezTo>
                    <a:pt x="-16" y="1499"/>
                    <a:pt x="-16" y="75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F7C8DBAF-AA14-44EB-B7B8-AFE478C83C29}"/>
                </a:ext>
              </a:extLst>
            </p:cNvPr>
            <p:cNvSpPr/>
            <p:nvPr/>
          </p:nvSpPr>
          <p:spPr>
            <a:xfrm>
              <a:off x="10751509" y="3526669"/>
              <a:ext cx="1999" cy="680"/>
            </a:xfrm>
            <a:custGeom>
              <a:avLst/>
              <a:gdLst>
                <a:gd name="connsiteX0" fmla="*/ 1749 w 1999"/>
                <a:gd name="connsiteY0" fmla="*/ 56 h 680"/>
                <a:gd name="connsiteX1" fmla="*/ 0 w 1999"/>
                <a:gd name="connsiteY1" fmla="*/ 56 h 680"/>
                <a:gd name="connsiteX2" fmla="*/ 1999 w 1999"/>
                <a:gd name="connsiteY2" fmla="*/ 681 h 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9" h="680">
                  <a:moveTo>
                    <a:pt x="1749" y="56"/>
                  </a:moveTo>
                  <a:cubicBezTo>
                    <a:pt x="1162" y="-19"/>
                    <a:pt x="575" y="-19"/>
                    <a:pt x="0" y="56"/>
                  </a:cubicBezTo>
                  <a:cubicBezTo>
                    <a:pt x="700" y="131"/>
                    <a:pt x="1375" y="344"/>
                    <a:pt x="1999" y="6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97CAB1F9-4DBD-4843-ABD6-0C2552BAFC4F}"/>
                </a:ext>
              </a:extLst>
            </p:cNvPr>
            <p:cNvSpPr/>
            <p:nvPr/>
          </p:nvSpPr>
          <p:spPr>
            <a:xfrm>
              <a:off x="10742888" y="3529225"/>
              <a:ext cx="874" cy="1499"/>
            </a:xfrm>
            <a:custGeom>
              <a:avLst/>
              <a:gdLst>
                <a:gd name="connsiteX0" fmla="*/ 750 w 874"/>
                <a:gd name="connsiteY0" fmla="*/ 125 h 1499"/>
                <a:gd name="connsiteX1" fmla="*/ 0 w 874"/>
                <a:gd name="connsiteY1" fmla="*/ 1499 h 1499"/>
                <a:gd name="connsiteX2" fmla="*/ 875 w 874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499">
                  <a:moveTo>
                    <a:pt x="750" y="125"/>
                  </a:moveTo>
                  <a:cubicBezTo>
                    <a:pt x="425" y="537"/>
                    <a:pt x="175" y="1000"/>
                    <a:pt x="0" y="1499"/>
                  </a:cubicBezTo>
                  <a:cubicBezTo>
                    <a:pt x="213" y="962"/>
                    <a:pt x="512" y="45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A519C45B-BE28-4691-872E-C15030648EA9}"/>
                </a:ext>
              </a:extLst>
            </p:cNvPr>
            <p:cNvSpPr/>
            <p:nvPr/>
          </p:nvSpPr>
          <p:spPr>
            <a:xfrm>
              <a:off x="10738331" y="3526045"/>
              <a:ext cx="20056" cy="141000"/>
            </a:xfrm>
            <a:custGeom>
              <a:avLst/>
              <a:gdLst>
                <a:gd name="connsiteX0" fmla="*/ 8680 w 20056"/>
                <a:gd name="connsiteY0" fmla="*/ 129879 h 141000"/>
                <a:gd name="connsiteX1" fmla="*/ 17302 w 20056"/>
                <a:gd name="connsiteY1" fmla="*/ 141000 h 141000"/>
                <a:gd name="connsiteX2" fmla="*/ 20050 w 20056"/>
                <a:gd name="connsiteY2" fmla="*/ 35292 h 141000"/>
                <a:gd name="connsiteX3" fmla="*/ 20050 w 20056"/>
                <a:gd name="connsiteY3" fmla="*/ 10927 h 141000"/>
                <a:gd name="connsiteX4" fmla="*/ 16177 w 20056"/>
                <a:gd name="connsiteY4" fmla="*/ 1805 h 141000"/>
                <a:gd name="connsiteX5" fmla="*/ 14553 w 20056"/>
                <a:gd name="connsiteY5" fmla="*/ 681 h 141000"/>
                <a:gd name="connsiteX6" fmla="*/ 12554 w 20056"/>
                <a:gd name="connsiteY6" fmla="*/ 56 h 141000"/>
                <a:gd name="connsiteX7" fmla="*/ 11429 w 20056"/>
                <a:gd name="connsiteY7" fmla="*/ 56 h 141000"/>
                <a:gd name="connsiteX8" fmla="*/ 11429 w 20056"/>
                <a:gd name="connsiteY8" fmla="*/ 56 h 141000"/>
                <a:gd name="connsiteX9" fmla="*/ 9430 w 20056"/>
                <a:gd name="connsiteY9" fmla="*/ 56 h 141000"/>
                <a:gd name="connsiteX10" fmla="*/ 7931 w 20056"/>
                <a:gd name="connsiteY10" fmla="*/ 56 h 141000"/>
                <a:gd name="connsiteX11" fmla="*/ 6681 w 20056"/>
                <a:gd name="connsiteY11" fmla="*/ 1056 h 141000"/>
                <a:gd name="connsiteX12" fmla="*/ 5057 w 20056"/>
                <a:gd name="connsiteY12" fmla="*/ 2430 h 141000"/>
                <a:gd name="connsiteX13" fmla="*/ 4182 w 20056"/>
                <a:gd name="connsiteY13" fmla="*/ 3930 h 141000"/>
                <a:gd name="connsiteX14" fmla="*/ 3183 w 20056"/>
                <a:gd name="connsiteY14" fmla="*/ 5929 h 141000"/>
                <a:gd name="connsiteX15" fmla="*/ 3183 w 20056"/>
                <a:gd name="connsiteY15" fmla="*/ 8178 h 141000"/>
                <a:gd name="connsiteX16" fmla="*/ 3183 w 20056"/>
                <a:gd name="connsiteY16" fmla="*/ 9677 h 141000"/>
                <a:gd name="connsiteX17" fmla="*/ 59 w 20056"/>
                <a:gd name="connsiteY17" fmla="*/ 140625 h 141000"/>
                <a:gd name="connsiteX18" fmla="*/ 8680 w 20056"/>
                <a:gd name="connsiteY18" fmla="*/ 129879 h 14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56" h="141000">
                  <a:moveTo>
                    <a:pt x="8680" y="129879"/>
                  </a:moveTo>
                  <a:cubicBezTo>
                    <a:pt x="14078" y="130654"/>
                    <a:pt x="17901" y="135577"/>
                    <a:pt x="17302" y="141000"/>
                  </a:cubicBezTo>
                  <a:lnTo>
                    <a:pt x="20050" y="35292"/>
                  </a:lnTo>
                  <a:lnTo>
                    <a:pt x="20050" y="10927"/>
                  </a:lnTo>
                  <a:cubicBezTo>
                    <a:pt x="20163" y="7466"/>
                    <a:pt x="18751" y="4130"/>
                    <a:pt x="16177" y="1805"/>
                  </a:cubicBezTo>
                  <a:cubicBezTo>
                    <a:pt x="15690" y="1356"/>
                    <a:pt x="15140" y="981"/>
                    <a:pt x="14553" y="681"/>
                  </a:cubicBezTo>
                  <a:cubicBezTo>
                    <a:pt x="13928" y="344"/>
                    <a:pt x="13253" y="131"/>
                    <a:pt x="12554" y="56"/>
                  </a:cubicBezTo>
                  <a:cubicBezTo>
                    <a:pt x="12179" y="106"/>
                    <a:pt x="11804" y="106"/>
                    <a:pt x="11429" y="56"/>
                  </a:cubicBezTo>
                  <a:lnTo>
                    <a:pt x="11429" y="56"/>
                  </a:lnTo>
                  <a:cubicBezTo>
                    <a:pt x="10767" y="-19"/>
                    <a:pt x="10092" y="-19"/>
                    <a:pt x="9430" y="56"/>
                  </a:cubicBezTo>
                  <a:lnTo>
                    <a:pt x="7931" y="56"/>
                  </a:lnTo>
                  <a:lnTo>
                    <a:pt x="6681" y="1056"/>
                  </a:lnTo>
                  <a:cubicBezTo>
                    <a:pt x="6081" y="1443"/>
                    <a:pt x="5532" y="1905"/>
                    <a:pt x="5057" y="2430"/>
                  </a:cubicBezTo>
                  <a:cubicBezTo>
                    <a:pt x="4695" y="2880"/>
                    <a:pt x="4394" y="3392"/>
                    <a:pt x="4182" y="3930"/>
                  </a:cubicBezTo>
                  <a:cubicBezTo>
                    <a:pt x="3770" y="4554"/>
                    <a:pt x="3445" y="5229"/>
                    <a:pt x="3183" y="5929"/>
                  </a:cubicBezTo>
                  <a:cubicBezTo>
                    <a:pt x="3120" y="6679"/>
                    <a:pt x="3120" y="7428"/>
                    <a:pt x="3183" y="8178"/>
                  </a:cubicBezTo>
                  <a:cubicBezTo>
                    <a:pt x="3120" y="8678"/>
                    <a:pt x="3120" y="9178"/>
                    <a:pt x="3183" y="9677"/>
                  </a:cubicBezTo>
                  <a:lnTo>
                    <a:pt x="59" y="140625"/>
                  </a:lnTo>
                  <a:cubicBezTo>
                    <a:pt x="-528" y="135277"/>
                    <a:pt x="3333" y="130467"/>
                    <a:pt x="8680" y="1298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70CDA1EF-65C1-4F79-BD0E-15642F23F09C}"/>
                </a:ext>
              </a:extLst>
            </p:cNvPr>
            <p:cNvSpPr/>
            <p:nvPr/>
          </p:nvSpPr>
          <p:spPr>
            <a:xfrm>
              <a:off x="10735949" y="3656174"/>
              <a:ext cx="19746" cy="102459"/>
            </a:xfrm>
            <a:custGeom>
              <a:avLst/>
              <a:gdLst>
                <a:gd name="connsiteX0" fmla="*/ 8314 w 19746"/>
                <a:gd name="connsiteY0" fmla="*/ 102459 h 102459"/>
                <a:gd name="connsiteX1" fmla="*/ 17685 w 19746"/>
                <a:gd name="connsiteY1" fmla="*/ 92089 h 102459"/>
                <a:gd name="connsiteX2" fmla="*/ 19684 w 19746"/>
                <a:gd name="connsiteY2" fmla="*/ 11121 h 102459"/>
                <a:gd name="connsiteX3" fmla="*/ 11063 w 19746"/>
                <a:gd name="connsiteY3" fmla="*/ 0 h 102459"/>
                <a:gd name="connsiteX4" fmla="*/ 1804 w 19746"/>
                <a:gd name="connsiteY4" fmla="*/ 10209 h 102459"/>
                <a:gd name="connsiteX5" fmla="*/ 1817 w 19746"/>
                <a:gd name="connsiteY5" fmla="*/ 10496 h 102459"/>
                <a:gd name="connsiteX6" fmla="*/ 1817 w 19746"/>
                <a:gd name="connsiteY6" fmla="*/ 17868 h 102459"/>
                <a:gd name="connsiteX7" fmla="*/ 68 w 19746"/>
                <a:gd name="connsiteY7" fmla="*/ 84592 h 102459"/>
                <a:gd name="connsiteX8" fmla="*/ 68 w 19746"/>
                <a:gd name="connsiteY8" fmla="*/ 91339 h 102459"/>
                <a:gd name="connsiteX9" fmla="*/ 8314 w 19746"/>
                <a:gd name="connsiteY9" fmla="*/ 102459 h 1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46" h="102459">
                  <a:moveTo>
                    <a:pt x="8314" y="102459"/>
                  </a:moveTo>
                  <a:cubicBezTo>
                    <a:pt x="13737" y="102122"/>
                    <a:pt x="17897" y="97524"/>
                    <a:pt x="17685" y="92089"/>
                  </a:cubicBezTo>
                  <a:lnTo>
                    <a:pt x="19684" y="11121"/>
                  </a:lnTo>
                  <a:cubicBezTo>
                    <a:pt x="20284" y="5698"/>
                    <a:pt x="16461" y="775"/>
                    <a:pt x="11063" y="0"/>
                  </a:cubicBezTo>
                  <a:cubicBezTo>
                    <a:pt x="5690" y="262"/>
                    <a:pt x="1542" y="4823"/>
                    <a:pt x="1804" y="10209"/>
                  </a:cubicBezTo>
                  <a:cubicBezTo>
                    <a:pt x="1804" y="10296"/>
                    <a:pt x="1804" y="10396"/>
                    <a:pt x="1817" y="10496"/>
                  </a:cubicBezTo>
                  <a:lnTo>
                    <a:pt x="1817" y="17868"/>
                  </a:lnTo>
                  <a:lnTo>
                    <a:pt x="68" y="84592"/>
                  </a:lnTo>
                  <a:lnTo>
                    <a:pt x="68" y="91339"/>
                  </a:lnTo>
                  <a:cubicBezTo>
                    <a:pt x="-545" y="96637"/>
                    <a:pt x="3066" y="101510"/>
                    <a:pt x="8314" y="1024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B34FAC17-68B9-4D5E-BB5E-1FDE9CAEB546}"/>
                </a:ext>
              </a:extLst>
            </p:cNvPr>
            <p:cNvSpPr/>
            <p:nvPr/>
          </p:nvSpPr>
          <p:spPr>
            <a:xfrm>
              <a:off x="10977662" y="3376620"/>
              <a:ext cx="23671" cy="25655"/>
            </a:xfrm>
            <a:custGeom>
              <a:avLst/>
              <a:gdLst>
                <a:gd name="connsiteX0" fmla="*/ 13744 w 23671"/>
                <a:gd name="connsiteY0" fmla="*/ 41 h 25655"/>
                <a:gd name="connsiteX1" fmla="*/ 12495 w 23671"/>
                <a:gd name="connsiteY1" fmla="*/ 41 h 25655"/>
                <a:gd name="connsiteX2" fmla="*/ 12495 w 23671"/>
                <a:gd name="connsiteY2" fmla="*/ 41 h 25655"/>
                <a:gd name="connsiteX3" fmla="*/ 10746 w 23671"/>
                <a:gd name="connsiteY3" fmla="*/ 41 h 25655"/>
                <a:gd name="connsiteX4" fmla="*/ 10746 w 23671"/>
                <a:gd name="connsiteY4" fmla="*/ 41 h 25655"/>
                <a:gd name="connsiteX5" fmla="*/ 0 w 23671"/>
                <a:gd name="connsiteY5" fmla="*/ 5788 h 25655"/>
                <a:gd name="connsiteX6" fmla="*/ 0 w 23671"/>
                <a:gd name="connsiteY6" fmla="*/ 5788 h 25655"/>
                <a:gd name="connsiteX7" fmla="*/ 11695 w 23671"/>
                <a:gd name="connsiteY7" fmla="*/ 9237 h 25655"/>
                <a:gd name="connsiteX8" fmla="*/ 12495 w 23671"/>
                <a:gd name="connsiteY8" fmla="*/ 11286 h 25655"/>
                <a:gd name="connsiteX9" fmla="*/ 7872 w 23671"/>
                <a:gd name="connsiteY9" fmla="*/ 25655 h 25655"/>
                <a:gd name="connsiteX10" fmla="*/ 7872 w 23671"/>
                <a:gd name="connsiteY10" fmla="*/ 25655 h 25655"/>
                <a:gd name="connsiteX11" fmla="*/ 18242 w 23671"/>
                <a:gd name="connsiteY11" fmla="*/ 20157 h 25655"/>
                <a:gd name="connsiteX12" fmla="*/ 19492 w 23671"/>
                <a:gd name="connsiteY12" fmla="*/ 19158 h 25655"/>
                <a:gd name="connsiteX13" fmla="*/ 23615 w 23671"/>
                <a:gd name="connsiteY13" fmla="*/ 10411 h 25655"/>
                <a:gd name="connsiteX14" fmla="*/ 23615 w 23671"/>
                <a:gd name="connsiteY14" fmla="*/ 8287 h 25655"/>
                <a:gd name="connsiteX15" fmla="*/ 23615 w 23671"/>
                <a:gd name="connsiteY15" fmla="*/ 6163 h 25655"/>
                <a:gd name="connsiteX16" fmla="*/ 23615 w 23671"/>
                <a:gd name="connsiteY16" fmla="*/ 6163 h 25655"/>
                <a:gd name="connsiteX17" fmla="*/ 22865 w 23671"/>
                <a:gd name="connsiteY17" fmla="*/ 4914 h 25655"/>
                <a:gd name="connsiteX18" fmla="*/ 21741 w 23671"/>
                <a:gd name="connsiteY18" fmla="*/ 3039 h 25655"/>
                <a:gd name="connsiteX19" fmla="*/ 20366 w 23671"/>
                <a:gd name="connsiteY19" fmla="*/ 1790 h 25655"/>
                <a:gd name="connsiteX20" fmla="*/ 18867 w 23671"/>
                <a:gd name="connsiteY20" fmla="*/ 665 h 25655"/>
                <a:gd name="connsiteX21" fmla="*/ 17368 w 23671"/>
                <a:gd name="connsiteY21" fmla="*/ 665 h 25655"/>
                <a:gd name="connsiteX22" fmla="*/ 17368 w 23671"/>
                <a:gd name="connsiteY22" fmla="*/ 665 h 25655"/>
                <a:gd name="connsiteX23" fmla="*/ 13744 w 23671"/>
                <a:gd name="connsiteY23" fmla="*/ 41 h 2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671" h="25655">
                  <a:moveTo>
                    <a:pt x="13744" y="41"/>
                  </a:moveTo>
                  <a:lnTo>
                    <a:pt x="12495" y="41"/>
                  </a:lnTo>
                  <a:lnTo>
                    <a:pt x="12495" y="41"/>
                  </a:lnTo>
                  <a:lnTo>
                    <a:pt x="10746" y="41"/>
                  </a:lnTo>
                  <a:lnTo>
                    <a:pt x="10746" y="41"/>
                  </a:lnTo>
                  <a:lnTo>
                    <a:pt x="0" y="5788"/>
                  </a:lnTo>
                  <a:lnTo>
                    <a:pt x="0" y="5788"/>
                  </a:lnTo>
                  <a:cubicBezTo>
                    <a:pt x="4186" y="3514"/>
                    <a:pt x="9421" y="5051"/>
                    <a:pt x="11695" y="9237"/>
                  </a:cubicBezTo>
                  <a:cubicBezTo>
                    <a:pt x="12045" y="9874"/>
                    <a:pt x="12320" y="10574"/>
                    <a:pt x="12495" y="11286"/>
                  </a:cubicBezTo>
                  <a:cubicBezTo>
                    <a:pt x="14344" y="16572"/>
                    <a:pt x="12457" y="22444"/>
                    <a:pt x="7872" y="25655"/>
                  </a:cubicBezTo>
                  <a:lnTo>
                    <a:pt x="7872" y="25655"/>
                  </a:lnTo>
                  <a:lnTo>
                    <a:pt x="18242" y="20157"/>
                  </a:lnTo>
                  <a:cubicBezTo>
                    <a:pt x="18242" y="20157"/>
                    <a:pt x="18992" y="19408"/>
                    <a:pt x="19492" y="19158"/>
                  </a:cubicBezTo>
                  <a:cubicBezTo>
                    <a:pt x="22053" y="16971"/>
                    <a:pt x="23565" y="13785"/>
                    <a:pt x="23615" y="10411"/>
                  </a:cubicBezTo>
                  <a:cubicBezTo>
                    <a:pt x="23678" y="9699"/>
                    <a:pt x="23678" y="9000"/>
                    <a:pt x="23615" y="8287"/>
                  </a:cubicBezTo>
                  <a:cubicBezTo>
                    <a:pt x="23690" y="7575"/>
                    <a:pt x="23690" y="6875"/>
                    <a:pt x="23615" y="6163"/>
                  </a:cubicBezTo>
                  <a:lnTo>
                    <a:pt x="23615" y="6163"/>
                  </a:lnTo>
                  <a:lnTo>
                    <a:pt x="22865" y="4914"/>
                  </a:lnTo>
                  <a:cubicBezTo>
                    <a:pt x="22540" y="4264"/>
                    <a:pt x="22166" y="3639"/>
                    <a:pt x="21741" y="3039"/>
                  </a:cubicBezTo>
                  <a:cubicBezTo>
                    <a:pt x="21341" y="2565"/>
                    <a:pt x="20879" y="2140"/>
                    <a:pt x="20366" y="1790"/>
                  </a:cubicBezTo>
                  <a:lnTo>
                    <a:pt x="18867" y="665"/>
                  </a:lnTo>
                  <a:cubicBezTo>
                    <a:pt x="18367" y="603"/>
                    <a:pt x="17867" y="603"/>
                    <a:pt x="17368" y="665"/>
                  </a:cubicBezTo>
                  <a:lnTo>
                    <a:pt x="17368" y="665"/>
                  </a:lnTo>
                  <a:cubicBezTo>
                    <a:pt x="16243" y="116"/>
                    <a:pt x="14981" y="-97"/>
                    <a:pt x="13744" y="4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5D67C2F1-3B49-4FBF-944A-ADFD9C34C9FC}"/>
                </a:ext>
              </a:extLst>
            </p:cNvPr>
            <p:cNvSpPr/>
            <p:nvPr/>
          </p:nvSpPr>
          <p:spPr>
            <a:xfrm>
              <a:off x="10746662" y="3382851"/>
              <a:ext cx="242822" cy="142004"/>
            </a:xfrm>
            <a:custGeom>
              <a:avLst/>
              <a:gdLst>
                <a:gd name="connsiteX0" fmla="*/ 1099 w 242822"/>
                <a:gd name="connsiteY0" fmla="*/ 135627 h 142004"/>
                <a:gd name="connsiteX1" fmla="*/ 11220 w 242822"/>
                <a:gd name="connsiteY1" fmla="*/ 141762 h 142004"/>
                <a:gd name="connsiteX2" fmla="*/ 12969 w 242822"/>
                <a:gd name="connsiteY2" fmla="*/ 141125 h 142004"/>
                <a:gd name="connsiteX3" fmla="*/ 24464 w 242822"/>
                <a:gd name="connsiteY3" fmla="*/ 135003 h 142004"/>
                <a:gd name="connsiteX4" fmla="*/ 237497 w 242822"/>
                <a:gd name="connsiteY4" fmla="*/ 20923 h 142004"/>
                <a:gd name="connsiteX5" fmla="*/ 242120 w 242822"/>
                <a:gd name="connsiteY5" fmla="*/ 6554 h 142004"/>
                <a:gd name="connsiteX6" fmla="*/ 231674 w 242822"/>
                <a:gd name="connsiteY6" fmla="*/ 256 h 142004"/>
                <a:gd name="connsiteX7" fmla="*/ 229625 w 242822"/>
                <a:gd name="connsiteY7" fmla="*/ 1056 h 142004"/>
                <a:gd name="connsiteX8" fmla="*/ 229625 w 242822"/>
                <a:gd name="connsiteY8" fmla="*/ 1056 h 142004"/>
                <a:gd name="connsiteX9" fmla="*/ 4722 w 242822"/>
                <a:gd name="connsiteY9" fmla="*/ 121258 h 142004"/>
                <a:gd name="connsiteX10" fmla="*/ 1099 w 242822"/>
                <a:gd name="connsiteY10" fmla="*/ 135627 h 1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22" h="142004">
                  <a:moveTo>
                    <a:pt x="1099" y="135627"/>
                  </a:moveTo>
                  <a:cubicBezTo>
                    <a:pt x="2199" y="140113"/>
                    <a:pt x="6734" y="142862"/>
                    <a:pt x="11220" y="141762"/>
                  </a:cubicBezTo>
                  <a:cubicBezTo>
                    <a:pt x="11832" y="141613"/>
                    <a:pt x="12407" y="141400"/>
                    <a:pt x="12969" y="141125"/>
                  </a:cubicBezTo>
                  <a:lnTo>
                    <a:pt x="24464" y="135003"/>
                  </a:lnTo>
                  <a:lnTo>
                    <a:pt x="237497" y="20923"/>
                  </a:lnTo>
                  <a:cubicBezTo>
                    <a:pt x="242082" y="17712"/>
                    <a:pt x="243969" y="11839"/>
                    <a:pt x="242120" y="6554"/>
                  </a:cubicBezTo>
                  <a:cubicBezTo>
                    <a:pt x="240970" y="1931"/>
                    <a:pt x="236297" y="-893"/>
                    <a:pt x="231674" y="256"/>
                  </a:cubicBezTo>
                  <a:cubicBezTo>
                    <a:pt x="230962" y="431"/>
                    <a:pt x="230275" y="706"/>
                    <a:pt x="229625" y="1056"/>
                  </a:cubicBezTo>
                  <a:lnTo>
                    <a:pt x="229625" y="1056"/>
                  </a:lnTo>
                  <a:lnTo>
                    <a:pt x="4722" y="121258"/>
                  </a:lnTo>
                  <a:cubicBezTo>
                    <a:pt x="262" y="124582"/>
                    <a:pt x="-1250" y="130579"/>
                    <a:pt x="1099" y="1356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9B3E699E-87DD-4D27-AC60-F793BE2A88EE}"/>
                </a:ext>
              </a:extLst>
            </p:cNvPr>
            <p:cNvSpPr/>
            <p:nvPr/>
          </p:nvSpPr>
          <p:spPr>
            <a:xfrm>
              <a:off x="9853342" y="5504062"/>
              <a:ext cx="18070" cy="40608"/>
            </a:xfrm>
            <a:custGeom>
              <a:avLst/>
              <a:gdLst>
                <a:gd name="connsiteX0" fmla="*/ 8302 w 18070"/>
                <a:gd name="connsiteY0" fmla="*/ 0 h 40608"/>
                <a:gd name="connsiteX1" fmla="*/ 3555 w 18070"/>
                <a:gd name="connsiteY1" fmla="*/ 1999 h 40608"/>
                <a:gd name="connsiteX2" fmla="*/ 1930 w 18070"/>
                <a:gd name="connsiteY2" fmla="*/ 3624 h 40608"/>
                <a:gd name="connsiteX3" fmla="*/ 931 w 18070"/>
                <a:gd name="connsiteY3" fmla="*/ 5248 h 40608"/>
                <a:gd name="connsiteX4" fmla="*/ 56 w 18070"/>
                <a:gd name="connsiteY4" fmla="*/ 7122 h 40608"/>
                <a:gd name="connsiteX5" fmla="*/ 56 w 18070"/>
                <a:gd name="connsiteY5" fmla="*/ 9621 h 40608"/>
                <a:gd name="connsiteX6" fmla="*/ 56 w 18070"/>
                <a:gd name="connsiteY6" fmla="*/ 11120 h 40608"/>
                <a:gd name="connsiteX7" fmla="*/ 56 w 18070"/>
                <a:gd name="connsiteY7" fmla="*/ 11120 h 40608"/>
                <a:gd name="connsiteX8" fmla="*/ 56 w 18070"/>
                <a:gd name="connsiteY8" fmla="*/ 11120 h 40608"/>
                <a:gd name="connsiteX9" fmla="*/ 56 w 18070"/>
                <a:gd name="connsiteY9" fmla="*/ 40609 h 40608"/>
                <a:gd name="connsiteX10" fmla="*/ 8802 w 18070"/>
                <a:gd name="connsiteY10" fmla="*/ 29488 h 40608"/>
                <a:gd name="connsiteX11" fmla="*/ 18048 w 18070"/>
                <a:gd name="connsiteY11" fmla="*/ 40109 h 40608"/>
                <a:gd name="connsiteX12" fmla="*/ 18048 w 18070"/>
                <a:gd name="connsiteY12" fmla="*/ 26115 h 40608"/>
                <a:gd name="connsiteX13" fmla="*/ 18048 w 18070"/>
                <a:gd name="connsiteY13" fmla="*/ 10371 h 40608"/>
                <a:gd name="connsiteX14" fmla="*/ 8440 w 18070"/>
                <a:gd name="connsiteY14" fmla="*/ 0 h 40608"/>
                <a:gd name="connsiteX15" fmla="*/ 8302 w 18070"/>
                <a:gd name="connsiteY15" fmla="*/ 0 h 4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70" h="40608">
                  <a:moveTo>
                    <a:pt x="8302" y="0"/>
                  </a:moveTo>
                  <a:cubicBezTo>
                    <a:pt x="6541" y="137"/>
                    <a:pt x="4879" y="837"/>
                    <a:pt x="3555" y="1999"/>
                  </a:cubicBezTo>
                  <a:cubicBezTo>
                    <a:pt x="2917" y="2437"/>
                    <a:pt x="2368" y="2986"/>
                    <a:pt x="1930" y="3624"/>
                  </a:cubicBezTo>
                  <a:lnTo>
                    <a:pt x="931" y="5248"/>
                  </a:lnTo>
                  <a:cubicBezTo>
                    <a:pt x="931" y="5873"/>
                    <a:pt x="306" y="6373"/>
                    <a:pt x="56" y="7122"/>
                  </a:cubicBezTo>
                  <a:cubicBezTo>
                    <a:pt x="-19" y="7959"/>
                    <a:pt x="-19" y="8784"/>
                    <a:pt x="56" y="9621"/>
                  </a:cubicBezTo>
                  <a:cubicBezTo>
                    <a:pt x="56" y="9621"/>
                    <a:pt x="56" y="10621"/>
                    <a:pt x="56" y="11120"/>
                  </a:cubicBezTo>
                  <a:lnTo>
                    <a:pt x="56" y="11120"/>
                  </a:lnTo>
                  <a:lnTo>
                    <a:pt x="56" y="11120"/>
                  </a:lnTo>
                  <a:lnTo>
                    <a:pt x="56" y="40609"/>
                  </a:lnTo>
                  <a:cubicBezTo>
                    <a:pt x="-469" y="35161"/>
                    <a:pt x="3380" y="30263"/>
                    <a:pt x="8802" y="29488"/>
                  </a:cubicBezTo>
                  <a:cubicBezTo>
                    <a:pt x="14275" y="29888"/>
                    <a:pt x="18411" y="34636"/>
                    <a:pt x="18048" y="40109"/>
                  </a:cubicBezTo>
                  <a:lnTo>
                    <a:pt x="18048" y="26115"/>
                  </a:lnTo>
                  <a:lnTo>
                    <a:pt x="18048" y="10371"/>
                  </a:lnTo>
                  <a:cubicBezTo>
                    <a:pt x="18261" y="4848"/>
                    <a:pt x="13950" y="212"/>
                    <a:pt x="8440" y="0"/>
                  </a:cubicBezTo>
                  <a:cubicBezTo>
                    <a:pt x="8390" y="0"/>
                    <a:pt x="8353" y="0"/>
                    <a:pt x="830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C6C3FB55-C585-4E96-9A54-A871B4BF2479}"/>
                </a:ext>
              </a:extLst>
            </p:cNvPr>
            <p:cNvSpPr/>
            <p:nvPr/>
          </p:nvSpPr>
          <p:spPr>
            <a:xfrm>
              <a:off x="9853350" y="5533800"/>
              <a:ext cx="20084" cy="146316"/>
            </a:xfrm>
            <a:custGeom>
              <a:avLst/>
              <a:gdLst>
                <a:gd name="connsiteX0" fmla="*/ 8794 w 20084"/>
                <a:gd name="connsiteY0" fmla="*/ 0 h 146316"/>
                <a:gd name="connsiteX1" fmla="*/ 48 w 20084"/>
                <a:gd name="connsiteY1" fmla="*/ 11120 h 146316"/>
                <a:gd name="connsiteX2" fmla="*/ 48 w 20084"/>
                <a:gd name="connsiteY2" fmla="*/ 22616 h 146316"/>
                <a:gd name="connsiteX3" fmla="*/ 48 w 20084"/>
                <a:gd name="connsiteY3" fmla="*/ 23366 h 146316"/>
                <a:gd name="connsiteX4" fmla="*/ 48 w 20084"/>
                <a:gd name="connsiteY4" fmla="*/ 32987 h 146316"/>
                <a:gd name="connsiteX5" fmla="*/ 1422 w 20084"/>
                <a:gd name="connsiteY5" fmla="*/ 105958 h 146316"/>
                <a:gd name="connsiteX6" fmla="*/ 2047 w 20084"/>
                <a:gd name="connsiteY6" fmla="*/ 135696 h 146316"/>
                <a:gd name="connsiteX7" fmla="*/ 11168 w 20084"/>
                <a:gd name="connsiteY7" fmla="*/ 146317 h 146316"/>
                <a:gd name="connsiteX8" fmla="*/ 20039 w 20084"/>
                <a:gd name="connsiteY8" fmla="*/ 135196 h 146316"/>
                <a:gd name="connsiteX9" fmla="*/ 17665 w 20084"/>
                <a:gd name="connsiteY9" fmla="*/ 10246 h 146316"/>
                <a:gd name="connsiteX10" fmla="*/ 8794 w 20084"/>
                <a:gd name="connsiteY10" fmla="*/ 0 h 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84" h="146316">
                  <a:moveTo>
                    <a:pt x="8794" y="0"/>
                  </a:moveTo>
                  <a:cubicBezTo>
                    <a:pt x="3371" y="774"/>
                    <a:pt x="-477" y="5672"/>
                    <a:pt x="48" y="11120"/>
                  </a:cubicBezTo>
                  <a:lnTo>
                    <a:pt x="48" y="22616"/>
                  </a:lnTo>
                  <a:lnTo>
                    <a:pt x="48" y="23366"/>
                  </a:lnTo>
                  <a:cubicBezTo>
                    <a:pt x="1335" y="26439"/>
                    <a:pt x="1335" y="29913"/>
                    <a:pt x="48" y="32987"/>
                  </a:cubicBezTo>
                  <a:lnTo>
                    <a:pt x="1422" y="105958"/>
                  </a:lnTo>
                  <a:lnTo>
                    <a:pt x="2047" y="135696"/>
                  </a:lnTo>
                  <a:cubicBezTo>
                    <a:pt x="1684" y="141131"/>
                    <a:pt x="5745" y="145854"/>
                    <a:pt x="11168" y="146317"/>
                  </a:cubicBezTo>
                  <a:cubicBezTo>
                    <a:pt x="16640" y="145604"/>
                    <a:pt x="20551" y="140681"/>
                    <a:pt x="20039" y="135196"/>
                  </a:cubicBezTo>
                  <a:lnTo>
                    <a:pt x="17665" y="10246"/>
                  </a:lnTo>
                  <a:cubicBezTo>
                    <a:pt x="17827" y="5035"/>
                    <a:pt x="13967" y="587"/>
                    <a:pt x="879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4C1E7317-5E48-4571-93A3-62FDE1B27654}"/>
                </a:ext>
              </a:extLst>
            </p:cNvPr>
            <p:cNvSpPr/>
            <p:nvPr/>
          </p:nvSpPr>
          <p:spPr>
            <a:xfrm>
              <a:off x="12037300" y="3598197"/>
              <a:ext cx="24393" cy="82724"/>
            </a:xfrm>
            <a:custGeom>
              <a:avLst/>
              <a:gdLst>
                <a:gd name="connsiteX0" fmla="*/ 9650 w 24393"/>
                <a:gd name="connsiteY0" fmla="*/ 82717 h 82724"/>
                <a:gd name="connsiteX1" fmla="*/ 19508 w 24393"/>
                <a:gd name="connsiteY1" fmla="*/ 73608 h 82724"/>
                <a:gd name="connsiteX2" fmla="*/ 19521 w 24393"/>
                <a:gd name="connsiteY2" fmla="*/ 73096 h 82724"/>
                <a:gd name="connsiteX3" fmla="*/ 19521 w 24393"/>
                <a:gd name="connsiteY3" fmla="*/ 68848 h 82724"/>
                <a:gd name="connsiteX4" fmla="*/ 19521 w 24393"/>
                <a:gd name="connsiteY4" fmla="*/ 64349 h 82724"/>
                <a:gd name="connsiteX5" fmla="*/ 24393 w 24393"/>
                <a:gd name="connsiteY5" fmla="*/ 8871 h 82724"/>
                <a:gd name="connsiteX6" fmla="*/ 24393 w 24393"/>
                <a:gd name="connsiteY6" fmla="*/ 2874 h 82724"/>
                <a:gd name="connsiteX7" fmla="*/ 14523 w 24393"/>
                <a:gd name="connsiteY7" fmla="*/ 12495 h 82724"/>
                <a:gd name="connsiteX8" fmla="*/ 14523 w 24393"/>
                <a:gd name="connsiteY8" fmla="*/ 12495 h 82724"/>
                <a:gd name="connsiteX9" fmla="*/ 6526 w 24393"/>
                <a:gd name="connsiteY9" fmla="*/ 0 h 82724"/>
                <a:gd name="connsiteX10" fmla="*/ 154 w 24393"/>
                <a:gd name="connsiteY10" fmla="*/ 70347 h 82724"/>
                <a:gd name="connsiteX11" fmla="*/ 8825 w 24393"/>
                <a:gd name="connsiteY11" fmla="*/ 82604 h 82724"/>
                <a:gd name="connsiteX12" fmla="*/ 9650 w 24393"/>
                <a:gd name="connsiteY12" fmla="*/ 82717 h 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93" h="82724">
                  <a:moveTo>
                    <a:pt x="9650" y="82717"/>
                  </a:moveTo>
                  <a:cubicBezTo>
                    <a:pt x="14885" y="82929"/>
                    <a:pt x="19308" y="78844"/>
                    <a:pt x="19508" y="73608"/>
                  </a:cubicBezTo>
                  <a:cubicBezTo>
                    <a:pt x="19521" y="73433"/>
                    <a:pt x="19521" y="73271"/>
                    <a:pt x="19521" y="73096"/>
                  </a:cubicBezTo>
                  <a:lnTo>
                    <a:pt x="19521" y="68848"/>
                  </a:lnTo>
                  <a:lnTo>
                    <a:pt x="19521" y="64349"/>
                  </a:lnTo>
                  <a:lnTo>
                    <a:pt x="24393" y="8871"/>
                  </a:lnTo>
                  <a:lnTo>
                    <a:pt x="24393" y="2874"/>
                  </a:lnTo>
                  <a:cubicBezTo>
                    <a:pt x="24318" y="8259"/>
                    <a:pt x="19908" y="12557"/>
                    <a:pt x="14523" y="12495"/>
                  </a:cubicBezTo>
                  <a:cubicBezTo>
                    <a:pt x="14523" y="12495"/>
                    <a:pt x="14523" y="12495"/>
                    <a:pt x="14523" y="12495"/>
                  </a:cubicBezTo>
                  <a:cubicBezTo>
                    <a:pt x="8913" y="11195"/>
                    <a:pt x="5364" y="5648"/>
                    <a:pt x="6526" y="0"/>
                  </a:cubicBezTo>
                  <a:lnTo>
                    <a:pt x="154" y="70347"/>
                  </a:lnTo>
                  <a:cubicBezTo>
                    <a:pt x="-833" y="76132"/>
                    <a:pt x="3040" y="81617"/>
                    <a:pt x="8825" y="82604"/>
                  </a:cubicBezTo>
                  <a:cubicBezTo>
                    <a:pt x="9100" y="82654"/>
                    <a:pt x="9375" y="82692"/>
                    <a:pt x="9650" y="827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D1D6A5A4-5AAB-4AEC-87CB-D5A50AFE71B8}"/>
                </a:ext>
              </a:extLst>
            </p:cNvPr>
            <p:cNvSpPr/>
            <p:nvPr/>
          </p:nvSpPr>
          <p:spPr>
            <a:xfrm>
              <a:off x="7782668" y="2557862"/>
              <a:ext cx="159323" cy="1274005"/>
            </a:xfrm>
            <a:custGeom>
              <a:avLst/>
              <a:gdLst>
                <a:gd name="connsiteX0" fmla="*/ 150685 w 159323"/>
                <a:gd name="connsiteY0" fmla="*/ 1273992 h 1274005"/>
                <a:gd name="connsiteX1" fmla="*/ 150685 w 159323"/>
                <a:gd name="connsiteY1" fmla="*/ 1273992 h 1274005"/>
                <a:gd name="connsiteX2" fmla="*/ 152434 w 159323"/>
                <a:gd name="connsiteY2" fmla="*/ 1273992 h 1274005"/>
                <a:gd name="connsiteX3" fmla="*/ 159181 w 159323"/>
                <a:gd name="connsiteY3" fmla="*/ 1262122 h 1274005"/>
                <a:gd name="connsiteX4" fmla="*/ 159181 w 159323"/>
                <a:gd name="connsiteY4" fmla="*/ 1258998 h 1274005"/>
                <a:gd name="connsiteX5" fmla="*/ 17742 w 159323"/>
                <a:gd name="connsiteY5" fmla="*/ 0 h 1274005"/>
                <a:gd name="connsiteX6" fmla="*/ 10121 w 159323"/>
                <a:gd name="connsiteY6" fmla="*/ 12495 h 1274005"/>
                <a:gd name="connsiteX7" fmla="*/ 12 w 159323"/>
                <a:gd name="connsiteY7" fmla="*/ 3649 h 1274005"/>
                <a:gd name="connsiteX8" fmla="*/ 0 w 159323"/>
                <a:gd name="connsiteY8" fmla="*/ 3249 h 1274005"/>
                <a:gd name="connsiteX9" fmla="*/ 141564 w 159323"/>
                <a:gd name="connsiteY9" fmla="*/ 1265246 h 1274005"/>
                <a:gd name="connsiteX10" fmla="*/ 141564 w 159323"/>
                <a:gd name="connsiteY10" fmla="*/ 1266120 h 1274005"/>
                <a:gd name="connsiteX11" fmla="*/ 142189 w 159323"/>
                <a:gd name="connsiteY11" fmla="*/ 1268119 h 1274005"/>
                <a:gd name="connsiteX12" fmla="*/ 143063 w 159323"/>
                <a:gd name="connsiteY12" fmla="*/ 1269994 h 1274005"/>
                <a:gd name="connsiteX13" fmla="*/ 150685 w 159323"/>
                <a:gd name="connsiteY13" fmla="*/ 1273992 h 127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323" h="1274005">
                  <a:moveTo>
                    <a:pt x="150685" y="1273992"/>
                  </a:moveTo>
                  <a:cubicBezTo>
                    <a:pt x="150685" y="1273992"/>
                    <a:pt x="150685" y="1273992"/>
                    <a:pt x="150685" y="1273992"/>
                  </a:cubicBezTo>
                  <a:cubicBezTo>
                    <a:pt x="151172" y="1273517"/>
                    <a:pt x="151947" y="1273517"/>
                    <a:pt x="152434" y="1273992"/>
                  </a:cubicBezTo>
                  <a:cubicBezTo>
                    <a:pt x="157195" y="1272118"/>
                    <a:pt x="160006" y="1267170"/>
                    <a:pt x="159181" y="1262122"/>
                  </a:cubicBezTo>
                  <a:lnTo>
                    <a:pt x="159181" y="1258998"/>
                  </a:lnTo>
                  <a:lnTo>
                    <a:pt x="17742" y="0"/>
                  </a:lnTo>
                  <a:cubicBezTo>
                    <a:pt x="18929" y="5535"/>
                    <a:pt x="15581" y="11021"/>
                    <a:pt x="10121" y="12495"/>
                  </a:cubicBezTo>
                  <a:cubicBezTo>
                    <a:pt x="4885" y="12845"/>
                    <a:pt x="362" y="8884"/>
                    <a:pt x="12" y="3649"/>
                  </a:cubicBezTo>
                  <a:cubicBezTo>
                    <a:pt x="12" y="3511"/>
                    <a:pt x="0" y="3386"/>
                    <a:pt x="0" y="3249"/>
                  </a:cubicBezTo>
                  <a:lnTo>
                    <a:pt x="141564" y="1265246"/>
                  </a:lnTo>
                  <a:cubicBezTo>
                    <a:pt x="141526" y="1265533"/>
                    <a:pt x="141526" y="1265833"/>
                    <a:pt x="141564" y="1266120"/>
                  </a:cubicBezTo>
                  <a:cubicBezTo>
                    <a:pt x="141714" y="1266808"/>
                    <a:pt x="141926" y="1267470"/>
                    <a:pt x="142189" y="1268119"/>
                  </a:cubicBezTo>
                  <a:cubicBezTo>
                    <a:pt x="142376" y="1268782"/>
                    <a:pt x="142676" y="1269419"/>
                    <a:pt x="143063" y="1269994"/>
                  </a:cubicBezTo>
                  <a:cubicBezTo>
                    <a:pt x="144675" y="1272630"/>
                    <a:pt x="147599" y="1274167"/>
                    <a:pt x="150685" y="1273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66C85776-F5E7-4781-9995-3F7ED590D340}"/>
                </a:ext>
              </a:extLst>
            </p:cNvPr>
            <p:cNvSpPr/>
            <p:nvPr/>
          </p:nvSpPr>
          <p:spPr>
            <a:xfrm>
              <a:off x="7767564" y="2412279"/>
              <a:ext cx="33084" cy="157829"/>
            </a:xfrm>
            <a:custGeom>
              <a:avLst/>
              <a:gdLst>
                <a:gd name="connsiteX0" fmla="*/ 25224 w 33084"/>
                <a:gd name="connsiteY0" fmla="*/ 157828 h 157829"/>
                <a:gd name="connsiteX1" fmla="*/ 32846 w 33084"/>
                <a:gd name="connsiteY1" fmla="*/ 145333 h 157829"/>
                <a:gd name="connsiteX2" fmla="*/ 32846 w 33084"/>
                <a:gd name="connsiteY2" fmla="*/ 145333 h 157829"/>
                <a:gd name="connsiteX3" fmla="*/ 32846 w 33084"/>
                <a:gd name="connsiteY3" fmla="*/ 141335 h 157829"/>
                <a:gd name="connsiteX4" fmla="*/ 18977 w 33084"/>
                <a:gd name="connsiteY4" fmla="*/ 17759 h 157829"/>
                <a:gd name="connsiteX5" fmla="*/ 18102 w 33084"/>
                <a:gd name="connsiteY5" fmla="*/ 9262 h 157829"/>
                <a:gd name="connsiteX6" fmla="*/ 8381 w 33084"/>
                <a:gd name="connsiteY6" fmla="*/ 3 h 157829"/>
                <a:gd name="connsiteX7" fmla="*/ 7981 w 33084"/>
                <a:gd name="connsiteY7" fmla="*/ 16 h 157829"/>
                <a:gd name="connsiteX8" fmla="*/ 235 w 33084"/>
                <a:gd name="connsiteY8" fmla="*/ 12511 h 157829"/>
                <a:gd name="connsiteX9" fmla="*/ 15603 w 33084"/>
                <a:gd name="connsiteY9" fmla="*/ 149206 h 157829"/>
                <a:gd name="connsiteX10" fmla="*/ 25224 w 33084"/>
                <a:gd name="connsiteY10" fmla="*/ 157828 h 1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84" h="157829">
                  <a:moveTo>
                    <a:pt x="25224" y="157828"/>
                  </a:moveTo>
                  <a:cubicBezTo>
                    <a:pt x="30684" y="156353"/>
                    <a:pt x="34033" y="150868"/>
                    <a:pt x="32846" y="145333"/>
                  </a:cubicBezTo>
                  <a:lnTo>
                    <a:pt x="32846" y="145333"/>
                  </a:lnTo>
                  <a:lnTo>
                    <a:pt x="32846" y="141335"/>
                  </a:lnTo>
                  <a:lnTo>
                    <a:pt x="18977" y="17759"/>
                  </a:lnTo>
                  <a:lnTo>
                    <a:pt x="18102" y="9262"/>
                  </a:lnTo>
                  <a:cubicBezTo>
                    <a:pt x="17977" y="4014"/>
                    <a:pt x="13617" y="-134"/>
                    <a:pt x="8381" y="3"/>
                  </a:cubicBezTo>
                  <a:cubicBezTo>
                    <a:pt x="8244" y="3"/>
                    <a:pt x="8119" y="3"/>
                    <a:pt x="7981" y="16"/>
                  </a:cubicBezTo>
                  <a:cubicBezTo>
                    <a:pt x="2471" y="1428"/>
                    <a:pt x="-952" y="6938"/>
                    <a:pt x="235" y="12511"/>
                  </a:cubicBezTo>
                  <a:lnTo>
                    <a:pt x="15603" y="149206"/>
                  </a:lnTo>
                  <a:cubicBezTo>
                    <a:pt x="16066" y="154154"/>
                    <a:pt x="20251" y="157915"/>
                    <a:pt x="25224" y="15782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F20B522F-9342-479E-A6C9-67F2F59A01C1}"/>
                </a:ext>
              </a:extLst>
            </p:cNvPr>
            <p:cNvSpPr/>
            <p:nvPr/>
          </p:nvSpPr>
          <p:spPr>
            <a:xfrm>
              <a:off x="11027016" y="2320027"/>
              <a:ext cx="52758" cy="41412"/>
            </a:xfrm>
            <a:custGeom>
              <a:avLst/>
              <a:gdLst>
                <a:gd name="connsiteX0" fmla="*/ 51853 w 52758"/>
                <a:gd name="connsiteY0" fmla="*/ 6552 h 41412"/>
                <a:gd name="connsiteX1" fmla="*/ 41857 w 52758"/>
                <a:gd name="connsiteY1" fmla="*/ 204 h 41412"/>
                <a:gd name="connsiteX2" fmla="*/ 40108 w 52758"/>
                <a:gd name="connsiteY2" fmla="*/ 804 h 41412"/>
                <a:gd name="connsiteX3" fmla="*/ 37734 w 52758"/>
                <a:gd name="connsiteY3" fmla="*/ 2053 h 41412"/>
                <a:gd name="connsiteX4" fmla="*/ 34485 w 52758"/>
                <a:gd name="connsiteY4" fmla="*/ 3678 h 41412"/>
                <a:gd name="connsiteX5" fmla="*/ 12495 w 52758"/>
                <a:gd name="connsiteY5" fmla="*/ 14798 h 41412"/>
                <a:gd name="connsiteX6" fmla="*/ 0 w 52758"/>
                <a:gd name="connsiteY6" fmla="*/ 21421 h 41412"/>
                <a:gd name="connsiteX7" fmla="*/ 11232 w 52758"/>
                <a:gd name="connsiteY7" fmla="*/ 25682 h 41412"/>
                <a:gd name="connsiteX8" fmla="*/ 11745 w 52758"/>
                <a:gd name="connsiteY8" fmla="*/ 27168 h 41412"/>
                <a:gd name="connsiteX9" fmla="*/ 6872 w 52758"/>
                <a:gd name="connsiteY9" fmla="*/ 41413 h 41412"/>
                <a:gd name="connsiteX10" fmla="*/ 47604 w 52758"/>
                <a:gd name="connsiteY10" fmla="*/ 20796 h 41412"/>
                <a:gd name="connsiteX11" fmla="*/ 51853 w 52758"/>
                <a:gd name="connsiteY11" fmla="*/ 6552 h 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58" h="41412">
                  <a:moveTo>
                    <a:pt x="51853" y="6552"/>
                  </a:moveTo>
                  <a:cubicBezTo>
                    <a:pt x="50841" y="2041"/>
                    <a:pt x="46367" y="-808"/>
                    <a:pt x="41857" y="204"/>
                  </a:cubicBezTo>
                  <a:cubicBezTo>
                    <a:pt x="41257" y="342"/>
                    <a:pt x="40670" y="542"/>
                    <a:pt x="40108" y="804"/>
                  </a:cubicBezTo>
                  <a:lnTo>
                    <a:pt x="37734" y="2053"/>
                  </a:lnTo>
                  <a:lnTo>
                    <a:pt x="34485" y="3678"/>
                  </a:lnTo>
                  <a:lnTo>
                    <a:pt x="12495" y="14798"/>
                  </a:lnTo>
                  <a:lnTo>
                    <a:pt x="0" y="21421"/>
                  </a:lnTo>
                  <a:cubicBezTo>
                    <a:pt x="4273" y="19496"/>
                    <a:pt x="9308" y="21408"/>
                    <a:pt x="11232" y="25682"/>
                  </a:cubicBezTo>
                  <a:cubicBezTo>
                    <a:pt x="11445" y="26156"/>
                    <a:pt x="11620" y="26656"/>
                    <a:pt x="11745" y="27168"/>
                  </a:cubicBezTo>
                  <a:cubicBezTo>
                    <a:pt x="13481" y="32466"/>
                    <a:pt x="11495" y="38289"/>
                    <a:pt x="6872" y="41413"/>
                  </a:cubicBezTo>
                  <a:lnTo>
                    <a:pt x="47604" y="20796"/>
                  </a:lnTo>
                  <a:cubicBezTo>
                    <a:pt x="52227" y="17660"/>
                    <a:pt x="54002" y="11712"/>
                    <a:pt x="51853" y="655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99E81033-D80F-4968-929E-7EBDC76E57F1}"/>
                </a:ext>
              </a:extLst>
            </p:cNvPr>
            <p:cNvSpPr/>
            <p:nvPr/>
          </p:nvSpPr>
          <p:spPr>
            <a:xfrm>
              <a:off x="10930251" y="2340697"/>
              <a:ext cx="108712" cy="67413"/>
            </a:xfrm>
            <a:custGeom>
              <a:avLst/>
              <a:gdLst>
                <a:gd name="connsiteX0" fmla="*/ 108010 w 108712"/>
                <a:gd name="connsiteY0" fmla="*/ 6499 h 67413"/>
                <a:gd name="connsiteX1" fmla="*/ 97751 w 108712"/>
                <a:gd name="connsiteY1" fmla="*/ 239 h 67413"/>
                <a:gd name="connsiteX2" fmla="*/ 96265 w 108712"/>
                <a:gd name="connsiteY2" fmla="*/ 751 h 67413"/>
                <a:gd name="connsiteX3" fmla="*/ 91017 w 108712"/>
                <a:gd name="connsiteY3" fmla="*/ 3375 h 67413"/>
                <a:gd name="connsiteX4" fmla="*/ 4804 w 108712"/>
                <a:gd name="connsiteY4" fmla="*/ 46858 h 67413"/>
                <a:gd name="connsiteX5" fmla="*/ 4804 w 108712"/>
                <a:gd name="connsiteY5" fmla="*/ 46858 h 67413"/>
                <a:gd name="connsiteX6" fmla="*/ 4804 w 108712"/>
                <a:gd name="connsiteY6" fmla="*/ 46858 h 67413"/>
                <a:gd name="connsiteX7" fmla="*/ 3805 w 108712"/>
                <a:gd name="connsiteY7" fmla="*/ 47608 h 67413"/>
                <a:gd name="connsiteX8" fmla="*/ 2055 w 108712"/>
                <a:gd name="connsiteY8" fmla="*/ 49107 h 67413"/>
                <a:gd name="connsiteX9" fmla="*/ 1056 w 108712"/>
                <a:gd name="connsiteY9" fmla="*/ 50731 h 67413"/>
                <a:gd name="connsiteX10" fmla="*/ 56 w 108712"/>
                <a:gd name="connsiteY10" fmla="*/ 52481 h 67413"/>
                <a:gd name="connsiteX11" fmla="*/ 56 w 108712"/>
                <a:gd name="connsiteY11" fmla="*/ 54980 h 67413"/>
                <a:gd name="connsiteX12" fmla="*/ 56 w 108712"/>
                <a:gd name="connsiteY12" fmla="*/ 56729 h 67413"/>
                <a:gd name="connsiteX13" fmla="*/ 56 w 108712"/>
                <a:gd name="connsiteY13" fmla="*/ 56729 h 67413"/>
                <a:gd name="connsiteX14" fmla="*/ 681 w 108712"/>
                <a:gd name="connsiteY14" fmla="*/ 60852 h 67413"/>
                <a:gd name="connsiteX15" fmla="*/ 11114 w 108712"/>
                <a:gd name="connsiteY15" fmla="*/ 67162 h 67413"/>
                <a:gd name="connsiteX16" fmla="*/ 12426 w 108712"/>
                <a:gd name="connsiteY16" fmla="*/ 66725 h 67413"/>
                <a:gd name="connsiteX17" fmla="*/ 17799 w 108712"/>
                <a:gd name="connsiteY17" fmla="*/ 63976 h 67413"/>
                <a:gd name="connsiteX18" fmla="*/ 17799 w 108712"/>
                <a:gd name="connsiteY18" fmla="*/ 63976 h 67413"/>
                <a:gd name="connsiteX19" fmla="*/ 103887 w 108712"/>
                <a:gd name="connsiteY19" fmla="*/ 20493 h 67413"/>
                <a:gd name="connsiteX20" fmla="*/ 108010 w 108712"/>
                <a:gd name="connsiteY20" fmla="*/ 6499 h 6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712" h="67413">
                  <a:moveTo>
                    <a:pt x="108010" y="6499"/>
                  </a:moveTo>
                  <a:cubicBezTo>
                    <a:pt x="106910" y="1938"/>
                    <a:pt x="102312" y="-861"/>
                    <a:pt x="97751" y="239"/>
                  </a:cubicBezTo>
                  <a:cubicBezTo>
                    <a:pt x="97239" y="364"/>
                    <a:pt x="96739" y="539"/>
                    <a:pt x="96265" y="751"/>
                  </a:cubicBezTo>
                  <a:lnTo>
                    <a:pt x="91017" y="3375"/>
                  </a:lnTo>
                  <a:lnTo>
                    <a:pt x="4804" y="46858"/>
                  </a:lnTo>
                  <a:lnTo>
                    <a:pt x="4804" y="46858"/>
                  </a:lnTo>
                  <a:lnTo>
                    <a:pt x="4804" y="46858"/>
                  </a:lnTo>
                  <a:cubicBezTo>
                    <a:pt x="4804" y="46858"/>
                    <a:pt x="4179" y="46858"/>
                    <a:pt x="3805" y="47608"/>
                  </a:cubicBezTo>
                  <a:cubicBezTo>
                    <a:pt x="3168" y="48045"/>
                    <a:pt x="2580" y="48545"/>
                    <a:pt x="2055" y="49107"/>
                  </a:cubicBezTo>
                  <a:cubicBezTo>
                    <a:pt x="1630" y="49594"/>
                    <a:pt x="1293" y="50144"/>
                    <a:pt x="1056" y="50731"/>
                  </a:cubicBezTo>
                  <a:cubicBezTo>
                    <a:pt x="681" y="51281"/>
                    <a:pt x="344" y="51868"/>
                    <a:pt x="56" y="52481"/>
                  </a:cubicBezTo>
                  <a:cubicBezTo>
                    <a:pt x="-19" y="53318"/>
                    <a:pt x="-19" y="54142"/>
                    <a:pt x="56" y="54980"/>
                  </a:cubicBezTo>
                  <a:cubicBezTo>
                    <a:pt x="-6" y="55567"/>
                    <a:pt x="-6" y="56142"/>
                    <a:pt x="56" y="56729"/>
                  </a:cubicBezTo>
                  <a:lnTo>
                    <a:pt x="56" y="56729"/>
                  </a:lnTo>
                  <a:cubicBezTo>
                    <a:pt x="31" y="58128"/>
                    <a:pt x="244" y="59528"/>
                    <a:pt x="681" y="60852"/>
                  </a:cubicBezTo>
                  <a:cubicBezTo>
                    <a:pt x="1818" y="65475"/>
                    <a:pt x="6491" y="68299"/>
                    <a:pt x="11114" y="67162"/>
                  </a:cubicBezTo>
                  <a:cubicBezTo>
                    <a:pt x="11564" y="67050"/>
                    <a:pt x="12001" y="66900"/>
                    <a:pt x="12426" y="66725"/>
                  </a:cubicBezTo>
                  <a:lnTo>
                    <a:pt x="17799" y="63976"/>
                  </a:lnTo>
                  <a:lnTo>
                    <a:pt x="17799" y="63976"/>
                  </a:lnTo>
                  <a:lnTo>
                    <a:pt x="103887" y="20493"/>
                  </a:lnTo>
                  <a:cubicBezTo>
                    <a:pt x="108122" y="17195"/>
                    <a:pt x="109784" y="11559"/>
                    <a:pt x="108010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5CB38686-0B0D-49E2-BDE9-F8B9ADBADFA0}"/>
                </a:ext>
              </a:extLst>
            </p:cNvPr>
            <p:cNvSpPr/>
            <p:nvPr/>
          </p:nvSpPr>
          <p:spPr>
            <a:xfrm>
              <a:off x="8105719" y="5883411"/>
              <a:ext cx="171235" cy="109860"/>
            </a:xfrm>
            <a:custGeom>
              <a:avLst/>
              <a:gdLst>
                <a:gd name="connsiteX0" fmla="*/ 934 w 171235"/>
                <a:gd name="connsiteY0" fmla="*/ 103459 h 109860"/>
                <a:gd name="connsiteX1" fmla="*/ 11267 w 171235"/>
                <a:gd name="connsiteY1" fmla="*/ 109594 h 109860"/>
                <a:gd name="connsiteX2" fmla="*/ 13428 w 171235"/>
                <a:gd name="connsiteY2" fmla="*/ 108707 h 109860"/>
                <a:gd name="connsiteX3" fmla="*/ 171235 w 171235"/>
                <a:gd name="connsiteY3" fmla="*/ 19742 h 109860"/>
                <a:gd name="connsiteX4" fmla="*/ 171235 w 171235"/>
                <a:gd name="connsiteY4" fmla="*/ 19742 h 109860"/>
                <a:gd name="connsiteX5" fmla="*/ 159740 w 171235"/>
                <a:gd name="connsiteY5" fmla="*/ 16931 h 109860"/>
                <a:gd name="connsiteX6" fmla="*/ 158740 w 171235"/>
                <a:gd name="connsiteY6" fmla="*/ 14494 h 109860"/>
                <a:gd name="connsiteX7" fmla="*/ 162989 w 171235"/>
                <a:gd name="connsiteY7" fmla="*/ 0 h 109860"/>
                <a:gd name="connsiteX8" fmla="*/ 162989 w 171235"/>
                <a:gd name="connsiteY8" fmla="*/ 0 h 109860"/>
                <a:gd name="connsiteX9" fmla="*/ 162114 w 171235"/>
                <a:gd name="connsiteY9" fmla="*/ 0 h 109860"/>
                <a:gd name="connsiteX10" fmla="*/ 5182 w 171235"/>
                <a:gd name="connsiteY10" fmla="*/ 88590 h 109860"/>
                <a:gd name="connsiteX11" fmla="*/ 934 w 171235"/>
                <a:gd name="connsiteY11" fmla="*/ 103459 h 10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235" h="109860">
                  <a:moveTo>
                    <a:pt x="934" y="103459"/>
                  </a:moveTo>
                  <a:cubicBezTo>
                    <a:pt x="2096" y="108007"/>
                    <a:pt x="6719" y="110756"/>
                    <a:pt x="11267" y="109594"/>
                  </a:cubicBezTo>
                  <a:cubicBezTo>
                    <a:pt x="12029" y="109394"/>
                    <a:pt x="12753" y="109094"/>
                    <a:pt x="13428" y="108707"/>
                  </a:cubicBezTo>
                  <a:lnTo>
                    <a:pt x="171235" y="19742"/>
                  </a:lnTo>
                  <a:lnTo>
                    <a:pt x="171235" y="19742"/>
                  </a:lnTo>
                  <a:cubicBezTo>
                    <a:pt x="167287" y="22141"/>
                    <a:pt x="162139" y="20879"/>
                    <a:pt x="159740" y="16931"/>
                  </a:cubicBezTo>
                  <a:cubicBezTo>
                    <a:pt x="159278" y="16181"/>
                    <a:pt x="158940" y="15356"/>
                    <a:pt x="158740" y="14494"/>
                  </a:cubicBezTo>
                  <a:cubicBezTo>
                    <a:pt x="156741" y="9259"/>
                    <a:pt x="158478" y="3336"/>
                    <a:pt x="162989" y="0"/>
                  </a:cubicBezTo>
                  <a:lnTo>
                    <a:pt x="162989" y="0"/>
                  </a:lnTo>
                  <a:lnTo>
                    <a:pt x="162114" y="0"/>
                  </a:lnTo>
                  <a:lnTo>
                    <a:pt x="5182" y="88590"/>
                  </a:lnTo>
                  <a:cubicBezTo>
                    <a:pt x="496" y="91964"/>
                    <a:pt x="-1253" y="98111"/>
                    <a:pt x="934" y="1034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09756A73-A1A4-4FF2-A2B4-313BCFDA0D01}"/>
                </a:ext>
              </a:extLst>
            </p:cNvPr>
            <p:cNvSpPr/>
            <p:nvPr/>
          </p:nvSpPr>
          <p:spPr>
            <a:xfrm>
              <a:off x="8470121" y="6036225"/>
              <a:ext cx="74" cy="2124"/>
            </a:xfrm>
            <a:custGeom>
              <a:avLst/>
              <a:gdLst>
                <a:gd name="connsiteX0" fmla="*/ 0 w 74"/>
                <a:gd name="connsiteY0" fmla="*/ 999 h 2124"/>
                <a:gd name="connsiteX1" fmla="*/ 0 w 74"/>
                <a:gd name="connsiteY1" fmla="*/ 0 h 2124"/>
                <a:gd name="connsiteX2" fmla="*/ 0 w 74"/>
                <a:gd name="connsiteY2" fmla="*/ 0 h 2124"/>
                <a:gd name="connsiteX3" fmla="*/ 0 w 74"/>
                <a:gd name="connsiteY3" fmla="*/ 2124 h 2124"/>
                <a:gd name="connsiteX4" fmla="*/ 0 w 74"/>
                <a:gd name="connsiteY4" fmla="*/ 999 h 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" h="2124">
                  <a:moveTo>
                    <a:pt x="0" y="999"/>
                  </a:moveTo>
                  <a:cubicBezTo>
                    <a:pt x="0" y="999"/>
                    <a:pt x="0" y="375"/>
                    <a:pt x="0" y="0"/>
                  </a:cubicBezTo>
                  <a:lnTo>
                    <a:pt x="0" y="0"/>
                  </a:lnTo>
                  <a:cubicBezTo>
                    <a:pt x="75" y="712"/>
                    <a:pt x="75" y="1412"/>
                    <a:pt x="0" y="2124"/>
                  </a:cubicBezTo>
                  <a:cubicBezTo>
                    <a:pt x="100" y="1762"/>
                    <a:pt x="100" y="1362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344946C1-1A31-4E5E-BCBD-CE308EA8892A}"/>
                </a:ext>
              </a:extLst>
            </p:cNvPr>
            <p:cNvSpPr/>
            <p:nvPr/>
          </p:nvSpPr>
          <p:spPr>
            <a:xfrm>
              <a:off x="8442882" y="6030602"/>
              <a:ext cx="16617" cy="11120"/>
            </a:xfrm>
            <a:custGeom>
              <a:avLst/>
              <a:gdLst>
                <a:gd name="connsiteX0" fmla="*/ 9996 w 16617"/>
                <a:gd name="connsiteY0" fmla="*/ 11121 h 11120"/>
                <a:gd name="connsiteX1" fmla="*/ 16618 w 16617"/>
                <a:gd name="connsiteY1" fmla="*/ 0 h 11120"/>
                <a:gd name="connsiteX2" fmla="*/ 15119 w 16617"/>
                <a:gd name="connsiteY2" fmla="*/ 0 h 11120"/>
                <a:gd name="connsiteX3" fmla="*/ 4873 w 16617"/>
                <a:gd name="connsiteY3" fmla="*/ 5748 h 11120"/>
                <a:gd name="connsiteX4" fmla="*/ 0 w 16617"/>
                <a:gd name="connsiteY4" fmla="*/ 8622 h 11120"/>
                <a:gd name="connsiteX5" fmla="*/ 9996 w 16617"/>
                <a:gd name="connsiteY5" fmla="*/ 11121 h 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17" h="11120">
                  <a:moveTo>
                    <a:pt x="9996" y="11121"/>
                  </a:moveTo>
                  <a:cubicBezTo>
                    <a:pt x="9521" y="6360"/>
                    <a:pt x="12207" y="1849"/>
                    <a:pt x="16618" y="0"/>
                  </a:cubicBezTo>
                  <a:lnTo>
                    <a:pt x="15119" y="0"/>
                  </a:lnTo>
                  <a:lnTo>
                    <a:pt x="4873" y="5748"/>
                  </a:lnTo>
                  <a:lnTo>
                    <a:pt x="0" y="8622"/>
                  </a:lnTo>
                  <a:cubicBezTo>
                    <a:pt x="3486" y="6797"/>
                    <a:pt x="7784" y="7872"/>
                    <a:pt x="9996" y="111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99FF1BCA-9535-474F-876B-5DCA8A181E2E}"/>
                </a:ext>
              </a:extLst>
            </p:cNvPr>
            <p:cNvSpPr/>
            <p:nvPr/>
          </p:nvSpPr>
          <p:spPr>
            <a:xfrm>
              <a:off x="8450504" y="6055217"/>
              <a:ext cx="3873" cy="4123"/>
            </a:xfrm>
            <a:custGeom>
              <a:avLst/>
              <a:gdLst>
                <a:gd name="connsiteX0" fmla="*/ 0 w 3873"/>
                <a:gd name="connsiteY0" fmla="*/ 4124 h 4123"/>
                <a:gd name="connsiteX1" fmla="*/ 3873 w 3873"/>
                <a:gd name="connsiteY1" fmla="*/ 1999 h 4123"/>
                <a:gd name="connsiteX2" fmla="*/ 3873 w 3873"/>
                <a:gd name="connsiteY2" fmla="*/ 0 h 4123"/>
                <a:gd name="connsiteX3" fmla="*/ 0 w 3873"/>
                <a:gd name="connsiteY3" fmla="*/ 4124 h 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3" h="4123">
                  <a:moveTo>
                    <a:pt x="0" y="4124"/>
                  </a:moveTo>
                  <a:lnTo>
                    <a:pt x="3873" y="1999"/>
                  </a:lnTo>
                  <a:lnTo>
                    <a:pt x="3873" y="0"/>
                  </a:lnTo>
                  <a:cubicBezTo>
                    <a:pt x="3061" y="1749"/>
                    <a:pt x="1699" y="3199"/>
                    <a:pt x="0" y="4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EEE3DADE-E78F-4941-AF49-6DA3DB1DC57B}"/>
                </a:ext>
              </a:extLst>
            </p:cNvPr>
            <p:cNvSpPr/>
            <p:nvPr/>
          </p:nvSpPr>
          <p:spPr>
            <a:xfrm>
              <a:off x="8401953" y="6039698"/>
              <a:ext cx="52299" cy="42369"/>
            </a:xfrm>
            <a:custGeom>
              <a:avLst/>
              <a:gdLst>
                <a:gd name="connsiteX0" fmla="*/ 37431 w 52299"/>
                <a:gd name="connsiteY0" fmla="*/ 26015 h 42369"/>
                <a:gd name="connsiteX1" fmla="*/ 48676 w 52299"/>
                <a:gd name="connsiteY1" fmla="*/ 19643 h 42369"/>
                <a:gd name="connsiteX2" fmla="*/ 52300 w 52299"/>
                <a:gd name="connsiteY2" fmla="*/ 15520 h 42369"/>
                <a:gd name="connsiteX3" fmla="*/ 51050 w 52299"/>
                <a:gd name="connsiteY3" fmla="*/ 3025 h 42369"/>
                <a:gd name="connsiteX4" fmla="*/ 51050 w 52299"/>
                <a:gd name="connsiteY4" fmla="*/ 3025 h 42369"/>
                <a:gd name="connsiteX5" fmla="*/ 41054 w 52299"/>
                <a:gd name="connsiteY5" fmla="*/ 1025 h 42369"/>
                <a:gd name="connsiteX6" fmla="*/ 5070 w 52299"/>
                <a:gd name="connsiteY6" fmla="*/ 21517 h 42369"/>
                <a:gd name="connsiteX7" fmla="*/ 822 w 52299"/>
                <a:gd name="connsiteY7" fmla="*/ 36012 h 42369"/>
                <a:gd name="connsiteX8" fmla="*/ 10967 w 52299"/>
                <a:gd name="connsiteY8" fmla="*/ 42121 h 42369"/>
                <a:gd name="connsiteX9" fmla="*/ 13316 w 52299"/>
                <a:gd name="connsiteY9" fmla="*/ 41135 h 42369"/>
                <a:gd name="connsiteX10" fmla="*/ 13316 w 52299"/>
                <a:gd name="connsiteY10" fmla="*/ 41135 h 42369"/>
                <a:gd name="connsiteX11" fmla="*/ 16315 w 52299"/>
                <a:gd name="connsiteY11" fmla="*/ 39510 h 4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99" h="42369">
                  <a:moveTo>
                    <a:pt x="37431" y="26015"/>
                  </a:moveTo>
                  <a:lnTo>
                    <a:pt x="48676" y="19643"/>
                  </a:lnTo>
                  <a:cubicBezTo>
                    <a:pt x="50288" y="18681"/>
                    <a:pt x="51550" y="17244"/>
                    <a:pt x="52300" y="15520"/>
                  </a:cubicBezTo>
                  <a:lnTo>
                    <a:pt x="51050" y="3025"/>
                  </a:lnTo>
                  <a:lnTo>
                    <a:pt x="51050" y="3025"/>
                  </a:lnTo>
                  <a:cubicBezTo>
                    <a:pt x="48689" y="-49"/>
                    <a:pt x="44415" y="-899"/>
                    <a:pt x="41054" y="1025"/>
                  </a:cubicBezTo>
                  <a:lnTo>
                    <a:pt x="5070" y="21517"/>
                  </a:lnTo>
                  <a:cubicBezTo>
                    <a:pt x="559" y="24853"/>
                    <a:pt x="-1177" y="30776"/>
                    <a:pt x="822" y="36012"/>
                  </a:cubicBezTo>
                  <a:cubicBezTo>
                    <a:pt x="1934" y="40497"/>
                    <a:pt x="6482" y="43234"/>
                    <a:pt x="10967" y="42121"/>
                  </a:cubicBezTo>
                  <a:cubicBezTo>
                    <a:pt x="11792" y="41909"/>
                    <a:pt x="12592" y="41584"/>
                    <a:pt x="13316" y="41135"/>
                  </a:cubicBezTo>
                  <a:lnTo>
                    <a:pt x="13316" y="41135"/>
                  </a:lnTo>
                  <a:lnTo>
                    <a:pt x="16315" y="3951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E64798A8-B238-4281-93F0-78EDC4BF67B7}"/>
                </a:ext>
              </a:extLst>
            </p:cNvPr>
            <p:cNvSpPr/>
            <p:nvPr/>
          </p:nvSpPr>
          <p:spPr>
            <a:xfrm>
              <a:off x="11378980" y="4264785"/>
              <a:ext cx="18072" cy="12640"/>
            </a:xfrm>
            <a:custGeom>
              <a:avLst/>
              <a:gdLst>
                <a:gd name="connsiteX0" fmla="*/ 8 w 18072"/>
                <a:gd name="connsiteY0" fmla="*/ 10017 h 12640"/>
                <a:gd name="connsiteX1" fmla="*/ 8 w 18072"/>
                <a:gd name="connsiteY1" fmla="*/ 11142 h 12640"/>
                <a:gd name="connsiteX2" fmla="*/ 9616 w 18072"/>
                <a:gd name="connsiteY2" fmla="*/ 1021 h 12640"/>
                <a:gd name="connsiteX3" fmla="*/ 9629 w 18072"/>
                <a:gd name="connsiteY3" fmla="*/ 1021 h 12640"/>
                <a:gd name="connsiteX4" fmla="*/ 18000 w 18072"/>
                <a:gd name="connsiteY4" fmla="*/ 12641 h 12640"/>
                <a:gd name="connsiteX5" fmla="*/ 18000 w 18072"/>
                <a:gd name="connsiteY5" fmla="*/ 11142 h 12640"/>
                <a:gd name="connsiteX6" fmla="*/ 18000 w 18072"/>
                <a:gd name="connsiteY6" fmla="*/ 8768 h 12640"/>
                <a:gd name="connsiteX7" fmla="*/ 18000 w 18072"/>
                <a:gd name="connsiteY7" fmla="*/ 7018 h 12640"/>
                <a:gd name="connsiteX8" fmla="*/ 17126 w 18072"/>
                <a:gd name="connsiteY8" fmla="*/ 5269 h 12640"/>
                <a:gd name="connsiteX9" fmla="*/ 16126 w 18072"/>
                <a:gd name="connsiteY9" fmla="*/ 3395 h 12640"/>
                <a:gd name="connsiteX10" fmla="*/ 10254 w 18072"/>
                <a:gd name="connsiteY10" fmla="*/ 21 h 12640"/>
                <a:gd name="connsiteX11" fmla="*/ 21 w 18072"/>
                <a:gd name="connsiteY11" fmla="*/ 8993 h 12640"/>
                <a:gd name="connsiteX12" fmla="*/ 8 w 18072"/>
                <a:gd name="connsiteY12" fmla="*/ 10017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72" h="12640">
                  <a:moveTo>
                    <a:pt x="8" y="10017"/>
                  </a:moveTo>
                  <a:lnTo>
                    <a:pt x="8" y="11142"/>
                  </a:lnTo>
                  <a:cubicBezTo>
                    <a:pt x="-129" y="5694"/>
                    <a:pt x="4169" y="1158"/>
                    <a:pt x="9616" y="1021"/>
                  </a:cubicBezTo>
                  <a:cubicBezTo>
                    <a:pt x="9629" y="1021"/>
                    <a:pt x="9629" y="1021"/>
                    <a:pt x="9629" y="1021"/>
                  </a:cubicBezTo>
                  <a:cubicBezTo>
                    <a:pt x="15002" y="2145"/>
                    <a:pt x="18637" y="7181"/>
                    <a:pt x="18000" y="12641"/>
                  </a:cubicBezTo>
                  <a:lnTo>
                    <a:pt x="18000" y="11142"/>
                  </a:lnTo>
                  <a:cubicBezTo>
                    <a:pt x="18063" y="10355"/>
                    <a:pt x="18063" y="9555"/>
                    <a:pt x="18000" y="8768"/>
                  </a:cubicBezTo>
                  <a:lnTo>
                    <a:pt x="18000" y="7018"/>
                  </a:lnTo>
                  <a:cubicBezTo>
                    <a:pt x="17788" y="6406"/>
                    <a:pt x="17488" y="5806"/>
                    <a:pt x="17126" y="5269"/>
                  </a:cubicBezTo>
                  <a:cubicBezTo>
                    <a:pt x="16863" y="4607"/>
                    <a:pt x="16538" y="3982"/>
                    <a:pt x="16126" y="3395"/>
                  </a:cubicBezTo>
                  <a:cubicBezTo>
                    <a:pt x="14714" y="1521"/>
                    <a:pt x="12590" y="296"/>
                    <a:pt x="10254" y="21"/>
                  </a:cubicBezTo>
                  <a:cubicBezTo>
                    <a:pt x="4956" y="-329"/>
                    <a:pt x="371" y="3682"/>
                    <a:pt x="21" y="8993"/>
                  </a:cubicBezTo>
                  <a:cubicBezTo>
                    <a:pt x="-4" y="9330"/>
                    <a:pt x="-4" y="9680"/>
                    <a:pt x="8" y="100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BAC5ABC3-80D0-43BA-85AF-E7ED28AC1A9C}"/>
                </a:ext>
              </a:extLst>
            </p:cNvPr>
            <p:cNvSpPr/>
            <p:nvPr/>
          </p:nvSpPr>
          <p:spPr>
            <a:xfrm>
              <a:off x="11377018" y="4265806"/>
              <a:ext cx="19049" cy="48855"/>
            </a:xfrm>
            <a:custGeom>
              <a:avLst/>
              <a:gdLst>
                <a:gd name="connsiteX0" fmla="*/ 11092 w 19049"/>
                <a:gd name="connsiteY0" fmla="*/ 0 h 48855"/>
                <a:gd name="connsiteX1" fmla="*/ 1471 w 19049"/>
                <a:gd name="connsiteY1" fmla="*/ 10108 h 48855"/>
                <a:gd name="connsiteX2" fmla="*/ 1471 w 19049"/>
                <a:gd name="connsiteY2" fmla="*/ 10121 h 48855"/>
                <a:gd name="connsiteX3" fmla="*/ 1471 w 19049"/>
                <a:gd name="connsiteY3" fmla="*/ 14119 h 48855"/>
                <a:gd name="connsiteX4" fmla="*/ 96 w 19049"/>
                <a:gd name="connsiteY4" fmla="*/ 37360 h 48855"/>
                <a:gd name="connsiteX5" fmla="*/ 8468 w 19049"/>
                <a:gd name="connsiteY5" fmla="*/ 48856 h 48855"/>
                <a:gd name="connsiteX6" fmla="*/ 18101 w 19049"/>
                <a:gd name="connsiteY6" fmla="*/ 39247 h 48855"/>
                <a:gd name="connsiteX7" fmla="*/ 18089 w 19049"/>
                <a:gd name="connsiteY7" fmla="*/ 38860 h 48855"/>
                <a:gd name="connsiteX8" fmla="*/ 18963 w 19049"/>
                <a:gd name="connsiteY8" fmla="*/ 23116 h 48855"/>
                <a:gd name="connsiteX9" fmla="*/ 18963 w 19049"/>
                <a:gd name="connsiteY9" fmla="*/ 18118 h 48855"/>
                <a:gd name="connsiteX10" fmla="*/ 18963 w 19049"/>
                <a:gd name="connsiteY10" fmla="*/ 11620 h 48855"/>
                <a:gd name="connsiteX11" fmla="*/ 11092 w 19049"/>
                <a:gd name="connsiteY11" fmla="*/ 0 h 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" h="48855">
                  <a:moveTo>
                    <a:pt x="11092" y="0"/>
                  </a:moveTo>
                  <a:cubicBezTo>
                    <a:pt x="5644" y="138"/>
                    <a:pt x="1333" y="4661"/>
                    <a:pt x="1471" y="10108"/>
                  </a:cubicBezTo>
                  <a:cubicBezTo>
                    <a:pt x="1471" y="10121"/>
                    <a:pt x="1471" y="10121"/>
                    <a:pt x="1471" y="10121"/>
                  </a:cubicBezTo>
                  <a:lnTo>
                    <a:pt x="1471" y="14119"/>
                  </a:lnTo>
                  <a:lnTo>
                    <a:pt x="96" y="37360"/>
                  </a:lnTo>
                  <a:cubicBezTo>
                    <a:pt x="-653" y="42820"/>
                    <a:pt x="3045" y="47894"/>
                    <a:pt x="8468" y="48856"/>
                  </a:cubicBezTo>
                  <a:cubicBezTo>
                    <a:pt x="13778" y="48856"/>
                    <a:pt x="18089" y="44557"/>
                    <a:pt x="18101" y="39247"/>
                  </a:cubicBezTo>
                  <a:cubicBezTo>
                    <a:pt x="18101" y="39109"/>
                    <a:pt x="18089" y="38984"/>
                    <a:pt x="18089" y="38860"/>
                  </a:cubicBezTo>
                  <a:lnTo>
                    <a:pt x="18963" y="23116"/>
                  </a:lnTo>
                  <a:lnTo>
                    <a:pt x="18963" y="18118"/>
                  </a:lnTo>
                  <a:lnTo>
                    <a:pt x="18963" y="11620"/>
                  </a:lnTo>
                  <a:cubicBezTo>
                    <a:pt x="19638" y="6323"/>
                    <a:pt x="16265" y="1337"/>
                    <a:pt x="1109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C2B8CBD9-F596-4618-A631-1EF64ACC5928}"/>
                </a:ext>
              </a:extLst>
            </p:cNvPr>
            <p:cNvSpPr/>
            <p:nvPr/>
          </p:nvSpPr>
          <p:spPr>
            <a:xfrm>
              <a:off x="8433261" y="6000614"/>
              <a:ext cx="18537" cy="21828"/>
            </a:xfrm>
            <a:custGeom>
              <a:avLst/>
              <a:gdLst>
                <a:gd name="connsiteX0" fmla="*/ 12495 w 18537"/>
                <a:gd name="connsiteY0" fmla="*/ 15494 h 21828"/>
                <a:gd name="connsiteX1" fmla="*/ 1187 w 18537"/>
                <a:gd name="connsiteY1" fmla="*/ 15319 h 21828"/>
                <a:gd name="connsiteX2" fmla="*/ 0 w 18537"/>
                <a:gd name="connsiteY2" fmla="*/ 13745 h 21828"/>
                <a:gd name="connsiteX3" fmla="*/ 625 w 18537"/>
                <a:gd name="connsiteY3" fmla="*/ 14619 h 21828"/>
                <a:gd name="connsiteX4" fmla="*/ 2624 w 18537"/>
                <a:gd name="connsiteY4" fmla="*/ 17743 h 21828"/>
                <a:gd name="connsiteX5" fmla="*/ 2624 w 18537"/>
                <a:gd name="connsiteY5" fmla="*/ 17743 h 21828"/>
                <a:gd name="connsiteX6" fmla="*/ 13507 w 18537"/>
                <a:gd name="connsiteY6" fmla="*/ 20804 h 21828"/>
                <a:gd name="connsiteX7" fmla="*/ 15119 w 18537"/>
                <a:gd name="connsiteY7" fmla="*/ 19617 h 21828"/>
                <a:gd name="connsiteX8" fmla="*/ 16618 w 18537"/>
                <a:gd name="connsiteY8" fmla="*/ 4373 h 21828"/>
                <a:gd name="connsiteX9" fmla="*/ 13744 w 18537"/>
                <a:gd name="connsiteY9" fmla="*/ 0 h 21828"/>
                <a:gd name="connsiteX10" fmla="*/ 12495 w 18537"/>
                <a:gd name="connsiteY10" fmla="*/ 15494 h 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37" h="21828">
                  <a:moveTo>
                    <a:pt x="12495" y="15494"/>
                  </a:moveTo>
                  <a:cubicBezTo>
                    <a:pt x="9321" y="18568"/>
                    <a:pt x="4261" y="18493"/>
                    <a:pt x="1187" y="15319"/>
                  </a:cubicBezTo>
                  <a:cubicBezTo>
                    <a:pt x="725" y="14844"/>
                    <a:pt x="325" y="14319"/>
                    <a:pt x="0" y="13745"/>
                  </a:cubicBezTo>
                  <a:lnTo>
                    <a:pt x="625" y="14619"/>
                  </a:lnTo>
                  <a:lnTo>
                    <a:pt x="2624" y="17743"/>
                  </a:lnTo>
                  <a:lnTo>
                    <a:pt x="2624" y="17743"/>
                  </a:lnTo>
                  <a:cubicBezTo>
                    <a:pt x="4786" y="21591"/>
                    <a:pt x="9658" y="22966"/>
                    <a:pt x="13507" y="20804"/>
                  </a:cubicBezTo>
                  <a:cubicBezTo>
                    <a:pt x="14094" y="20479"/>
                    <a:pt x="14631" y="20079"/>
                    <a:pt x="15119" y="19617"/>
                  </a:cubicBezTo>
                  <a:cubicBezTo>
                    <a:pt x="19042" y="15469"/>
                    <a:pt x="19654" y="9196"/>
                    <a:pt x="16618" y="4373"/>
                  </a:cubicBezTo>
                  <a:lnTo>
                    <a:pt x="13744" y="0"/>
                  </a:lnTo>
                  <a:cubicBezTo>
                    <a:pt x="16980" y="4823"/>
                    <a:pt x="16468" y="11245"/>
                    <a:pt x="12495" y="15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F6DD8943-36E1-44ED-9148-30822907AA4D}"/>
                </a:ext>
              </a:extLst>
            </p:cNvPr>
            <p:cNvSpPr/>
            <p:nvPr/>
          </p:nvSpPr>
          <p:spPr>
            <a:xfrm>
              <a:off x="8398480" y="5946674"/>
              <a:ext cx="50649" cy="72061"/>
            </a:xfrm>
            <a:custGeom>
              <a:avLst/>
              <a:gdLst>
                <a:gd name="connsiteX0" fmla="*/ 15914 w 50649"/>
                <a:gd name="connsiteY0" fmla="*/ 4085 h 72061"/>
                <a:gd name="connsiteX1" fmla="*/ 15914 w 50649"/>
                <a:gd name="connsiteY1" fmla="*/ 4085 h 72061"/>
                <a:gd name="connsiteX2" fmla="*/ 5031 w 50649"/>
                <a:gd name="connsiteY2" fmla="*/ 1024 h 72061"/>
                <a:gd name="connsiteX3" fmla="*/ 3419 w 50649"/>
                <a:gd name="connsiteY3" fmla="*/ 2211 h 72061"/>
                <a:gd name="connsiteX4" fmla="*/ 1920 w 50649"/>
                <a:gd name="connsiteY4" fmla="*/ 17455 h 72061"/>
                <a:gd name="connsiteX5" fmla="*/ 34781 w 50649"/>
                <a:gd name="connsiteY5" fmla="*/ 68059 h 72061"/>
                <a:gd name="connsiteX6" fmla="*/ 45701 w 50649"/>
                <a:gd name="connsiteY6" fmla="*/ 70996 h 72061"/>
                <a:gd name="connsiteX7" fmla="*/ 47275 w 50649"/>
                <a:gd name="connsiteY7" fmla="*/ 69809 h 72061"/>
                <a:gd name="connsiteX8" fmla="*/ 48775 w 50649"/>
                <a:gd name="connsiteY8" fmla="*/ 54690 h 72061"/>
                <a:gd name="connsiteX9" fmla="*/ 44402 w 50649"/>
                <a:gd name="connsiteY9" fmla="*/ 47818 h 72061"/>
                <a:gd name="connsiteX10" fmla="*/ 18163 w 50649"/>
                <a:gd name="connsiteY10" fmla="*/ 7584 h 7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49" h="72061">
                  <a:moveTo>
                    <a:pt x="15914" y="4085"/>
                  </a:moveTo>
                  <a:lnTo>
                    <a:pt x="15914" y="4085"/>
                  </a:lnTo>
                  <a:cubicBezTo>
                    <a:pt x="13752" y="236"/>
                    <a:pt x="8880" y="-1138"/>
                    <a:pt x="5031" y="1024"/>
                  </a:cubicBezTo>
                  <a:cubicBezTo>
                    <a:pt x="4444" y="1349"/>
                    <a:pt x="3907" y="1748"/>
                    <a:pt x="3419" y="2211"/>
                  </a:cubicBezTo>
                  <a:cubicBezTo>
                    <a:pt x="-504" y="6359"/>
                    <a:pt x="-1116" y="12631"/>
                    <a:pt x="1920" y="17455"/>
                  </a:cubicBezTo>
                  <a:lnTo>
                    <a:pt x="34781" y="68059"/>
                  </a:lnTo>
                  <a:cubicBezTo>
                    <a:pt x="36980" y="71883"/>
                    <a:pt x="41878" y="73195"/>
                    <a:pt x="45701" y="70996"/>
                  </a:cubicBezTo>
                  <a:cubicBezTo>
                    <a:pt x="46276" y="70671"/>
                    <a:pt x="46801" y="70271"/>
                    <a:pt x="47275" y="69809"/>
                  </a:cubicBezTo>
                  <a:cubicBezTo>
                    <a:pt x="51136" y="65685"/>
                    <a:pt x="51748" y="59488"/>
                    <a:pt x="48775" y="54690"/>
                  </a:cubicBezTo>
                  <a:lnTo>
                    <a:pt x="44402" y="47818"/>
                  </a:lnTo>
                  <a:lnTo>
                    <a:pt x="18163" y="75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3459A106-1E1E-458A-BEBC-E87328D14F53}"/>
                </a:ext>
              </a:extLst>
            </p:cNvPr>
            <p:cNvSpPr/>
            <p:nvPr/>
          </p:nvSpPr>
          <p:spPr>
            <a:xfrm>
              <a:off x="8531249" y="6258739"/>
              <a:ext cx="51698" cy="377495"/>
            </a:xfrm>
            <a:custGeom>
              <a:avLst/>
              <a:gdLst>
                <a:gd name="connsiteX0" fmla="*/ 17338 w 51698"/>
                <a:gd name="connsiteY0" fmla="*/ 9518 h 377495"/>
                <a:gd name="connsiteX1" fmla="*/ 17338 w 51698"/>
                <a:gd name="connsiteY1" fmla="*/ 8768 h 377495"/>
                <a:gd name="connsiteX2" fmla="*/ 17338 w 51698"/>
                <a:gd name="connsiteY2" fmla="*/ 6769 h 377495"/>
                <a:gd name="connsiteX3" fmla="*/ 16588 w 51698"/>
                <a:gd name="connsiteY3" fmla="*/ 4895 h 377495"/>
                <a:gd name="connsiteX4" fmla="*/ 8217 w 51698"/>
                <a:gd name="connsiteY4" fmla="*/ 22 h 377495"/>
                <a:gd name="connsiteX5" fmla="*/ 220 w 51698"/>
                <a:gd name="connsiteY5" fmla="*/ 12517 h 377495"/>
                <a:gd name="connsiteX6" fmla="*/ 220 w 51698"/>
                <a:gd name="connsiteY6" fmla="*/ 14266 h 377495"/>
                <a:gd name="connsiteX7" fmla="*/ 220 w 51698"/>
                <a:gd name="connsiteY7" fmla="*/ 18264 h 377495"/>
                <a:gd name="connsiteX8" fmla="*/ 33831 w 51698"/>
                <a:gd name="connsiteY8" fmla="*/ 377496 h 377495"/>
                <a:gd name="connsiteX9" fmla="*/ 41702 w 51698"/>
                <a:gd name="connsiteY9" fmla="*/ 365001 h 377495"/>
                <a:gd name="connsiteX10" fmla="*/ 51686 w 51698"/>
                <a:gd name="connsiteY10" fmla="*/ 374235 h 377495"/>
                <a:gd name="connsiteX11" fmla="*/ 51698 w 51698"/>
                <a:gd name="connsiteY11" fmla="*/ 374622 h 377495"/>
                <a:gd name="connsiteX12" fmla="*/ 50199 w 51698"/>
                <a:gd name="connsiteY12" fmla="*/ 359378 h 37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698" h="377495">
                  <a:moveTo>
                    <a:pt x="17338" y="9518"/>
                  </a:moveTo>
                  <a:cubicBezTo>
                    <a:pt x="17338" y="9518"/>
                    <a:pt x="17338" y="9518"/>
                    <a:pt x="17338" y="8768"/>
                  </a:cubicBezTo>
                  <a:cubicBezTo>
                    <a:pt x="17375" y="8106"/>
                    <a:pt x="17375" y="7431"/>
                    <a:pt x="17338" y="6769"/>
                  </a:cubicBezTo>
                  <a:cubicBezTo>
                    <a:pt x="17163" y="6119"/>
                    <a:pt x="16913" y="5482"/>
                    <a:pt x="16588" y="4895"/>
                  </a:cubicBezTo>
                  <a:cubicBezTo>
                    <a:pt x="15064" y="1709"/>
                    <a:pt x="11740" y="-228"/>
                    <a:pt x="8217" y="22"/>
                  </a:cubicBezTo>
                  <a:cubicBezTo>
                    <a:pt x="2607" y="1321"/>
                    <a:pt x="-942" y="6869"/>
                    <a:pt x="220" y="12517"/>
                  </a:cubicBezTo>
                  <a:lnTo>
                    <a:pt x="220" y="14266"/>
                  </a:lnTo>
                  <a:lnTo>
                    <a:pt x="220" y="18264"/>
                  </a:lnTo>
                  <a:lnTo>
                    <a:pt x="33831" y="377496"/>
                  </a:lnTo>
                  <a:cubicBezTo>
                    <a:pt x="32719" y="371898"/>
                    <a:pt x="36180" y="366413"/>
                    <a:pt x="41702" y="365001"/>
                  </a:cubicBezTo>
                  <a:cubicBezTo>
                    <a:pt x="47013" y="364789"/>
                    <a:pt x="51486" y="368925"/>
                    <a:pt x="51686" y="374235"/>
                  </a:cubicBezTo>
                  <a:cubicBezTo>
                    <a:pt x="51698" y="374372"/>
                    <a:pt x="51698" y="374497"/>
                    <a:pt x="51698" y="374622"/>
                  </a:cubicBezTo>
                  <a:lnTo>
                    <a:pt x="50199" y="3593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12B9ADC0-E9C4-4929-A688-C1E62EABB0D0}"/>
                </a:ext>
              </a:extLst>
            </p:cNvPr>
            <p:cNvSpPr/>
            <p:nvPr/>
          </p:nvSpPr>
          <p:spPr>
            <a:xfrm>
              <a:off x="8564747" y="6624103"/>
              <a:ext cx="40440" cy="249037"/>
            </a:xfrm>
            <a:custGeom>
              <a:avLst/>
              <a:gdLst>
                <a:gd name="connsiteX0" fmla="*/ 39940 w 40440"/>
                <a:gd name="connsiteY0" fmla="*/ 243040 h 249037"/>
                <a:gd name="connsiteX1" fmla="*/ 18824 w 40440"/>
                <a:gd name="connsiteY1" fmla="*/ 17255 h 249037"/>
                <a:gd name="connsiteX2" fmla="*/ 18075 w 40440"/>
                <a:gd name="connsiteY2" fmla="*/ 9634 h 249037"/>
                <a:gd name="connsiteX3" fmla="*/ 8466 w 40440"/>
                <a:gd name="connsiteY3" fmla="*/ 0 h 249037"/>
                <a:gd name="connsiteX4" fmla="*/ 8079 w 40440"/>
                <a:gd name="connsiteY4" fmla="*/ 12 h 249037"/>
                <a:gd name="connsiteX5" fmla="*/ 208 w 40440"/>
                <a:gd name="connsiteY5" fmla="*/ 12507 h 249037"/>
                <a:gd name="connsiteX6" fmla="*/ 22323 w 40440"/>
                <a:gd name="connsiteY6" fmla="*/ 249038 h 249037"/>
                <a:gd name="connsiteX7" fmla="*/ 40440 w 40440"/>
                <a:gd name="connsiteY7" fmla="*/ 249038 h 249037"/>
                <a:gd name="connsiteX8" fmla="*/ 40440 w 40440"/>
                <a:gd name="connsiteY8" fmla="*/ 247538 h 24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40" h="249037">
                  <a:moveTo>
                    <a:pt x="39940" y="243040"/>
                  </a:moveTo>
                  <a:lnTo>
                    <a:pt x="18824" y="17255"/>
                  </a:lnTo>
                  <a:lnTo>
                    <a:pt x="18075" y="9634"/>
                  </a:lnTo>
                  <a:cubicBezTo>
                    <a:pt x="18075" y="4323"/>
                    <a:pt x="13777" y="12"/>
                    <a:pt x="8466" y="0"/>
                  </a:cubicBezTo>
                  <a:cubicBezTo>
                    <a:pt x="8329" y="0"/>
                    <a:pt x="8204" y="12"/>
                    <a:pt x="8079" y="12"/>
                  </a:cubicBezTo>
                  <a:cubicBezTo>
                    <a:pt x="2557" y="1424"/>
                    <a:pt x="-904" y="6909"/>
                    <a:pt x="208" y="12507"/>
                  </a:cubicBezTo>
                  <a:lnTo>
                    <a:pt x="22323" y="249038"/>
                  </a:lnTo>
                  <a:lnTo>
                    <a:pt x="40440" y="249038"/>
                  </a:lnTo>
                  <a:lnTo>
                    <a:pt x="40440" y="24753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5A2E2854-55E8-40EB-B741-04C370C45D9A}"/>
                </a:ext>
              </a:extLst>
            </p:cNvPr>
            <p:cNvSpPr/>
            <p:nvPr/>
          </p:nvSpPr>
          <p:spPr>
            <a:xfrm>
              <a:off x="10514858" y="1137678"/>
              <a:ext cx="19540" cy="145067"/>
            </a:xfrm>
            <a:custGeom>
              <a:avLst/>
              <a:gdLst>
                <a:gd name="connsiteX0" fmla="*/ 9125 w 19540"/>
                <a:gd name="connsiteY0" fmla="*/ 133947 h 145067"/>
                <a:gd name="connsiteX1" fmla="*/ 17872 w 19540"/>
                <a:gd name="connsiteY1" fmla="*/ 145067 h 145067"/>
                <a:gd name="connsiteX2" fmla="*/ 17872 w 19540"/>
                <a:gd name="connsiteY2" fmla="*/ 138570 h 145067"/>
                <a:gd name="connsiteX3" fmla="*/ 19496 w 19540"/>
                <a:gd name="connsiteY3" fmla="*/ 18368 h 145067"/>
                <a:gd name="connsiteX4" fmla="*/ 19496 w 19540"/>
                <a:gd name="connsiteY4" fmla="*/ 10996 h 145067"/>
                <a:gd name="connsiteX5" fmla="*/ 10625 w 19540"/>
                <a:gd name="connsiteY5" fmla="*/ 0 h 145067"/>
                <a:gd name="connsiteX6" fmla="*/ 1504 w 19540"/>
                <a:gd name="connsiteY6" fmla="*/ 10565 h 145067"/>
                <a:gd name="connsiteX7" fmla="*/ 1504 w 19540"/>
                <a:gd name="connsiteY7" fmla="*/ 10621 h 145067"/>
                <a:gd name="connsiteX8" fmla="*/ 4 w 19540"/>
                <a:gd name="connsiteY8" fmla="*/ 144193 h 145067"/>
                <a:gd name="connsiteX9" fmla="*/ 9125 w 19540"/>
                <a:gd name="connsiteY9" fmla="*/ 133947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40" h="145067">
                  <a:moveTo>
                    <a:pt x="9125" y="133947"/>
                  </a:moveTo>
                  <a:cubicBezTo>
                    <a:pt x="14548" y="134723"/>
                    <a:pt x="18396" y="139619"/>
                    <a:pt x="17872" y="145067"/>
                  </a:cubicBezTo>
                  <a:lnTo>
                    <a:pt x="17872" y="138570"/>
                  </a:lnTo>
                  <a:lnTo>
                    <a:pt x="19496" y="18368"/>
                  </a:lnTo>
                  <a:lnTo>
                    <a:pt x="19496" y="10996"/>
                  </a:lnTo>
                  <a:cubicBezTo>
                    <a:pt x="20008" y="5532"/>
                    <a:pt x="16072" y="653"/>
                    <a:pt x="10625" y="0"/>
                  </a:cubicBezTo>
                  <a:cubicBezTo>
                    <a:pt x="5189" y="397"/>
                    <a:pt x="1104" y="5127"/>
                    <a:pt x="1504" y="10565"/>
                  </a:cubicBezTo>
                  <a:cubicBezTo>
                    <a:pt x="1504" y="10583"/>
                    <a:pt x="1504" y="10602"/>
                    <a:pt x="1504" y="10621"/>
                  </a:cubicBezTo>
                  <a:lnTo>
                    <a:pt x="4" y="144193"/>
                  </a:lnTo>
                  <a:cubicBezTo>
                    <a:pt x="-146" y="138901"/>
                    <a:pt x="3853" y="134408"/>
                    <a:pt x="9125" y="1339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D44CB606-A819-494B-9E64-652038B720C7}"/>
                </a:ext>
              </a:extLst>
            </p:cNvPr>
            <p:cNvSpPr/>
            <p:nvPr/>
          </p:nvSpPr>
          <p:spPr>
            <a:xfrm>
              <a:off x="10509239" y="1271375"/>
              <a:ext cx="23287" cy="420082"/>
            </a:xfrm>
            <a:custGeom>
              <a:avLst/>
              <a:gdLst>
                <a:gd name="connsiteX0" fmla="*/ 1749 w 23287"/>
                <a:gd name="connsiteY0" fmla="*/ 415084 h 420082"/>
                <a:gd name="connsiteX1" fmla="*/ 1749 w 23287"/>
                <a:gd name="connsiteY1" fmla="*/ 415084 h 420082"/>
                <a:gd name="connsiteX2" fmla="*/ 2874 w 23287"/>
                <a:gd name="connsiteY2" fmla="*/ 416959 h 420082"/>
                <a:gd name="connsiteX3" fmla="*/ 8871 w 23287"/>
                <a:gd name="connsiteY3" fmla="*/ 420082 h 420082"/>
                <a:gd name="connsiteX4" fmla="*/ 17992 w 23287"/>
                <a:gd name="connsiteY4" fmla="*/ 409337 h 420082"/>
                <a:gd name="connsiteX5" fmla="*/ 17992 w 23287"/>
                <a:gd name="connsiteY5" fmla="*/ 404339 h 420082"/>
                <a:gd name="connsiteX6" fmla="*/ 23240 w 23287"/>
                <a:gd name="connsiteY6" fmla="*/ 11121 h 420082"/>
                <a:gd name="connsiteX7" fmla="*/ 14494 w 23287"/>
                <a:gd name="connsiteY7" fmla="*/ 0 h 420082"/>
                <a:gd name="connsiteX8" fmla="*/ 5373 w 23287"/>
                <a:gd name="connsiteY8" fmla="*/ 10746 h 420082"/>
                <a:gd name="connsiteX9" fmla="*/ 0 w 23287"/>
                <a:gd name="connsiteY9" fmla="*/ 409087 h 420082"/>
                <a:gd name="connsiteX10" fmla="*/ 0 w 23287"/>
                <a:gd name="connsiteY10" fmla="*/ 409087 h 420082"/>
                <a:gd name="connsiteX11" fmla="*/ 0 w 23287"/>
                <a:gd name="connsiteY11" fmla="*/ 410961 h 420082"/>
                <a:gd name="connsiteX12" fmla="*/ 1749 w 23287"/>
                <a:gd name="connsiteY12" fmla="*/ 415084 h 4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87" h="420082">
                  <a:moveTo>
                    <a:pt x="1749" y="415084"/>
                  </a:moveTo>
                  <a:lnTo>
                    <a:pt x="1749" y="415084"/>
                  </a:lnTo>
                  <a:cubicBezTo>
                    <a:pt x="2074" y="415740"/>
                    <a:pt x="2449" y="416368"/>
                    <a:pt x="2874" y="416959"/>
                  </a:cubicBezTo>
                  <a:cubicBezTo>
                    <a:pt x="4361" y="418773"/>
                    <a:pt x="6535" y="419901"/>
                    <a:pt x="8871" y="420082"/>
                  </a:cubicBezTo>
                  <a:cubicBezTo>
                    <a:pt x="14344" y="419619"/>
                    <a:pt x="18430" y="414817"/>
                    <a:pt x="17992" y="409337"/>
                  </a:cubicBezTo>
                  <a:lnTo>
                    <a:pt x="17992" y="404339"/>
                  </a:lnTo>
                  <a:lnTo>
                    <a:pt x="23240" y="11121"/>
                  </a:lnTo>
                  <a:cubicBezTo>
                    <a:pt x="23765" y="5673"/>
                    <a:pt x="19916" y="776"/>
                    <a:pt x="14494" y="0"/>
                  </a:cubicBezTo>
                  <a:cubicBezTo>
                    <a:pt x="9021" y="463"/>
                    <a:pt x="4935" y="5265"/>
                    <a:pt x="5373" y="10746"/>
                  </a:cubicBezTo>
                  <a:lnTo>
                    <a:pt x="0" y="409087"/>
                  </a:lnTo>
                  <a:lnTo>
                    <a:pt x="0" y="409087"/>
                  </a:lnTo>
                  <a:cubicBezTo>
                    <a:pt x="0" y="409087"/>
                    <a:pt x="0" y="410336"/>
                    <a:pt x="0" y="410961"/>
                  </a:cubicBezTo>
                  <a:cubicBezTo>
                    <a:pt x="312" y="412435"/>
                    <a:pt x="912" y="413835"/>
                    <a:pt x="1749" y="4150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E96B53DB-EE00-4712-97C8-43F7AD8C9CD7}"/>
                </a:ext>
              </a:extLst>
            </p:cNvPr>
            <p:cNvSpPr/>
            <p:nvPr/>
          </p:nvSpPr>
          <p:spPr>
            <a:xfrm>
              <a:off x="10190880" y="1288861"/>
              <a:ext cx="18241" cy="144948"/>
            </a:xfrm>
            <a:custGeom>
              <a:avLst/>
              <a:gdLst>
                <a:gd name="connsiteX0" fmla="*/ 9118 w 18241"/>
                <a:gd name="connsiteY0" fmla="*/ 134078 h 144948"/>
                <a:gd name="connsiteX1" fmla="*/ 18114 w 18241"/>
                <a:gd name="connsiteY1" fmla="*/ 144949 h 144948"/>
                <a:gd name="connsiteX2" fmla="*/ 18114 w 18241"/>
                <a:gd name="connsiteY2" fmla="*/ 10627 h 144948"/>
                <a:gd name="connsiteX3" fmla="*/ 10617 w 18241"/>
                <a:gd name="connsiteY3" fmla="*/ 126 h 144948"/>
                <a:gd name="connsiteX4" fmla="*/ 122 w 18241"/>
                <a:gd name="connsiteY4" fmla="*/ 7618 h 144948"/>
                <a:gd name="connsiteX5" fmla="*/ 122 w 18241"/>
                <a:gd name="connsiteY5" fmla="*/ 10627 h 144948"/>
                <a:gd name="connsiteX6" fmla="*/ 122 w 18241"/>
                <a:gd name="connsiteY6" fmla="*/ 144949 h 144948"/>
                <a:gd name="connsiteX7" fmla="*/ 9118 w 18241"/>
                <a:gd name="connsiteY7" fmla="*/ 134078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41" h="144948">
                  <a:moveTo>
                    <a:pt x="9118" y="134078"/>
                  </a:moveTo>
                  <a:cubicBezTo>
                    <a:pt x="14566" y="134669"/>
                    <a:pt x="18551" y="139487"/>
                    <a:pt x="18114" y="144949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44949"/>
                  </a:lnTo>
                  <a:cubicBezTo>
                    <a:pt x="-316" y="139487"/>
                    <a:pt x="3670" y="134669"/>
                    <a:pt x="9118" y="13407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8805E0D8-4946-43E1-9427-F4BB12356FD5}"/>
                </a:ext>
              </a:extLst>
            </p:cNvPr>
            <p:cNvSpPr/>
            <p:nvPr/>
          </p:nvSpPr>
          <p:spPr>
            <a:xfrm>
              <a:off x="8963781" y="4793845"/>
              <a:ext cx="18842" cy="24115"/>
            </a:xfrm>
            <a:custGeom>
              <a:avLst/>
              <a:gdLst>
                <a:gd name="connsiteX0" fmla="*/ 9622 w 18842"/>
                <a:gd name="connsiteY0" fmla="*/ 11620 h 24115"/>
                <a:gd name="connsiteX1" fmla="*/ 1 w 18842"/>
                <a:gd name="connsiteY1" fmla="*/ 1749 h 24115"/>
                <a:gd name="connsiteX2" fmla="*/ 1 w 18842"/>
                <a:gd name="connsiteY2" fmla="*/ 1624 h 24115"/>
                <a:gd name="connsiteX3" fmla="*/ 751 w 18842"/>
                <a:gd name="connsiteY3" fmla="*/ 14119 h 24115"/>
                <a:gd name="connsiteX4" fmla="*/ 10247 w 18842"/>
                <a:gd name="connsiteY4" fmla="*/ 24115 h 24115"/>
                <a:gd name="connsiteX5" fmla="*/ 10371 w 18842"/>
                <a:gd name="connsiteY5" fmla="*/ 24115 h 24115"/>
                <a:gd name="connsiteX6" fmla="*/ 18743 w 18842"/>
                <a:gd name="connsiteY6" fmla="*/ 12495 h 24115"/>
                <a:gd name="connsiteX7" fmla="*/ 17868 w 18842"/>
                <a:gd name="connsiteY7" fmla="*/ 0 h 24115"/>
                <a:gd name="connsiteX8" fmla="*/ 9622 w 18842"/>
                <a:gd name="connsiteY8" fmla="*/ 11620 h 2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42" h="24115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751" y="14119"/>
                  </a:lnTo>
                  <a:cubicBezTo>
                    <a:pt x="613" y="19505"/>
                    <a:pt x="4861" y="23978"/>
                    <a:pt x="10247" y="24115"/>
                  </a:cubicBezTo>
                  <a:cubicBezTo>
                    <a:pt x="10284" y="24115"/>
                    <a:pt x="10334" y="24115"/>
                    <a:pt x="10371" y="24115"/>
                  </a:cubicBezTo>
                  <a:cubicBezTo>
                    <a:pt x="15819" y="23103"/>
                    <a:pt x="19505" y="17980"/>
                    <a:pt x="18743" y="12495"/>
                  </a:cubicBezTo>
                  <a:lnTo>
                    <a:pt x="17868" y="0"/>
                  </a:lnTo>
                  <a:cubicBezTo>
                    <a:pt x="18630" y="5448"/>
                    <a:pt x="15019" y="1054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DCBC8A39-A578-45C1-9444-3455BA8A0D95}"/>
                </a:ext>
              </a:extLst>
            </p:cNvPr>
            <p:cNvSpPr/>
            <p:nvPr/>
          </p:nvSpPr>
          <p:spPr>
            <a:xfrm>
              <a:off x="8960409" y="4742865"/>
              <a:ext cx="20717" cy="63100"/>
            </a:xfrm>
            <a:custGeom>
              <a:avLst/>
              <a:gdLst>
                <a:gd name="connsiteX0" fmla="*/ 9746 w 20717"/>
                <a:gd name="connsiteY0" fmla="*/ 11621 h 63100"/>
                <a:gd name="connsiteX1" fmla="*/ 0 w 20717"/>
                <a:gd name="connsiteY1" fmla="*/ 1875 h 63100"/>
                <a:gd name="connsiteX2" fmla="*/ 0 w 20717"/>
                <a:gd name="connsiteY2" fmla="*/ 1624 h 63100"/>
                <a:gd name="connsiteX3" fmla="*/ 1999 w 20717"/>
                <a:gd name="connsiteY3" fmla="*/ 32737 h 63100"/>
                <a:gd name="connsiteX4" fmla="*/ 1999 w 20717"/>
                <a:gd name="connsiteY4" fmla="*/ 35236 h 63100"/>
                <a:gd name="connsiteX5" fmla="*/ 1999 w 20717"/>
                <a:gd name="connsiteY5" fmla="*/ 41733 h 63100"/>
                <a:gd name="connsiteX6" fmla="*/ 2749 w 20717"/>
                <a:gd name="connsiteY6" fmla="*/ 53104 h 63100"/>
                <a:gd name="connsiteX7" fmla="*/ 12244 w 20717"/>
                <a:gd name="connsiteY7" fmla="*/ 63100 h 63100"/>
                <a:gd name="connsiteX8" fmla="*/ 12370 w 20717"/>
                <a:gd name="connsiteY8" fmla="*/ 63100 h 63100"/>
                <a:gd name="connsiteX9" fmla="*/ 20616 w 20717"/>
                <a:gd name="connsiteY9" fmla="*/ 51479 h 63100"/>
                <a:gd name="connsiteX10" fmla="*/ 17367 w 20717"/>
                <a:gd name="connsiteY10" fmla="*/ 0 h 63100"/>
                <a:gd name="connsiteX11" fmla="*/ 9746 w 20717"/>
                <a:gd name="connsiteY11" fmla="*/ 11621 h 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17" h="63100">
                  <a:moveTo>
                    <a:pt x="9746" y="11621"/>
                  </a:moveTo>
                  <a:cubicBezTo>
                    <a:pt x="4361" y="11621"/>
                    <a:pt x="0" y="7260"/>
                    <a:pt x="0" y="1875"/>
                  </a:cubicBezTo>
                  <a:cubicBezTo>
                    <a:pt x="0" y="1799"/>
                    <a:pt x="0" y="1712"/>
                    <a:pt x="0" y="1624"/>
                  </a:cubicBezTo>
                  <a:lnTo>
                    <a:pt x="1999" y="32737"/>
                  </a:lnTo>
                  <a:lnTo>
                    <a:pt x="1999" y="35236"/>
                  </a:lnTo>
                  <a:lnTo>
                    <a:pt x="1999" y="41733"/>
                  </a:lnTo>
                  <a:lnTo>
                    <a:pt x="2749" y="53104"/>
                  </a:lnTo>
                  <a:cubicBezTo>
                    <a:pt x="2611" y="58489"/>
                    <a:pt x="6859" y="62962"/>
                    <a:pt x="12244" y="63100"/>
                  </a:cubicBezTo>
                  <a:cubicBezTo>
                    <a:pt x="12282" y="63100"/>
                    <a:pt x="12332" y="63100"/>
                    <a:pt x="12370" y="63100"/>
                  </a:cubicBezTo>
                  <a:cubicBezTo>
                    <a:pt x="17767" y="62026"/>
                    <a:pt x="21378" y="56927"/>
                    <a:pt x="20616" y="51479"/>
                  </a:cubicBezTo>
                  <a:lnTo>
                    <a:pt x="17367" y="0"/>
                  </a:lnTo>
                  <a:cubicBezTo>
                    <a:pt x="18179" y="5261"/>
                    <a:pt x="14893" y="10271"/>
                    <a:pt x="9746" y="116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B822C81B-EEF6-46C1-9EE5-6CD0FBAD3429}"/>
                </a:ext>
              </a:extLst>
            </p:cNvPr>
            <p:cNvSpPr/>
            <p:nvPr/>
          </p:nvSpPr>
          <p:spPr>
            <a:xfrm>
              <a:off x="11701224" y="1914367"/>
              <a:ext cx="132494" cy="81344"/>
            </a:xfrm>
            <a:custGeom>
              <a:avLst/>
              <a:gdLst>
                <a:gd name="connsiteX0" fmla="*/ 0 w 132494"/>
                <a:gd name="connsiteY0" fmla="*/ 61352 h 81344"/>
                <a:gd name="connsiteX1" fmla="*/ 11145 w 132494"/>
                <a:gd name="connsiteY1" fmla="*/ 65350 h 81344"/>
                <a:gd name="connsiteX2" fmla="*/ 11745 w 132494"/>
                <a:gd name="connsiteY2" fmla="*/ 67100 h 81344"/>
                <a:gd name="connsiteX3" fmla="*/ 6997 w 132494"/>
                <a:gd name="connsiteY3" fmla="*/ 81344 h 81344"/>
                <a:gd name="connsiteX4" fmla="*/ 126945 w 132494"/>
                <a:gd name="connsiteY4" fmla="*/ 20743 h 81344"/>
                <a:gd name="connsiteX5" fmla="*/ 131693 w 132494"/>
                <a:gd name="connsiteY5" fmla="*/ 6499 h 81344"/>
                <a:gd name="connsiteX6" fmla="*/ 121435 w 132494"/>
                <a:gd name="connsiteY6" fmla="*/ 239 h 81344"/>
                <a:gd name="connsiteX7" fmla="*/ 119948 w 132494"/>
                <a:gd name="connsiteY7" fmla="*/ 751 h 81344"/>
                <a:gd name="connsiteX8" fmla="*/ 114950 w 132494"/>
                <a:gd name="connsiteY8" fmla="*/ 3250 h 81344"/>
                <a:gd name="connsiteX9" fmla="*/ 3873 w 132494"/>
                <a:gd name="connsiteY9" fmla="*/ 59353 h 81344"/>
                <a:gd name="connsiteX10" fmla="*/ 500 w 132494"/>
                <a:gd name="connsiteY10" fmla="*/ 61102 h 8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94" h="81344">
                  <a:moveTo>
                    <a:pt x="0" y="61352"/>
                  </a:moveTo>
                  <a:cubicBezTo>
                    <a:pt x="4186" y="59378"/>
                    <a:pt x="9171" y="61165"/>
                    <a:pt x="11145" y="65350"/>
                  </a:cubicBezTo>
                  <a:cubicBezTo>
                    <a:pt x="11408" y="65913"/>
                    <a:pt x="11608" y="66500"/>
                    <a:pt x="11745" y="67100"/>
                  </a:cubicBezTo>
                  <a:cubicBezTo>
                    <a:pt x="13507" y="72373"/>
                    <a:pt x="11570" y="78183"/>
                    <a:pt x="6997" y="81344"/>
                  </a:cubicBezTo>
                  <a:lnTo>
                    <a:pt x="126945" y="20743"/>
                  </a:lnTo>
                  <a:cubicBezTo>
                    <a:pt x="131756" y="17757"/>
                    <a:pt x="133742" y="11772"/>
                    <a:pt x="131693" y="6499"/>
                  </a:cubicBezTo>
                  <a:cubicBezTo>
                    <a:pt x="130594" y="1938"/>
                    <a:pt x="125996" y="-861"/>
                    <a:pt x="121435" y="239"/>
                  </a:cubicBezTo>
                  <a:cubicBezTo>
                    <a:pt x="120923" y="364"/>
                    <a:pt x="120423" y="539"/>
                    <a:pt x="119948" y="751"/>
                  </a:cubicBezTo>
                  <a:lnTo>
                    <a:pt x="114950" y="3250"/>
                  </a:lnTo>
                  <a:lnTo>
                    <a:pt x="3873" y="59353"/>
                  </a:lnTo>
                  <a:lnTo>
                    <a:pt x="500" y="611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810D4510-2534-40EB-A102-EB042E8BE744}"/>
                </a:ext>
              </a:extLst>
            </p:cNvPr>
            <p:cNvSpPr/>
            <p:nvPr/>
          </p:nvSpPr>
          <p:spPr>
            <a:xfrm>
              <a:off x="11531029" y="1975040"/>
              <a:ext cx="182551" cy="104452"/>
            </a:xfrm>
            <a:custGeom>
              <a:avLst/>
              <a:gdLst>
                <a:gd name="connsiteX0" fmla="*/ 10014 w 182551"/>
                <a:gd name="connsiteY0" fmla="*/ 81522 h 104452"/>
                <a:gd name="connsiteX1" fmla="*/ 5641 w 182551"/>
                <a:gd name="connsiteY1" fmla="*/ 83771 h 104452"/>
                <a:gd name="connsiteX2" fmla="*/ 768 w 182551"/>
                <a:gd name="connsiteY2" fmla="*/ 97890 h 104452"/>
                <a:gd name="connsiteX3" fmla="*/ 11426 w 182551"/>
                <a:gd name="connsiteY3" fmla="*/ 104175 h 104452"/>
                <a:gd name="connsiteX4" fmla="*/ 12638 w 182551"/>
                <a:gd name="connsiteY4" fmla="*/ 103763 h 104452"/>
                <a:gd name="connsiteX5" fmla="*/ 177192 w 182551"/>
                <a:gd name="connsiteY5" fmla="*/ 20671 h 104452"/>
                <a:gd name="connsiteX6" fmla="*/ 181940 w 182551"/>
                <a:gd name="connsiteY6" fmla="*/ 6552 h 104452"/>
                <a:gd name="connsiteX7" fmla="*/ 171944 w 182551"/>
                <a:gd name="connsiteY7" fmla="*/ 204 h 104452"/>
                <a:gd name="connsiteX8" fmla="*/ 170195 w 182551"/>
                <a:gd name="connsiteY8" fmla="*/ 804 h 104452"/>
                <a:gd name="connsiteX9" fmla="*/ 10639 w 182551"/>
                <a:gd name="connsiteY9" fmla="*/ 81522 h 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551" h="104452">
                  <a:moveTo>
                    <a:pt x="10014" y="81522"/>
                  </a:moveTo>
                  <a:lnTo>
                    <a:pt x="5641" y="83771"/>
                  </a:lnTo>
                  <a:cubicBezTo>
                    <a:pt x="805" y="86670"/>
                    <a:pt x="-1244" y="92630"/>
                    <a:pt x="768" y="97890"/>
                  </a:cubicBezTo>
                  <a:cubicBezTo>
                    <a:pt x="1980" y="102564"/>
                    <a:pt x="6740" y="105375"/>
                    <a:pt x="11426" y="104175"/>
                  </a:cubicBezTo>
                  <a:cubicBezTo>
                    <a:pt x="11838" y="104063"/>
                    <a:pt x="12238" y="103925"/>
                    <a:pt x="12638" y="103763"/>
                  </a:cubicBezTo>
                  <a:lnTo>
                    <a:pt x="177192" y="20671"/>
                  </a:lnTo>
                  <a:cubicBezTo>
                    <a:pt x="181715" y="17522"/>
                    <a:pt x="183639" y="11787"/>
                    <a:pt x="181940" y="6552"/>
                  </a:cubicBezTo>
                  <a:cubicBezTo>
                    <a:pt x="180928" y="2041"/>
                    <a:pt x="176455" y="-808"/>
                    <a:pt x="171944" y="204"/>
                  </a:cubicBezTo>
                  <a:cubicBezTo>
                    <a:pt x="171344" y="342"/>
                    <a:pt x="170757" y="542"/>
                    <a:pt x="170195" y="804"/>
                  </a:cubicBezTo>
                  <a:lnTo>
                    <a:pt x="10639" y="815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72F35BFA-18CF-4440-9232-794866D63B6F}"/>
                </a:ext>
              </a:extLst>
            </p:cNvPr>
            <p:cNvSpPr/>
            <p:nvPr/>
          </p:nvSpPr>
          <p:spPr>
            <a:xfrm>
              <a:off x="11291651" y="2046722"/>
              <a:ext cx="212164" cy="121045"/>
            </a:xfrm>
            <a:custGeom>
              <a:avLst/>
              <a:gdLst>
                <a:gd name="connsiteX0" fmla="*/ 211534 w 212164"/>
                <a:gd name="connsiteY0" fmla="*/ 6091 h 121045"/>
                <a:gd name="connsiteX1" fmla="*/ 207785 w 212164"/>
                <a:gd name="connsiteY1" fmla="*/ 1093 h 121045"/>
                <a:gd name="connsiteX2" fmla="*/ 206161 w 212164"/>
                <a:gd name="connsiteY2" fmla="*/ 94 h 121045"/>
                <a:gd name="connsiteX3" fmla="*/ 204537 w 212164"/>
                <a:gd name="connsiteY3" fmla="*/ 94 h 121045"/>
                <a:gd name="connsiteX4" fmla="*/ 202788 w 212164"/>
                <a:gd name="connsiteY4" fmla="*/ 94 h 121045"/>
                <a:gd name="connsiteX5" fmla="*/ 201038 w 212164"/>
                <a:gd name="connsiteY5" fmla="*/ 94 h 121045"/>
                <a:gd name="connsiteX6" fmla="*/ 199789 w 212164"/>
                <a:gd name="connsiteY6" fmla="*/ 94 h 121045"/>
                <a:gd name="connsiteX7" fmla="*/ 1874 w 212164"/>
                <a:gd name="connsiteY7" fmla="*/ 100054 h 121045"/>
                <a:gd name="connsiteX8" fmla="*/ 0 w 212164"/>
                <a:gd name="connsiteY8" fmla="*/ 101054 h 121045"/>
                <a:gd name="connsiteX9" fmla="*/ 11232 w 212164"/>
                <a:gd name="connsiteY9" fmla="*/ 105314 h 121045"/>
                <a:gd name="connsiteX10" fmla="*/ 11745 w 212164"/>
                <a:gd name="connsiteY10" fmla="*/ 106801 h 121045"/>
                <a:gd name="connsiteX11" fmla="*/ 6872 w 212164"/>
                <a:gd name="connsiteY11" fmla="*/ 121045 h 121045"/>
                <a:gd name="connsiteX12" fmla="*/ 201538 w 212164"/>
                <a:gd name="connsiteY12" fmla="*/ 22335 h 121045"/>
                <a:gd name="connsiteX13" fmla="*/ 206661 w 212164"/>
                <a:gd name="connsiteY13" fmla="*/ 19836 h 121045"/>
                <a:gd name="connsiteX14" fmla="*/ 211534 w 212164"/>
                <a:gd name="connsiteY14" fmla="*/ 6091 h 12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2164" h="121045">
                  <a:moveTo>
                    <a:pt x="211534" y="6091"/>
                  </a:moveTo>
                  <a:cubicBezTo>
                    <a:pt x="210796" y="4092"/>
                    <a:pt x="209497" y="2368"/>
                    <a:pt x="207785" y="1093"/>
                  </a:cubicBezTo>
                  <a:cubicBezTo>
                    <a:pt x="207285" y="693"/>
                    <a:pt x="206748" y="356"/>
                    <a:pt x="206161" y="94"/>
                  </a:cubicBezTo>
                  <a:cubicBezTo>
                    <a:pt x="205624" y="19"/>
                    <a:pt x="205074" y="19"/>
                    <a:pt x="204537" y="94"/>
                  </a:cubicBezTo>
                  <a:lnTo>
                    <a:pt x="202788" y="94"/>
                  </a:lnTo>
                  <a:cubicBezTo>
                    <a:pt x="202213" y="-31"/>
                    <a:pt x="201613" y="-31"/>
                    <a:pt x="201038" y="94"/>
                  </a:cubicBezTo>
                  <a:cubicBezTo>
                    <a:pt x="201038" y="94"/>
                    <a:pt x="200163" y="94"/>
                    <a:pt x="199789" y="94"/>
                  </a:cubicBezTo>
                  <a:lnTo>
                    <a:pt x="1874" y="100054"/>
                  </a:lnTo>
                  <a:lnTo>
                    <a:pt x="0" y="101054"/>
                  </a:lnTo>
                  <a:cubicBezTo>
                    <a:pt x="4273" y="99129"/>
                    <a:pt x="9308" y="101041"/>
                    <a:pt x="11232" y="105314"/>
                  </a:cubicBezTo>
                  <a:cubicBezTo>
                    <a:pt x="11445" y="105789"/>
                    <a:pt x="11620" y="106289"/>
                    <a:pt x="11745" y="106801"/>
                  </a:cubicBezTo>
                  <a:cubicBezTo>
                    <a:pt x="13482" y="112099"/>
                    <a:pt x="11495" y="117922"/>
                    <a:pt x="6872" y="121045"/>
                  </a:cubicBezTo>
                  <a:lnTo>
                    <a:pt x="201538" y="22335"/>
                  </a:lnTo>
                  <a:lnTo>
                    <a:pt x="206661" y="19836"/>
                  </a:lnTo>
                  <a:cubicBezTo>
                    <a:pt x="211271" y="16937"/>
                    <a:pt x="213296" y="11252"/>
                    <a:pt x="211534" y="609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254A732D-2E34-4049-B949-518AC14EB590}"/>
                </a:ext>
              </a:extLst>
            </p:cNvPr>
            <p:cNvSpPr/>
            <p:nvPr/>
          </p:nvSpPr>
          <p:spPr>
            <a:xfrm>
              <a:off x="11274732" y="2146899"/>
              <a:ext cx="29286" cy="27170"/>
            </a:xfrm>
            <a:custGeom>
              <a:avLst/>
              <a:gdLst>
                <a:gd name="connsiteX0" fmla="*/ 28664 w 29286"/>
                <a:gd name="connsiteY0" fmla="*/ 6499 h 27170"/>
                <a:gd name="connsiteX1" fmla="*/ 18406 w 29286"/>
                <a:gd name="connsiteY1" fmla="*/ 239 h 27170"/>
                <a:gd name="connsiteX2" fmla="*/ 16920 w 29286"/>
                <a:gd name="connsiteY2" fmla="*/ 751 h 27170"/>
                <a:gd name="connsiteX3" fmla="*/ 5549 w 29286"/>
                <a:gd name="connsiteY3" fmla="*/ 6374 h 27170"/>
                <a:gd name="connsiteX4" fmla="*/ 801 w 29286"/>
                <a:gd name="connsiteY4" fmla="*/ 20618 h 27170"/>
                <a:gd name="connsiteX5" fmla="*/ 10797 w 29286"/>
                <a:gd name="connsiteY5" fmla="*/ 26966 h 27170"/>
                <a:gd name="connsiteX6" fmla="*/ 12546 w 29286"/>
                <a:gd name="connsiteY6" fmla="*/ 26366 h 27170"/>
                <a:gd name="connsiteX7" fmla="*/ 23791 w 29286"/>
                <a:gd name="connsiteY7" fmla="*/ 20743 h 27170"/>
                <a:gd name="connsiteX8" fmla="*/ 28664 w 29286"/>
                <a:gd name="connsiteY8" fmla="*/ 6499 h 2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86" h="27170">
                  <a:moveTo>
                    <a:pt x="28664" y="6499"/>
                  </a:moveTo>
                  <a:cubicBezTo>
                    <a:pt x="27565" y="1938"/>
                    <a:pt x="22967" y="-861"/>
                    <a:pt x="18406" y="239"/>
                  </a:cubicBezTo>
                  <a:cubicBezTo>
                    <a:pt x="17894" y="364"/>
                    <a:pt x="17394" y="539"/>
                    <a:pt x="16920" y="751"/>
                  </a:cubicBezTo>
                  <a:lnTo>
                    <a:pt x="5549" y="6374"/>
                  </a:lnTo>
                  <a:cubicBezTo>
                    <a:pt x="739" y="9360"/>
                    <a:pt x="-1248" y="15345"/>
                    <a:pt x="801" y="20618"/>
                  </a:cubicBezTo>
                  <a:cubicBezTo>
                    <a:pt x="1814" y="25129"/>
                    <a:pt x="6286" y="27978"/>
                    <a:pt x="10797" y="26966"/>
                  </a:cubicBezTo>
                  <a:cubicBezTo>
                    <a:pt x="11397" y="26828"/>
                    <a:pt x="11984" y="26628"/>
                    <a:pt x="12546" y="26366"/>
                  </a:cubicBezTo>
                  <a:lnTo>
                    <a:pt x="23791" y="20743"/>
                  </a:lnTo>
                  <a:cubicBezTo>
                    <a:pt x="28415" y="17620"/>
                    <a:pt x="30401" y="11797"/>
                    <a:pt x="28664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861BCB1D-435A-4FAB-A9AB-7BB79011E768}"/>
                </a:ext>
              </a:extLst>
            </p:cNvPr>
            <p:cNvSpPr/>
            <p:nvPr/>
          </p:nvSpPr>
          <p:spPr>
            <a:xfrm>
              <a:off x="8980650" y="4200123"/>
              <a:ext cx="412603" cy="233741"/>
            </a:xfrm>
            <a:custGeom>
              <a:avLst/>
              <a:gdLst>
                <a:gd name="connsiteX0" fmla="*/ 411697 w 412603"/>
                <a:gd name="connsiteY0" fmla="*/ 5582 h 233741"/>
                <a:gd name="connsiteX1" fmla="*/ 409823 w 412603"/>
                <a:gd name="connsiteY1" fmla="*/ 2458 h 233741"/>
                <a:gd name="connsiteX2" fmla="*/ 408198 w 412603"/>
                <a:gd name="connsiteY2" fmla="*/ 959 h 233741"/>
                <a:gd name="connsiteX3" fmla="*/ 406949 w 412603"/>
                <a:gd name="connsiteY3" fmla="*/ 84 h 233741"/>
                <a:gd name="connsiteX4" fmla="*/ 405075 w 412603"/>
                <a:gd name="connsiteY4" fmla="*/ 84 h 233741"/>
                <a:gd name="connsiteX5" fmla="*/ 403575 w 412603"/>
                <a:gd name="connsiteY5" fmla="*/ 84 h 233741"/>
                <a:gd name="connsiteX6" fmla="*/ 401951 w 412603"/>
                <a:gd name="connsiteY6" fmla="*/ 84 h 233741"/>
                <a:gd name="connsiteX7" fmla="*/ 400202 w 412603"/>
                <a:gd name="connsiteY7" fmla="*/ 84 h 233741"/>
                <a:gd name="connsiteX8" fmla="*/ 400202 w 412603"/>
                <a:gd name="connsiteY8" fmla="*/ 84 h 233741"/>
                <a:gd name="connsiteX9" fmla="*/ 5997 w 412603"/>
                <a:gd name="connsiteY9" fmla="*/ 210625 h 233741"/>
                <a:gd name="connsiteX10" fmla="*/ 0 w 412603"/>
                <a:gd name="connsiteY10" fmla="*/ 213874 h 233741"/>
                <a:gd name="connsiteX11" fmla="*/ 11320 w 412603"/>
                <a:gd name="connsiteY11" fmla="*/ 217885 h 233741"/>
                <a:gd name="connsiteX12" fmla="*/ 11870 w 412603"/>
                <a:gd name="connsiteY12" fmla="*/ 219372 h 233741"/>
                <a:gd name="connsiteX13" fmla="*/ 7247 w 412603"/>
                <a:gd name="connsiteY13" fmla="*/ 233741 h 233741"/>
                <a:gd name="connsiteX14" fmla="*/ 401576 w 412603"/>
                <a:gd name="connsiteY14" fmla="*/ 23075 h 233741"/>
                <a:gd name="connsiteX15" fmla="*/ 407449 w 412603"/>
                <a:gd name="connsiteY15" fmla="*/ 19827 h 233741"/>
                <a:gd name="connsiteX16" fmla="*/ 411697 w 412603"/>
                <a:gd name="connsiteY16" fmla="*/ 5582 h 2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2603" h="233741">
                  <a:moveTo>
                    <a:pt x="411697" y="5582"/>
                  </a:moveTo>
                  <a:cubicBezTo>
                    <a:pt x="411247" y="4445"/>
                    <a:pt x="410622" y="3383"/>
                    <a:pt x="409823" y="2458"/>
                  </a:cubicBezTo>
                  <a:cubicBezTo>
                    <a:pt x="409311" y="1921"/>
                    <a:pt x="408773" y="1421"/>
                    <a:pt x="408198" y="959"/>
                  </a:cubicBezTo>
                  <a:lnTo>
                    <a:pt x="406949" y="84"/>
                  </a:lnTo>
                  <a:cubicBezTo>
                    <a:pt x="406324" y="-28"/>
                    <a:pt x="405700" y="-28"/>
                    <a:pt x="405075" y="84"/>
                  </a:cubicBezTo>
                  <a:lnTo>
                    <a:pt x="403575" y="84"/>
                  </a:lnTo>
                  <a:lnTo>
                    <a:pt x="401951" y="84"/>
                  </a:lnTo>
                  <a:lnTo>
                    <a:pt x="400202" y="84"/>
                  </a:lnTo>
                  <a:lnTo>
                    <a:pt x="400202" y="84"/>
                  </a:lnTo>
                  <a:lnTo>
                    <a:pt x="5997" y="210625"/>
                  </a:lnTo>
                  <a:lnTo>
                    <a:pt x="0" y="213874"/>
                  </a:lnTo>
                  <a:cubicBezTo>
                    <a:pt x="4236" y="211850"/>
                    <a:pt x="9308" y="213649"/>
                    <a:pt x="11320" y="217885"/>
                  </a:cubicBezTo>
                  <a:cubicBezTo>
                    <a:pt x="11557" y="218360"/>
                    <a:pt x="11732" y="218860"/>
                    <a:pt x="11870" y="219372"/>
                  </a:cubicBezTo>
                  <a:cubicBezTo>
                    <a:pt x="13719" y="224657"/>
                    <a:pt x="11832" y="230530"/>
                    <a:pt x="7247" y="233741"/>
                  </a:cubicBezTo>
                  <a:lnTo>
                    <a:pt x="401576" y="23075"/>
                  </a:lnTo>
                  <a:lnTo>
                    <a:pt x="407449" y="19827"/>
                  </a:lnTo>
                  <a:cubicBezTo>
                    <a:pt x="412072" y="16690"/>
                    <a:pt x="413846" y="10743"/>
                    <a:pt x="411697" y="558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6209E6B7-6E20-4AC1-803F-DCDE5D7B11E6}"/>
                </a:ext>
              </a:extLst>
            </p:cNvPr>
            <p:cNvSpPr/>
            <p:nvPr/>
          </p:nvSpPr>
          <p:spPr>
            <a:xfrm>
              <a:off x="8955036" y="4412913"/>
              <a:ext cx="37812" cy="32310"/>
            </a:xfrm>
            <a:custGeom>
              <a:avLst/>
              <a:gdLst>
                <a:gd name="connsiteX0" fmla="*/ 12370 w 37812"/>
                <a:gd name="connsiteY0" fmla="*/ 31447 h 32310"/>
                <a:gd name="connsiteX1" fmla="*/ 32486 w 37812"/>
                <a:gd name="connsiteY1" fmla="*/ 20701 h 32310"/>
                <a:gd name="connsiteX2" fmla="*/ 37109 w 37812"/>
                <a:gd name="connsiteY2" fmla="*/ 6332 h 32310"/>
                <a:gd name="connsiteX3" fmla="*/ 26726 w 37812"/>
                <a:gd name="connsiteY3" fmla="*/ 284 h 32310"/>
                <a:gd name="connsiteX4" fmla="*/ 25239 w 37812"/>
                <a:gd name="connsiteY4" fmla="*/ 834 h 32310"/>
                <a:gd name="connsiteX5" fmla="*/ 14119 w 37812"/>
                <a:gd name="connsiteY5" fmla="*/ 6831 h 32310"/>
                <a:gd name="connsiteX6" fmla="*/ 11120 w 37812"/>
                <a:gd name="connsiteY6" fmla="*/ 8331 h 32310"/>
                <a:gd name="connsiteX7" fmla="*/ 5123 w 37812"/>
                <a:gd name="connsiteY7" fmla="*/ 11580 h 32310"/>
                <a:gd name="connsiteX8" fmla="*/ 0 w 37812"/>
                <a:gd name="connsiteY8" fmla="*/ 20076 h 32310"/>
                <a:gd name="connsiteX9" fmla="*/ 3998 w 37812"/>
                <a:gd name="connsiteY9" fmla="*/ 28073 h 32310"/>
                <a:gd name="connsiteX10" fmla="*/ 3998 w 37812"/>
                <a:gd name="connsiteY10" fmla="*/ 30572 h 32310"/>
                <a:gd name="connsiteX11" fmla="*/ 12370 w 37812"/>
                <a:gd name="connsiteY11" fmla="*/ 31447 h 3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812" h="32310">
                  <a:moveTo>
                    <a:pt x="12370" y="31447"/>
                  </a:moveTo>
                  <a:lnTo>
                    <a:pt x="32486" y="20701"/>
                  </a:lnTo>
                  <a:cubicBezTo>
                    <a:pt x="37072" y="17490"/>
                    <a:pt x="38958" y="11617"/>
                    <a:pt x="37109" y="6332"/>
                  </a:cubicBezTo>
                  <a:cubicBezTo>
                    <a:pt x="35910" y="1796"/>
                    <a:pt x="31262" y="-915"/>
                    <a:pt x="26726" y="284"/>
                  </a:cubicBezTo>
                  <a:cubicBezTo>
                    <a:pt x="26214" y="422"/>
                    <a:pt x="25714" y="609"/>
                    <a:pt x="25239" y="834"/>
                  </a:cubicBezTo>
                  <a:lnTo>
                    <a:pt x="14119" y="6831"/>
                  </a:lnTo>
                  <a:lnTo>
                    <a:pt x="11120" y="8331"/>
                  </a:lnTo>
                  <a:lnTo>
                    <a:pt x="5123" y="11580"/>
                  </a:lnTo>
                  <a:cubicBezTo>
                    <a:pt x="2187" y="13466"/>
                    <a:pt x="300" y="16602"/>
                    <a:pt x="0" y="20076"/>
                  </a:cubicBezTo>
                  <a:cubicBezTo>
                    <a:pt x="2362" y="22088"/>
                    <a:pt x="3799" y="24974"/>
                    <a:pt x="3998" y="28073"/>
                  </a:cubicBezTo>
                  <a:lnTo>
                    <a:pt x="3998" y="30572"/>
                  </a:lnTo>
                  <a:cubicBezTo>
                    <a:pt x="6360" y="32521"/>
                    <a:pt x="9658" y="32859"/>
                    <a:pt x="12370" y="314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C42E5A2F-31B2-4A39-A6CA-DF2E5A6DA4B9}"/>
                </a:ext>
              </a:extLst>
            </p:cNvPr>
            <p:cNvSpPr/>
            <p:nvPr/>
          </p:nvSpPr>
          <p:spPr>
            <a:xfrm>
              <a:off x="9598133" y="6401829"/>
              <a:ext cx="97995" cy="132197"/>
            </a:xfrm>
            <a:custGeom>
              <a:avLst/>
              <a:gdLst>
                <a:gd name="connsiteX0" fmla="*/ 15743 w 97995"/>
                <a:gd name="connsiteY0" fmla="*/ 2999 h 132197"/>
                <a:gd name="connsiteX1" fmla="*/ 13619 w 97995"/>
                <a:gd name="connsiteY1" fmla="*/ 0 h 132197"/>
                <a:gd name="connsiteX2" fmla="*/ 13619 w 97995"/>
                <a:gd name="connsiteY2" fmla="*/ 0 h 132197"/>
                <a:gd name="connsiteX3" fmla="*/ 12495 w 97995"/>
                <a:gd name="connsiteY3" fmla="*/ 15244 h 132197"/>
                <a:gd name="connsiteX4" fmla="*/ 1187 w 97995"/>
                <a:gd name="connsiteY4" fmla="*/ 15344 h 132197"/>
                <a:gd name="connsiteX5" fmla="*/ 0 w 97995"/>
                <a:gd name="connsiteY5" fmla="*/ 13869 h 132197"/>
                <a:gd name="connsiteX6" fmla="*/ 81590 w 97995"/>
                <a:gd name="connsiteY6" fmla="*/ 131573 h 132197"/>
                <a:gd name="connsiteX7" fmla="*/ 81590 w 97995"/>
                <a:gd name="connsiteY7" fmla="*/ 132197 h 132197"/>
                <a:gd name="connsiteX8" fmla="*/ 81590 w 97995"/>
                <a:gd name="connsiteY8" fmla="*/ 127949 h 132197"/>
                <a:gd name="connsiteX9" fmla="*/ 90211 w 97995"/>
                <a:gd name="connsiteY9" fmla="*/ 116703 h 132197"/>
                <a:gd name="connsiteX10" fmla="*/ 97958 w 97995"/>
                <a:gd name="connsiteY10" fmla="*/ 121826 h 132197"/>
                <a:gd name="connsiteX11" fmla="*/ 97958 w 97995"/>
                <a:gd name="connsiteY11" fmla="*/ 120577 h 13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995" h="132197">
                  <a:moveTo>
                    <a:pt x="15743" y="2999"/>
                  </a:moveTo>
                  <a:lnTo>
                    <a:pt x="13619" y="0"/>
                  </a:lnTo>
                  <a:lnTo>
                    <a:pt x="13619" y="0"/>
                  </a:lnTo>
                  <a:cubicBezTo>
                    <a:pt x="16755" y="4748"/>
                    <a:pt x="16293" y="11008"/>
                    <a:pt x="12495" y="15244"/>
                  </a:cubicBezTo>
                  <a:cubicBezTo>
                    <a:pt x="9396" y="18392"/>
                    <a:pt x="4336" y="18442"/>
                    <a:pt x="1187" y="15344"/>
                  </a:cubicBezTo>
                  <a:cubicBezTo>
                    <a:pt x="737" y="14906"/>
                    <a:pt x="337" y="14407"/>
                    <a:pt x="0" y="13869"/>
                  </a:cubicBezTo>
                  <a:lnTo>
                    <a:pt x="81590" y="131573"/>
                  </a:lnTo>
                  <a:lnTo>
                    <a:pt x="81590" y="132197"/>
                  </a:lnTo>
                  <a:lnTo>
                    <a:pt x="81590" y="127949"/>
                  </a:lnTo>
                  <a:cubicBezTo>
                    <a:pt x="81052" y="122514"/>
                    <a:pt x="84826" y="117603"/>
                    <a:pt x="90211" y="116703"/>
                  </a:cubicBezTo>
                  <a:cubicBezTo>
                    <a:pt x="93585" y="116728"/>
                    <a:pt x="96621" y="118727"/>
                    <a:pt x="97958" y="121826"/>
                  </a:cubicBezTo>
                  <a:cubicBezTo>
                    <a:pt x="98008" y="121414"/>
                    <a:pt x="98008" y="120989"/>
                    <a:pt x="97958" y="12057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0B07CFCC-8BAA-44EA-8835-3E042B86B61D}"/>
                </a:ext>
              </a:extLst>
            </p:cNvPr>
            <p:cNvSpPr/>
            <p:nvPr/>
          </p:nvSpPr>
          <p:spPr>
            <a:xfrm>
              <a:off x="9530339" y="6302221"/>
              <a:ext cx="83735" cy="116749"/>
            </a:xfrm>
            <a:custGeom>
              <a:avLst/>
              <a:gdLst>
                <a:gd name="connsiteX0" fmla="*/ 15691 w 83735"/>
                <a:gd name="connsiteY0" fmla="*/ 3772 h 116749"/>
                <a:gd name="connsiteX1" fmla="*/ 15691 w 83735"/>
                <a:gd name="connsiteY1" fmla="*/ 3772 h 116749"/>
                <a:gd name="connsiteX2" fmla="*/ 4671 w 83735"/>
                <a:gd name="connsiteY2" fmla="*/ 1210 h 116749"/>
                <a:gd name="connsiteX3" fmla="*/ 3197 w 83735"/>
                <a:gd name="connsiteY3" fmla="*/ 2397 h 116749"/>
                <a:gd name="connsiteX4" fmla="*/ 2072 w 83735"/>
                <a:gd name="connsiteY4" fmla="*/ 17641 h 116749"/>
                <a:gd name="connsiteX5" fmla="*/ 68044 w 83735"/>
                <a:gd name="connsiteY5" fmla="*/ 112978 h 116749"/>
                <a:gd name="connsiteX6" fmla="*/ 79064 w 83735"/>
                <a:gd name="connsiteY6" fmla="*/ 115540 h 116749"/>
                <a:gd name="connsiteX7" fmla="*/ 80538 w 83735"/>
                <a:gd name="connsiteY7" fmla="*/ 114353 h 116749"/>
                <a:gd name="connsiteX8" fmla="*/ 81663 w 83735"/>
                <a:gd name="connsiteY8" fmla="*/ 99109 h 116749"/>
                <a:gd name="connsiteX9" fmla="*/ 18065 w 83735"/>
                <a:gd name="connsiteY9" fmla="*/ 7270 h 11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735" h="116749">
                  <a:moveTo>
                    <a:pt x="15691" y="3772"/>
                  </a:moveTo>
                  <a:lnTo>
                    <a:pt x="15691" y="3772"/>
                  </a:lnTo>
                  <a:cubicBezTo>
                    <a:pt x="13355" y="23"/>
                    <a:pt x="8419" y="-1126"/>
                    <a:pt x="4671" y="1210"/>
                  </a:cubicBezTo>
                  <a:cubicBezTo>
                    <a:pt x="4134" y="1547"/>
                    <a:pt x="3646" y="1947"/>
                    <a:pt x="3197" y="2397"/>
                  </a:cubicBezTo>
                  <a:cubicBezTo>
                    <a:pt x="-602" y="6633"/>
                    <a:pt x="-1064" y="12893"/>
                    <a:pt x="2072" y="17641"/>
                  </a:cubicBezTo>
                  <a:lnTo>
                    <a:pt x="68044" y="112978"/>
                  </a:lnTo>
                  <a:cubicBezTo>
                    <a:pt x="70380" y="116727"/>
                    <a:pt x="75316" y="117876"/>
                    <a:pt x="79064" y="115540"/>
                  </a:cubicBezTo>
                  <a:cubicBezTo>
                    <a:pt x="79601" y="115202"/>
                    <a:pt x="80088" y="114803"/>
                    <a:pt x="80538" y="114353"/>
                  </a:cubicBezTo>
                  <a:cubicBezTo>
                    <a:pt x="84337" y="110117"/>
                    <a:pt x="84799" y="103857"/>
                    <a:pt x="81663" y="99109"/>
                  </a:cubicBezTo>
                  <a:lnTo>
                    <a:pt x="18065" y="72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C7198BAB-EF90-43FB-A9EE-A14D43683043}"/>
                </a:ext>
              </a:extLst>
            </p:cNvPr>
            <p:cNvSpPr/>
            <p:nvPr/>
          </p:nvSpPr>
          <p:spPr>
            <a:xfrm>
              <a:off x="7689833" y="4838952"/>
              <a:ext cx="119822" cy="177539"/>
            </a:xfrm>
            <a:custGeom>
              <a:avLst/>
              <a:gdLst>
                <a:gd name="connsiteX0" fmla="*/ 116325 w 119822"/>
                <a:gd name="connsiteY0" fmla="*/ 175555 h 177539"/>
                <a:gd name="connsiteX1" fmla="*/ 117949 w 119822"/>
                <a:gd name="connsiteY1" fmla="*/ 160311 h 177539"/>
                <a:gd name="connsiteX2" fmla="*/ 113576 w 119822"/>
                <a:gd name="connsiteY2" fmla="*/ 153689 h 177539"/>
                <a:gd name="connsiteX3" fmla="*/ 16118 w 119822"/>
                <a:gd name="connsiteY3" fmla="*/ 3749 h 177539"/>
                <a:gd name="connsiteX4" fmla="*/ 13994 w 119822"/>
                <a:gd name="connsiteY4" fmla="*/ 625 h 177539"/>
                <a:gd name="connsiteX5" fmla="*/ 13994 w 119822"/>
                <a:gd name="connsiteY5" fmla="*/ 0 h 177539"/>
                <a:gd name="connsiteX6" fmla="*/ 12495 w 119822"/>
                <a:gd name="connsiteY6" fmla="*/ 15244 h 177539"/>
                <a:gd name="connsiteX7" fmla="*/ 1187 w 119822"/>
                <a:gd name="connsiteY7" fmla="*/ 14982 h 177539"/>
                <a:gd name="connsiteX8" fmla="*/ 0 w 119822"/>
                <a:gd name="connsiteY8" fmla="*/ 13370 h 177539"/>
                <a:gd name="connsiteX9" fmla="*/ 104330 w 119822"/>
                <a:gd name="connsiteY9" fmla="*/ 173681 h 177539"/>
                <a:gd name="connsiteX10" fmla="*/ 115113 w 119822"/>
                <a:gd name="connsiteY10" fmla="*/ 176442 h 177539"/>
                <a:gd name="connsiteX11" fmla="*/ 116325 w 119822"/>
                <a:gd name="connsiteY11" fmla="*/ 175555 h 17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822" h="177539">
                  <a:moveTo>
                    <a:pt x="116325" y="175555"/>
                  </a:moveTo>
                  <a:cubicBezTo>
                    <a:pt x="120286" y="171444"/>
                    <a:pt x="120960" y="165172"/>
                    <a:pt x="117949" y="160311"/>
                  </a:cubicBezTo>
                  <a:lnTo>
                    <a:pt x="113576" y="153689"/>
                  </a:lnTo>
                  <a:lnTo>
                    <a:pt x="16118" y="3749"/>
                  </a:lnTo>
                  <a:lnTo>
                    <a:pt x="13994" y="625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2"/>
                  </a:cubicBezTo>
                  <a:cubicBezTo>
                    <a:pt x="725" y="14494"/>
                    <a:pt x="325" y="13957"/>
                    <a:pt x="0" y="13370"/>
                  </a:cubicBezTo>
                  <a:lnTo>
                    <a:pt x="104330" y="173681"/>
                  </a:lnTo>
                  <a:cubicBezTo>
                    <a:pt x="106542" y="177417"/>
                    <a:pt x="111377" y="178654"/>
                    <a:pt x="115113" y="176442"/>
                  </a:cubicBezTo>
                  <a:cubicBezTo>
                    <a:pt x="115550" y="176180"/>
                    <a:pt x="115950" y="175892"/>
                    <a:pt x="116325" y="17555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A676AB93-271E-49BF-B301-EE2F04228314}"/>
                </a:ext>
              </a:extLst>
            </p:cNvPr>
            <p:cNvSpPr/>
            <p:nvPr/>
          </p:nvSpPr>
          <p:spPr>
            <a:xfrm>
              <a:off x="12141362" y="3168493"/>
              <a:ext cx="53148" cy="388233"/>
            </a:xfrm>
            <a:custGeom>
              <a:avLst/>
              <a:gdLst>
                <a:gd name="connsiteX0" fmla="*/ 171 w 53148"/>
                <a:gd name="connsiteY0" fmla="*/ 370227 h 388233"/>
                <a:gd name="connsiteX1" fmla="*/ 171 w 53148"/>
                <a:gd name="connsiteY1" fmla="*/ 376350 h 388233"/>
                <a:gd name="connsiteX2" fmla="*/ 8043 w 53148"/>
                <a:gd name="connsiteY2" fmla="*/ 388220 h 388233"/>
                <a:gd name="connsiteX3" fmla="*/ 17901 w 53148"/>
                <a:gd name="connsiteY3" fmla="*/ 379361 h 388233"/>
                <a:gd name="connsiteX4" fmla="*/ 17913 w 53148"/>
                <a:gd name="connsiteY4" fmla="*/ 378724 h 388233"/>
                <a:gd name="connsiteX5" fmla="*/ 53148 w 53148"/>
                <a:gd name="connsiteY5" fmla="*/ 2999 h 388233"/>
                <a:gd name="connsiteX6" fmla="*/ 43665 w 53148"/>
                <a:gd name="connsiteY6" fmla="*/ 12507 h 388233"/>
                <a:gd name="connsiteX7" fmla="*/ 43278 w 53148"/>
                <a:gd name="connsiteY7" fmla="*/ 12495 h 388233"/>
                <a:gd name="connsiteX8" fmla="*/ 35369 w 53148"/>
                <a:gd name="connsiteY8" fmla="*/ 137 h 388233"/>
                <a:gd name="connsiteX9" fmla="*/ 35406 w 53148"/>
                <a:gd name="connsiteY9" fmla="*/ 0 h 388233"/>
                <a:gd name="connsiteX10" fmla="*/ 35406 w 53148"/>
                <a:gd name="connsiteY10" fmla="*/ 4248 h 388233"/>
                <a:gd name="connsiteX11" fmla="*/ 35406 w 53148"/>
                <a:gd name="connsiteY11" fmla="*/ 8746 h 38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48" h="388233">
                  <a:moveTo>
                    <a:pt x="171" y="370227"/>
                  </a:moveTo>
                  <a:lnTo>
                    <a:pt x="171" y="376350"/>
                  </a:lnTo>
                  <a:cubicBezTo>
                    <a:pt x="-828" y="381785"/>
                    <a:pt x="2645" y="387033"/>
                    <a:pt x="8043" y="388220"/>
                  </a:cubicBezTo>
                  <a:cubicBezTo>
                    <a:pt x="13216" y="388495"/>
                    <a:pt x="17627" y="384534"/>
                    <a:pt x="17901" y="379361"/>
                  </a:cubicBezTo>
                  <a:cubicBezTo>
                    <a:pt x="17913" y="379149"/>
                    <a:pt x="17913" y="378936"/>
                    <a:pt x="17913" y="378724"/>
                  </a:cubicBezTo>
                  <a:lnTo>
                    <a:pt x="53148" y="2999"/>
                  </a:lnTo>
                  <a:cubicBezTo>
                    <a:pt x="53148" y="8247"/>
                    <a:pt x="48901" y="12495"/>
                    <a:pt x="43665" y="12507"/>
                  </a:cubicBezTo>
                  <a:cubicBezTo>
                    <a:pt x="43528" y="12507"/>
                    <a:pt x="43403" y="12495"/>
                    <a:pt x="43278" y="12495"/>
                  </a:cubicBezTo>
                  <a:cubicBezTo>
                    <a:pt x="37680" y="11270"/>
                    <a:pt x="34144" y="5735"/>
                    <a:pt x="35369" y="137"/>
                  </a:cubicBezTo>
                  <a:cubicBezTo>
                    <a:pt x="35381" y="87"/>
                    <a:pt x="35394" y="50"/>
                    <a:pt x="35406" y="0"/>
                  </a:cubicBezTo>
                  <a:lnTo>
                    <a:pt x="35406" y="4248"/>
                  </a:lnTo>
                  <a:lnTo>
                    <a:pt x="35406" y="87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5446C1CB-0E3D-4573-AD77-3D76832D8DA1}"/>
                </a:ext>
              </a:extLst>
            </p:cNvPr>
            <p:cNvSpPr/>
            <p:nvPr/>
          </p:nvSpPr>
          <p:spPr>
            <a:xfrm>
              <a:off x="7197171" y="2831253"/>
              <a:ext cx="128060" cy="797499"/>
            </a:xfrm>
            <a:custGeom>
              <a:avLst/>
              <a:gdLst>
                <a:gd name="connsiteX0" fmla="*/ 108953 w 128060"/>
                <a:gd name="connsiteY0" fmla="*/ 779939 h 797499"/>
                <a:gd name="connsiteX1" fmla="*/ 110202 w 128060"/>
                <a:gd name="connsiteY1" fmla="*/ 788561 h 797499"/>
                <a:gd name="connsiteX2" fmla="*/ 119748 w 128060"/>
                <a:gd name="connsiteY2" fmla="*/ 797494 h 797499"/>
                <a:gd name="connsiteX3" fmla="*/ 120573 w 128060"/>
                <a:gd name="connsiteY3" fmla="*/ 797432 h 797499"/>
                <a:gd name="connsiteX4" fmla="*/ 127820 w 128060"/>
                <a:gd name="connsiteY4" fmla="*/ 784937 h 797499"/>
                <a:gd name="connsiteX5" fmla="*/ 17742 w 128060"/>
                <a:gd name="connsiteY5" fmla="*/ 0 h 797499"/>
                <a:gd name="connsiteX6" fmla="*/ 10371 w 128060"/>
                <a:gd name="connsiteY6" fmla="*/ 12495 h 797499"/>
                <a:gd name="connsiteX7" fmla="*/ 63 w 128060"/>
                <a:gd name="connsiteY7" fmla="*/ 4448 h 797499"/>
                <a:gd name="connsiteX8" fmla="*/ 0 w 128060"/>
                <a:gd name="connsiteY8" fmla="*/ 3749 h 797499"/>
                <a:gd name="connsiteX9" fmla="*/ 0 w 128060"/>
                <a:gd name="connsiteY9" fmla="*/ 3749 h 797499"/>
                <a:gd name="connsiteX10" fmla="*/ 0 w 128060"/>
                <a:gd name="connsiteY10" fmla="*/ 7622 h 7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060" h="797499">
                  <a:moveTo>
                    <a:pt x="108953" y="779939"/>
                  </a:moveTo>
                  <a:lnTo>
                    <a:pt x="110202" y="788561"/>
                  </a:lnTo>
                  <a:cubicBezTo>
                    <a:pt x="110365" y="793659"/>
                    <a:pt x="114650" y="797670"/>
                    <a:pt x="119748" y="797494"/>
                  </a:cubicBezTo>
                  <a:cubicBezTo>
                    <a:pt x="120023" y="797482"/>
                    <a:pt x="120298" y="797470"/>
                    <a:pt x="120573" y="797432"/>
                  </a:cubicBezTo>
                  <a:cubicBezTo>
                    <a:pt x="125846" y="795758"/>
                    <a:pt x="128982" y="790347"/>
                    <a:pt x="127820" y="784937"/>
                  </a:cubicBezTo>
                  <a:lnTo>
                    <a:pt x="17742" y="0"/>
                  </a:lnTo>
                  <a:cubicBezTo>
                    <a:pt x="19017" y="5460"/>
                    <a:pt x="15768" y="10971"/>
                    <a:pt x="10371" y="12495"/>
                  </a:cubicBezTo>
                  <a:cubicBezTo>
                    <a:pt x="5298" y="13120"/>
                    <a:pt x="687" y="9521"/>
                    <a:pt x="63" y="4448"/>
                  </a:cubicBezTo>
                  <a:cubicBezTo>
                    <a:pt x="25" y="4223"/>
                    <a:pt x="12" y="3986"/>
                    <a:pt x="0" y="3749"/>
                  </a:cubicBezTo>
                  <a:lnTo>
                    <a:pt x="0" y="3749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21676B29-56A6-45A4-94A6-EF3977BE3330}"/>
                </a:ext>
              </a:extLst>
            </p:cNvPr>
            <p:cNvSpPr/>
            <p:nvPr/>
          </p:nvSpPr>
          <p:spPr>
            <a:xfrm>
              <a:off x="7177071" y="2684881"/>
              <a:ext cx="37493" cy="158937"/>
            </a:xfrm>
            <a:custGeom>
              <a:avLst/>
              <a:gdLst>
                <a:gd name="connsiteX0" fmla="*/ 29846 w 37493"/>
                <a:gd name="connsiteY0" fmla="*/ 158867 h 158937"/>
                <a:gd name="connsiteX1" fmla="*/ 37217 w 37493"/>
                <a:gd name="connsiteY1" fmla="*/ 146372 h 158937"/>
                <a:gd name="connsiteX2" fmla="*/ 17851 w 37493"/>
                <a:gd name="connsiteY2" fmla="*/ 8927 h 158937"/>
                <a:gd name="connsiteX3" fmla="*/ 8292 w 37493"/>
                <a:gd name="connsiteY3" fmla="*/ 6 h 158937"/>
                <a:gd name="connsiteX4" fmla="*/ 7605 w 37493"/>
                <a:gd name="connsiteY4" fmla="*/ 55 h 158937"/>
                <a:gd name="connsiteX5" fmla="*/ 233 w 37493"/>
                <a:gd name="connsiteY5" fmla="*/ 12550 h 158937"/>
                <a:gd name="connsiteX6" fmla="*/ 2107 w 37493"/>
                <a:gd name="connsiteY6" fmla="*/ 25046 h 158937"/>
                <a:gd name="connsiteX7" fmla="*/ 19475 w 37493"/>
                <a:gd name="connsiteY7" fmla="*/ 148996 h 158937"/>
                <a:gd name="connsiteX8" fmla="*/ 27996 w 37493"/>
                <a:gd name="connsiteY8" fmla="*/ 158917 h 158937"/>
                <a:gd name="connsiteX9" fmla="*/ 29846 w 37493"/>
                <a:gd name="connsiteY9" fmla="*/ 158867 h 15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93" h="158937">
                  <a:moveTo>
                    <a:pt x="29846" y="158867"/>
                  </a:moveTo>
                  <a:cubicBezTo>
                    <a:pt x="35243" y="157343"/>
                    <a:pt x="38492" y="151833"/>
                    <a:pt x="37217" y="146372"/>
                  </a:cubicBezTo>
                  <a:lnTo>
                    <a:pt x="17851" y="8927"/>
                  </a:lnTo>
                  <a:cubicBezTo>
                    <a:pt x="17676" y="3829"/>
                    <a:pt x="13390" y="-169"/>
                    <a:pt x="8292" y="6"/>
                  </a:cubicBezTo>
                  <a:cubicBezTo>
                    <a:pt x="8067" y="18"/>
                    <a:pt x="7830" y="30"/>
                    <a:pt x="7605" y="55"/>
                  </a:cubicBezTo>
                  <a:cubicBezTo>
                    <a:pt x="2283" y="1680"/>
                    <a:pt x="-916" y="7103"/>
                    <a:pt x="233" y="12550"/>
                  </a:cubicBezTo>
                  <a:lnTo>
                    <a:pt x="2107" y="25046"/>
                  </a:lnTo>
                  <a:lnTo>
                    <a:pt x="19475" y="148996"/>
                  </a:lnTo>
                  <a:cubicBezTo>
                    <a:pt x="19088" y="154094"/>
                    <a:pt x="22911" y="158530"/>
                    <a:pt x="27996" y="158917"/>
                  </a:cubicBezTo>
                  <a:cubicBezTo>
                    <a:pt x="28609" y="158955"/>
                    <a:pt x="29233" y="158942"/>
                    <a:pt x="29846" y="1588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92000249-C987-4729-A18F-31550A24B601}"/>
                </a:ext>
              </a:extLst>
            </p:cNvPr>
            <p:cNvSpPr/>
            <p:nvPr/>
          </p:nvSpPr>
          <p:spPr>
            <a:xfrm>
              <a:off x="8161129" y="4164846"/>
              <a:ext cx="33110" cy="43357"/>
            </a:xfrm>
            <a:custGeom>
              <a:avLst/>
              <a:gdLst>
                <a:gd name="connsiteX0" fmla="*/ 33111 w 33110"/>
                <a:gd name="connsiteY0" fmla="*/ 43358 h 43357"/>
                <a:gd name="connsiteX1" fmla="*/ 4998 w 33110"/>
                <a:gd name="connsiteY1" fmla="*/ 3374 h 43357"/>
                <a:gd name="connsiteX2" fmla="*/ 0 w 33110"/>
                <a:gd name="connsiteY2" fmla="*/ 0 h 43357"/>
                <a:gd name="connsiteX3" fmla="*/ 28238 w 33110"/>
                <a:gd name="connsiteY3" fmla="*/ 40359 h 43357"/>
                <a:gd name="connsiteX4" fmla="*/ 28238 w 33110"/>
                <a:gd name="connsiteY4" fmla="*/ 40359 h 43357"/>
                <a:gd name="connsiteX5" fmla="*/ 33111 w 33110"/>
                <a:gd name="connsiteY5" fmla="*/ 43358 h 4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0" h="43357">
                  <a:moveTo>
                    <a:pt x="33111" y="43358"/>
                  </a:moveTo>
                  <a:lnTo>
                    <a:pt x="4998" y="3374"/>
                  </a:lnTo>
                  <a:cubicBezTo>
                    <a:pt x="2986" y="2874"/>
                    <a:pt x="1212" y="1687"/>
                    <a:pt x="0" y="0"/>
                  </a:cubicBezTo>
                  <a:lnTo>
                    <a:pt x="28238" y="40359"/>
                  </a:lnTo>
                  <a:lnTo>
                    <a:pt x="28238" y="40359"/>
                  </a:lnTo>
                  <a:cubicBezTo>
                    <a:pt x="29462" y="41896"/>
                    <a:pt x="31187" y="42945"/>
                    <a:pt x="33111" y="43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AF8B9B88-C7AB-4440-81B4-2386D16432C7}"/>
                </a:ext>
              </a:extLst>
            </p:cNvPr>
            <p:cNvSpPr/>
            <p:nvPr/>
          </p:nvSpPr>
          <p:spPr>
            <a:xfrm>
              <a:off x="8170250" y="4150477"/>
              <a:ext cx="34794" cy="57851"/>
            </a:xfrm>
            <a:custGeom>
              <a:avLst/>
              <a:gdLst>
                <a:gd name="connsiteX0" fmla="*/ 32861 w 34794"/>
                <a:gd name="connsiteY0" fmla="*/ 40359 h 57851"/>
                <a:gd name="connsiteX1" fmla="*/ 32861 w 34794"/>
                <a:gd name="connsiteY1" fmla="*/ 40359 h 57851"/>
                <a:gd name="connsiteX2" fmla="*/ 28488 w 34794"/>
                <a:gd name="connsiteY2" fmla="*/ 34237 h 57851"/>
                <a:gd name="connsiteX3" fmla="*/ 12495 w 34794"/>
                <a:gd name="connsiteY3" fmla="*/ 11246 h 57851"/>
                <a:gd name="connsiteX4" fmla="*/ 4623 w 34794"/>
                <a:gd name="connsiteY4" fmla="*/ 0 h 57851"/>
                <a:gd name="connsiteX5" fmla="*/ 3498 w 34794"/>
                <a:gd name="connsiteY5" fmla="*/ 15244 h 57851"/>
                <a:gd name="connsiteX6" fmla="*/ 0 w 34794"/>
                <a:gd name="connsiteY6" fmla="*/ 17368 h 57851"/>
                <a:gd name="connsiteX7" fmla="*/ 28238 w 34794"/>
                <a:gd name="connsiteY7" fmla="*/ 57852 h 57851"/>
                <a:gd name="connsiteX8" fmla="*/ 31736 w 34794"/>
                <a:gd name="connsiteY8" fmla="*/ 55228 h 57851"/>
                <a:gd name="connsiteX9" fmla="*/ 32861 w 34794"/>
                <a:gd name="connsiteY9" fmla="*/ 40359 h 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94" h="57851">
                  <a:moveTo>
                    <a:pt x="32861" y="40359"/>
                  </a:moveTo>
                  <a:lnTo>
                    <a:pt x="32861" y="40359"/>
                  </a:lnTo>
                  <a:lnTo>
                    <a:pt x="28488" y="34237"/>
                  </a:lnTo>
                  <a:lnTo>
                    <a:pt x="12495" y="11246"/>
                  </a:lnTo>
                  <a:lnTo>
                    <a:pt x="4623" y="0"/>
                  </a:lnTo>
                  <a:cubicBezTo>
                    <a:pt x="7759" y="4748"/>
                    <a:pt x="7297" y="11008"/>
                    <a:pt x="3498" y="15244"/>
                  </a:cubicBezTo>
                  <a:cubicBezTo>
                    <a:pt x="2561" y="16269"/>
                    <a:pt x="1349" y="17006"/>
                    <a:pt x="0" y="17368"/>
                  </a:cubicBezTo>
                  <a:lnTo>
                    <a:pt x="28238" y="57852"/>
                  </a:lnTo>
                  <a:cubicBezTo>
                    <a:pt x="29587" y="57240"/>
                    <a:pt x="30774" y="56353"/>
                    <a:pt x="31736" y="55228"/>
                  </a:cubicBezTo>
                  <a:cubicBezTo>
                    <a:pt x="35347" y="51067"/>
                    <a:pt x="35809" y="45020"/>
                    <a:pt x="32861" y="403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0F052631-4C2F-441C-A5FB-9151115AF003}"/>
                </a:ext>
              </a:extLst>
            </p:cNvPr>
            <p:cNvSpPr/>
            <p:nvPr/>
          </p:nvSpPr>
          <p:spPr>
            <a:xfrm>
              <a:off x="7958841" y="3858568"/>
              <a:ext cx="218103" cy="309651"/>
            </a:xfrm>
            <a:custGeom>
              <a:avLst/>
              <a:gdLst>
                <a:gd name="connsiteX0" fmla="*/ 2374 w 218103"/>
                <a:gd name="connsiteY0" fmla="*/ 2774 h 309651"/>
                <a:gd name="connsiteX1" fmla="*/ 0 w 218103"/>
                <a:gd name="connsiteY1" fmla="*/ 6522 h 309651"/>
                <a:gd name="connsiteX2" fmla="*/ 211409 w 218103"/>
                <a:gd name="connsiteY2" fmla="*/ 309652 h 309651"/>
                <a:gd name="connsiteX3" fmla="*/ 214907 w 218103"/>
                <a:gd name="connsiteY3" fmla="*/ 307527 h 309651"/>
                <a:gd name="connsiteX4" fmla="*/ 216032 w 218103"/>
                <a:gd name="connsiteY4" fmla="*/ 292283 h 309651"/>
                <a:gd name="connsiteX5" fmla="*/ 211784 w 218103"/>
                <a:gd name="connsiteY5" fmla="*/ 286161 h 309651"/>
                <a:gd name="connsiteX6" fmla="*/ 18242 w 218103"/>
                <a:gd name="connsiteY6" fmla="*/ 8147 h 309651"/>
                <a:gd name="connsiteX7" fmla="*/ 16118 w 218103"/>
                <a:gd name="connsiteY7" fmla="*/ 5148 h 309651"/>
                <a:gd name="connsiteX8" fmla="*/ 15368 w 218103"/>
                <a:gd name="connsiteY8" fmla="*/ 4024 h 309651"/>
                <a:gd name="connsiteX9" fmla="*/ 4461 w 218103"/>
                <a:gd name="connsiteY9" fmla="*/ 1062 h 309651"/>
                <a:gd name="connsiteX10" fmla="*/ 2374 w 218103"/>
                <a:gd name="connsiteY10" fmla="*/ 2774 h 3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103" h="309651">
                  <a:moveTo>
                    <a:pt x="2374" y="2774"/>
                  </a:moveTo>
                  <a:cubicBezTo>
                    <a:pt x="1324" y="3849"/>
                    <a:pt x="512" y="5123"/>
                    <a:pt x="0" y="6522"/>
                  </a:cubicBezTo>
                  <a:lnTo>
                    <a:pt x="211409" y="309652"/>
                  </a:lnTo>
                  <a:cubicBezTo>
                    <a:pt x="212758" y="309289"/>
                    <a:pt x="213970" y="308552"/>
                    <a:pt x="214907" y="307527"/>
                  </a:cubicBezTo>
                  <a:cubicBezTo>
                    <a:pt x="218706" y="303292"/>
                    <a:pt x="219168" y="297032"/>
                    <a:pt x="216032" y="292283"/>
                  </a:cubicBezTo>
                  <a:lnTo>
                    <a:pt x="211784" y="286161"/>
                  </a:lnTo>
                  <a:lnTo>
                    <a:pt x="18242" y="8147"/>
                  </a:lnTo>
                  <a:lnTo>
                    <a:pt x="16118" y="5148"/>
                  </a:lnTo>
                  <a:lnTo>
                    <a:pt x="15368" y="4024"/>
                  </a:lnTo>
                  <a:cubicBezTo>
                    <a:pt x="13169" y="188"/>
                    <a:pt x="8284" y="-1137"/>
                    <a:pt x="4461" y="1062"/>
                  </a:cubicBezTo>
                  <a:cubicBezTo>
                    <a:pt x="3673" y="1512"/>
                    <a:pt x="2961" y="2087"/>
                    <a:pt x="2374" y="27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B5F6586C-D41F-46E5-980F-8BA47B91B928}"/>
                </a:ext>
              </a:extLst>
            </p:cNvPr>
            <p:cNvSpPr/>
            <p:nvPr/>
          </p:nvSpPr>
          <p:spPr>
            <a:xfrm>
              <a:off x="7958092" y="3870339"/>
              <a:ext cx="208035" cy="297881"/>
            </a:xfrm>
            <a:custGeom>
              <a:avLst/>
              <a:gdLst>
                <a:gd name="connsiteX0" fmla="*/ 208035 w 208035"/>
                <a:gd name="connsiteY0" fmla="*/ 297881 h 297881"/>
                <a:gd name="connsiteX1" fmla="*/ 0 w 208035"/>
                <a:gd name="connsiteY1" fmla="*/ 0 h 297881"/>
                <a:gd name="connsiteX2" fmla="*/ 1999 w 208035"/>
                <a:gd name="connsiteY2" fmla="*/ 6622 h 297881"/>
                <a:gd name="connsiteX3" fmla="*/ 203037 w 208035"/>
                <a:gd name="connsiteY3" fmla="*/ 294008 h 297881"/>
                <a:gd name="connsiteX4" fmla="*/ 208035 w 208035"/>
                <a:gd name="connsiteY4" fmla="*/ 297881 h 29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35" h="297881">
                  <a:moveTo>
                    <a:pt x="208035" y="297881"/>
                  </a:moveTo>
                  <a:lnTo>
                    <a:pt x="0" y="0"/>
                  </a:lnTo>
                  <a:cubicBezTo>
                    <a:pt x="25" y="2349"/>
                    <a:pt x="725" y="4648"/>
                    <a:pt x="1999" y="6622"/>
                  </a:cubicBezTo>
                  <a:lnTo>
                    <a:pt x="203037" y="294008"/>
                  </a:lnTo>
                  <a:cubicBezTo>
                    <a:pt x="204162" y="295882"/>
                    <a:pt x="205949" y="297257"/>
                    <a:pt x="208035" y="2978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C311E5EB-2DBE-47F3-9605-EF4EE34A9D0C}"/>
                </a:ext>
              </a:extLst>
            </p:cNvPr>
            <p:cNvSpPr/>
            <p:nvPr/>
          </p:nvSpPr>
          <p:spPr>
            <a:xfrm>
              <a:off x="7661298" y="6140466"/>
              <a:ext cx="56272" cy="285477"/>
            </a:xfrm>
            <a:custGeom>
              <a:avLst/>
              <a:gdLst>
                <a:gd name="connsiteX0" fmla="*/ 18664 w 56272"/>
                <a:gd name="connsiteY0" fmla="*/ 17085 h 285477"/>
                <a:gd name="connsiteX1" fmla="*/ 17414 w 56272"/>
                <a:gd name="connsiteY1" fmla="*/ 8838 h 285477"/>
                <a:gd name="connsiteX2" fmla="*/ 8006 w 56272"/>
                <a:gd name="connsiteY2" fmla="*/ 4 h 285477"/>
                <a:gd name="connsiteX3" fmla="*/ 7044 w 56272"/>
                <a:gd name="connsiteY3" fmla="*/ 92 h 285477"/>
                <a:gd name="connsiteX4" fmla="*/ 4295 w 56272"/>
                <a:gd name="connsiteY4" fmla="*/ 1341 h 285477"/>
                <a:gd name="connsiteX5" fmla="*/ 2921 w 56272"/>
                <a:gd name="connsiteY5" fmla="*/ 2591 h 285477"/>
                <a:gd name="connsiteX6" fmla="*/ 1671 w 56272"/>
                <a:gd name="connsiteY6" fmla="*/ 3965 h 285477"/>
                <a:gd name="connsiteX7" fmla="*/ 796 w 56272"/>
                <a:gd name="connsiteY7" fmla="*/ 5714 h 285477"/>
                <a:gd name="connsiteX8" fmla="*/ 47 w 56272"/>
                <a:gd name="connsiteY8" fmla="*/ 7589 h 285477"/>
                <a:gd name="connsiteX9" fmla="*/ 47 w 56272"/>
                <a:gd name="connsiteY9" fmla="*/ 9588 h 285477"/>
                <a:gd name="connsiteX10" fmla="*/ 47 w 56272"/>
                <a:gd name="connsiteY10" fmla="*/ 11837 h 285477"/>
                <a:gd name="connsiteX11" fmla="*/ 47 w 56272"/>
                <a:gd name="connsiteY11" fmla="*/ 12587 h 285477"/>
                <a:gd name="connsiteX12" fmla="*/ 37531 w 56272"/>
                <a:gd name="connsiteY12" fmla="*/ 277606 h 285477"/>
                <a:gd name="connsiteX13" fmla="*/ 37531 w 56272"/>
                <a:gd name="connsiteY13" fmla="*/ 277606 h 285477"/>
                <a:gd name="connsiteX14" fmla="*/ 38655 w 56272"/>
                <a:gd name="connsiteY14" fmla="*/ 285478 h 285477"/>
                <a:gd name="connsiteX15" fmla="*/ 45902 w 56272"/>
                <a:gd name="connsiteY15" fmla="*/ 272983 h 285477"/>
                <a:gd name="connsiteX16" fmla="*/ 56210 w 56272"/>
                <a:gd name="connsiteY16" fmla="*/ 281030 h 285477"/>
                <a:gd name="connsiteX17" fmla="*/ 56272 w 56272"/>
                <a:gd name="connsiteY17" fmla="*/ 281854 h 285477"/>
                <a:gd name="connsiteX18" fmla="*/ 21288 w 56272"/>
                <a:gd name="connsiteY18" fmla="*/ 34203 h 285477"/>
                <a:gd name="connsiteX19" fmla="*/ 20163 w 56272"/>
                <a:gd name="connsiteY19" fmla="*/ 25706 h 2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272" h="285477">
                  <a:moveTo>
                    <a:pt x="18664" y="17085"/>
                  </a:moveTo>
                  <a:lnTo>
                    <a:pt x="17414" y="8838"/>
                  </a:lnTo>
                  <a:cubicBezTo>
                    <a:pt x="17252" y="3803"/>
                    <a:pt x="13041" y="-146"/>
                    <a:pt x="8006" y="4"/>
                  </a:cubicBezTo>
                  <a:cubicBezTo>
                    <a:pt x="7681" y="17"/>
                    <a:pt x="7369" y="42"/>
                    <a:pt x="7044" y="92"/>
                  </a:cubicBezTo>
                  <a:cubicBezTo>
                    <a:pt x="6032" y="267"/>
                    <a:pt x="5095" y="704"/>
                    <a:pt x="4295" y="1341"/>
                  </a:cubicBezTo>
                  <a:cubicBezTo>
                    <a:pt x="3783" y="1691"/>
                    <a:pt x="3320" y="2116"/>
                    <a:pt x="2921" y="2591"/>
                  </a:cubicBezTo>
                  <a:lnTo>
                    <a:pt x="1671" y="3965"/>
                  </a:lnTo>
                  <a:cubicBezTo>
                    <a:pt x="1334" y="4527"/>
                    <a:pt x="1034" y="5102"/>
                    <a:pt x="796" y="5714"/>
                  </a:cubicBezTo>
                  <a:lnTo>
                    <a:pt x="47" y="7589"/>
                  </a:lnTo>
                  <a:cubicBezTo>
                    <a:pt x="47" y="8214"/>
                    <a:pt x="47" y="8963"/>
                    <a:pt x="47" y="9588"/>
                  </a:cubicBezTo>
                  <a:cubicBezTo>
                    <a:pt x="-16" y="10338"/>
                    <a:pt x="-16" y="11088"/>
                    <a:pt x="47" y="11837"/>
                  </a:cubicBezTo>
                  <a:cubicBezTo>
                    <a:pt x="47" y="11837"/>
                    <a:pt x="47" y="11837"/>
                    <a:pt x="47" y="12587"/>
                  </a:cubicBezTo>
                  <a:lnTo>
                    <a:pt x="37531" y="277606"/>
                  </a:lnTo>
                  <a:lnTo>
                    <a:pt x="37531" y="277606"/>
                  </a:lnTo>
                  <a:lnTo>
                    <a:pt x="38655" y="285478"/>
                  </a:lnTo>
                  <a:cubicBezTo>
                    <a:pt x="37493" y="280067"/>
                    <a:pt x="40629" y="274657"/>
                    <a:pt x="45902" y="272983"/>
                  </a:cubicBezTo>
                  <a:cubicBezTo>
                    <a:pt x="50975" y="272358"/>
                    <a:pt x="55585" y="275957"/>
                    <a:pt x="56210" y="281030"/>
                  </a:cubicBezTo>
                  <a:cubicBezTo>
                    <a:pt x="56247" y="281304"/>
                    <a:pt x="56260" y="281579"/>
                    <a:pt x="56272" y="281854"/>
                  </a:cubicBezTo>
                  <a:lnTo>
                    <a:pt x="21288" y="34203"/>
                  </a:lnTo>
                  <a:lnTo>
                    <a:pt x="20163" y="257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C256F78A-B69D-447D-A94A-5A721F52B809}"/>
                </a:ext>
              </a:extLst>
            </p:cNvPr>
            <p:cNvSpPr/>
            <p:nvPr/>
          </p:nvSpPr>
          <p:spPr>
            <a:xfrm>
              <a:off x="7699462" y="6413631"/>
              <a:ext cx="20925" cy="41301"/>
            </a:xfrm>
            <a:custGeom>
              <a:avLst/>
              <a:gdLst>
                <a:gd name="connsiteX0" fmla="*/ 7488 w 20925"/>
                <a:gd name="connsiteY0" fmla="*/ 68 h 41301"/>
                <a:gd name="connsiteX1" fmla="*/ 241 w 20925"/>
                <a:gd name="connsiteY1" fmla="*/ 12563 h 41301"/>
                <a:gd name="connsiteX2" fmla="*/ 2990 w 20925"/>
                <a:gd name="connsiteY2" fmla="*/ 32555 h 41301"/>
                <a:gd name="connsiteX3" fmla="*/ 6489 w 20925"/>
                <a:gd name="connsiteY3" fmla="*/ 39303 h 41301"/>
                <a:gd name="connsiteX4" fmla="*/ 12486 w 20925"/>
                <a:gd name="connsiteY4" fmla="*/ 41302 h 41301"/>
                <a:gd name="connsiteX5" fmla="*/ 13361 w 20925"/>
                <a:gd name="connsiteY5" fmla="*/ 41302 h 41301"/>
                <a:gd name="connsiteX6" fmla="*/ 20732 w 20925"/>
                <a:gd name="connsiteY6" fmla="*/ 28807 h 41301"/>
                <a:gd name="connsiteX7" fmla="*/ 17859 w 20925"/>
                <a:gd name="connsiteY7" fmla="*/ 8940 h 41301"/>
                <a:gd name="connsiteX8" fmla="*/ 8313 w 20925"/>
                <a:gd name="connsiteY8" fmla="*/ 5 h 41301"/>
                <a:gd name="connsiteX9" fmla="*/ 7488 w 20925"/>
                <a:gd name="connsiteY9" fmla="*/ 68 h 4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25" h="41301">
                  <a:moveTo>
                    <a:pt x="7488" y="68"/>
                  </a:moveTo>
                  <a:cubicBezTo>
                    <a:pt x="2215" y="1742"/>
                    <a:pt x="-921" y="7153"/>
                    <a:pt x="241" y="12563"/>
                  </a:cubicBezTo>
                  <a:lnTo>
                    <a:pt x="2990" y="32555"/>
                  </a:lnTo>
                  <a:cubicBezTo>
                    <a:pt x="3315" y="35154"/>
                    <a:pt x="4552" y="37541"/>
                    <a:pt x="6489" y="39303"/>
                  </a:cubicBezTo>
                  <a:cubicBezTo>
                    <a:pt x="8675" y="39115"/>
                    <a:pt x="10849" y="39840"/>
                    <a:pt x="12486" y="41302"/>
                  </a:cubicBezTo>
                  <a:lnTo>
                    <a:pt x="13361" y="41302"/>
                  </a:lnTo>
                  <a:cubicBezTo>
                    <a:pt x="18608" y="39578"/>
                    <a:pt x="21757" y="34230"/>
                    <a:pt x="20732" y="28807"/>
                  </a:cubicBezTo>
                  <a:lnTo>
                    <a:pt x="17859" y="8940"/>
                  </a:lnTo>
                  <a:cubicBezTo>
                    <a:pt x="17696" y="3842"/>
                    <a:pt x="13411" y="-169"/>
                    <a:pt x="8313" y="5"/>
                  </a:cubicBezTo>
                  <a:cubicBezTo>
                    <a:pt x="8038" y="18"/>
                    <a:pt x="7763" y="31"/>
                    <a:pt x="7488" y="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956A0914-EBEC-4329-A5D4-CACB9BE8D0AF}"/>
                </a:ext>
              </a:extLst>
            </p:cNvPr>
            <p:cNvSpPr/>
            <p:nvPr/>
          </p:nvSpPr>
          <p:spPr>
            <a:xfrm>
              <a:off x="11823099" y="3963801"/>
              <a:ext cx="201485" cy="128127"/>
            </a:xfrm>
            <a:custGeom>
              <a:avLst/>
              <a:gdLst>
                <a:gd name="connsiteX0" fmla="*/ 5070 w 201485"/>
                <a:gd name="connsiteY0" fmla="*/ 107582 h 128127"/>
                <a:gd name="connsiteX1" fmla="*/ 822 w 201485"/>
                <a:gd name="connsiteY1" fmla="*/ 122076 h 128127"/>
                <a:gd name="connsiteX2" fmla="*/ 11192 w 201485"/>
                <a:gd name="connsiteY2" fmla="*/ 127799 h 128127"/>
                <a:gd name="connsiteX3" fmla="*/ 12691 w 201485"/>
                <a:gd name="connsiteY3" fmla="*/ 127199 h 128127"/>
                <a:gd name="connsiteX4" fmla="*/ 198486 w 201485"/>
                <a:gd name="connsiteY4" fmla="*/ 21366 h 128127"/>
                <a:gd name="connsiteX5" fmla="*/ 201485 w 201485"/>
                <a:gd name="connsiteY5" fmla="*/ 19617 h 128127"/>
                <a:gd name="connsiteX6" fmla="*/ 190090 w 201485"/>
                <a:gd name="connsiteY6" fmla="*/ 17130 h 128127"/>
                <a:gd name="connsiteX7" fmla="*/ 188990 w 201485"/>
                <a:gd name="connsiteY7" fmla="*/ 14494 h 128127"/>
                <a:gd name="connsiteX8" fmla="*/ 193239 w 201485"/>
                <a:gd name="connsiteY8" fmla="*/ 0 h 128127"/>
                <a:gd name="connsiteX9" fmla="*/ 188615 w 201485"/>
                <a:gd name="connsiteY9" fmla="*/ 2624 h 128127"/>
                <a:gd name="connsiteX10" fmla="*/ 11567 w 201485"/>
                <a:gd name="connsiteY10" fmla="*/ 104458 h 128127"/>
                <a:gd name="connsiteX11" fmla="*/ 8194 w 201485"/>
                <a:gd name="connsiteY11" fmla="*/ 106332 h 12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85" h="128127">
                  <a:moveTo>
                    <a:pt x="5070" y="107582"/>
                  </a:moveTo>
                  <a:cubicBezTo>
                    <a:pt x="559" y="110918"/>
                    <a:pt x="-1177" y="116841"/>
                    <a:pt x="822" y="122076"/>
                  </a:cubicBezTo>
                  <a:cubicBezTo>
                    <a:pt x="2109" y="126524"/>
                    <a:pt x="6744" y="129073"/>
                    <a:pt x="11192" y="127799"/>
                  </a:cubicBezTo>
                  <a:cubicBezTo>
                    <a:pt x="11705" y="127649"/>
                    <a:pt x="12217" y="127449"/>
                    <a:pt x="12691" y="127199"/>
                  </a:cubicBezTo>
                  <a:lnTo>
                    <a:pt x="198486" y="21366"/>
                  </a:lnTo>
                  <a:lnTo>
                    <a:pt x="201485" y="19617"/>
                  </a:lnTo>
                  <a:cubicBezTo>
                    <a:pt x="197649" y="22079"/>
                    <a:pt x="192551" y="20966"/>
                    <a:pt x="190090" y="17130"/>
                  </a:cubicBezTo>
                  <a:cubicBezTo>
                    <a:pt x="189578" y="16318"/>
                    <a:pt x="189202" y="15431"/>
                    <a:pt x="188990" y="14494"/>
                  </a:cubicBezTo>
                  <a:cubicBezTo>
                    <a:pt x="186992" y="9259"/>
                    <a:pt x="188728" y="3336"/>
                    <a:pt x="193239" y="0"/>
                  </a:cubicBezTo>
                  <a:lnTo>
                    <a:pt x="188615" y="2624"/>
                  </a:lnTo>
                  <a:lnTo>
                    <a:pt x="11567" y="104458"/>
                  </a:lnTo>
                  <a:lnTo>
                    <a:pt x="8194" y="1063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DD14F174-39D8-4091-B8AB-919AA7C75080}"/>
                </a:ext>
              </a:extLst>
            </p:cNvPr>
            <p:cNvSpPr/>
            <p:nvPr/>
          </p:nvSpPr>
          <p:spPr>
            <a:xfrm>
              <a:off x="12011893" y="3956679"/>
              <a:ext cx="29856" cy="28046"/>
            </a:xfrm>
            <a:custGeom>
              <a:avLst/>
              <a:gdLst>
                <a:gd name="connsiteX0" fmla="*/ 5070 w 29856"/>
                <a:gd name="connsiteY0" fmla="*/ 7122 h 28046"/>
                <a:gd name="connsiteX1" fmla="*/ 822 w 29856"/>
                <a:gd name="connsiteY1" fmla="*/ 21616 h 28046"/>
                <a:gd name="connsiteX2" fmla="*/ 10680 w 29856"/>
                <a:gd name="connsiteY2" fmla="*/ 27839 h 28046"/>
                <a:gd name="connsiteX3" fmla="*/ 13316 w 29856"/>
                <a:gd name="connsiteY3" fmla="*/ 26739 h 28046"/>
                <a:gd name="connsiteX4" fmla="*/ 24811 w 29856"/>
                <a:gd name="connsiteY4" fmla="*/ 20242 h 28046"/>
                <a:gd name="connsiteX5" fmla="*/ 29809 w 29856"/>
                <a:gd name="connsiteY5" fmla="*/ 10746 h 28046"/>
                <a:gd name="connsiteX6" fmla="*/ 29809 w 29856"/>
                <a:gd name="connsiteY6" fmla="*/ 8746 h 28046"/>
                <a:gd name="connsiteX7" fmla="*/ 29809 w 29856"/>
                <a:gd name="connsiteY7" fmla="*/ 6622 h 28046"/>
                <a:gd name="connsiteX8" fmla="*/ 29809 w 29856"/>
                <a:gd name="connsiteY8" fmla="*/ 5748 h 28046"/>
                <a:gd name="connsiteX9" fmla="*/ 29185 w 29856"/>
                <a:gd name="connsiteY9" fmla="*/ 4873 h 28046"/>
                <a:gd name="connsiteX10" fmla="*/ 28185 w 29856"/>
                <a:gd name="connsiteY10" fmla="*/ 2999 h 28046"/>
                <a:gd name="connsiteX11" fmla="*/ 26811 w 29856"/>
                <a:gd name="connsiteY11" fmla="*/ 1749 h 28046"/>
                <a:gd name="connsiteX12" fmla="*/ 25436 w 29856"/>
                <a:gd name="connsiteY12" fmla="*/ 750 h 28046"/>
                <a:gd name="connsiteX13" fmla="*/ 23687 w 29856"/>
                <a:gd name="connsiteY13" fmla="*/ 0 h 28046"/>
                <a:gd name="connsiteX14" fmla="*/ 22063 w 29856"/>
                <a:gd name="connsiteY14" fmla="*/ 0 h 28046"/>
                <a:gd name="connsiteX15" fmla="*/ 20813 w 29856"/>
                <a:gd name="connsiteY15" fmla="*/ 0 h 28046"/>
                <a:gd name="connsiteX16" fmla="*/ 17939 w 29856"/>
                <a:gd name="connsiteY16" fmla="*/ 875 h 2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56" h="28046">
                  <a:moveTo>
                    <a:pt x="5070" y="7122"/>
                  </a:moveTo>
                  <a:cubicBezTo>
                    <a:pt x="559" y="10458"/>
                    <a:pt x="-1177" y="16381"/>
                    <a:pt x="822" y="21616"/>
                  </a:cubicBezTo>
                  <a:cubicBezTo>
                    <a:pt x="1821" y="26065"/>
                    <a:pt x="6245" y="28851"/>
                    <a:pt x="10680" y="27839"/>
                  </a:cubicBezTo>
                  <a:cubicBezTo>
                    <a:pt x="11617" y="27626"/>
                    <a:pt x="12504" y="27252"/>
                    <a:pt x="13316" y="26739"/>
                  </a:cubicBezTo>
                  <a:lnTo>
                    <a:pt x="24811" y="20242"/>
                  </a:lnTo>
                  <a:cubicBezTo>
                    <a:pt x="27973" y="18130"/>
                    <a:pt x="29860" y="14556"/>
                    <a:pt x="29809" y="10746"/>
                  </a:cubicBezTo>
                  <a:cubicBezTo>
                    <a:pt x="29872" y="10084"/>
                    <a:pt x="29872" y="9409"/>
                    <a:pt x="29809" y="8746"/>
                  </a:cubicBezTo>
                  <a:lnTo>
                    <a:pt x="29809" y="6622"/>
                  </a:lnTo>
                  <a:cubicBezTo>
                    <a:pt x="29809" y="6622"/>
                    <a:pt x="29809" y="5997"/>
                    <a:pt x="29809" y="5748"/>
                  </a:cubicBezTo>
                  <a:cubicBezTo>
                    <a:pt x="29672" y="5410"/>
                    <a:pt x="29459" y="5110"/>
                    <a:pt x="29185" y="4873"/>
                  </a:cubicBezTo>
                  <a:cubicBezTo>
                    <a:pt x="28922" y="4211"/>
                    <a:pt x="28597" y="3586"/>
                    <a:pt x="28185" y="2999"/>
                  </a:cubicBezTo>
                  <a:cubicBezTo>
                    <a:pt x="27785" y="2524"/>
                    <a:pt x="27323" y="2099"/>
                    <a:pt x="26811" y="1749"/>
                  </a:cubicBezTo>
                  <a:lnTo>
                    <a:pt x="25436" y="750"/>
                  </a:lnTo>
                  <a:lnTo>
                    <a:pt x="23687" y="0"/>
                  </a:lnTo>
                  <a:lnTo>
                    <a:pt x="22063" y="0"/>
                  </a:lnTo>
                  <a:lnTo>
                    <a:pt x="20813" y="0"/>
                  </a:lnTo>
                  <a:cubicBezTo>
                    <a:pt x="19814" y="100"/>
                    <a:pt x="18827" y="400"/>
                    <a:pt x="17939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05B00921-E03E-4A61-A1E0-5AEB60C52B34}"/>
                </a:ext>
              </a:extLst>
            </p:cNvPr>
            <p:cNvSpPr/>
            <p:nvPr/>
          </p:nvSpPr>
          <p:spPr>
            <a:xfrm>
              <a:off x="12070829" y="5528427"/>
              <a:ext cx="28112" cy="122620"/>
            </a:xfrm>
            <a:custGeom>
              <a:avLst/>
              <a:gdLst>
                <a:gd name="connsiteX0" fmla="*/ 19102 w 28112"/>
                <a:gd name="connsiteY0" fmla="*/ 12495 h 122620"/>
                <a:gd name="connsiteX1" fmla="*/ 11355 w 28112"/>
                <a:gd name="connsiteY1" fmla="*/ 0 h 122620"/>
                <a:gd name="connsiteX2" fmla="*/ 235 w 28112"/>
                <a:gd name="connsiteY2" fmla="*/ 110081 h 122620"/>
                <a:gd name="connsiteX3" fmla="*/ 7982 w 28112"/>
                <a:gd name="connsiteY3" fmla="*/ 122576 h 122620"/>
                <a:gd name="connsiteX4" fmla="*/ 14229 w 28112"/>
                <a:gd name="connsiteY4" fmla="*/ 120577 h 122620"/>
                <a:gd name="connsiteX5" fmla="*/ 7982 w 28112"/>
                <a:gd name="connsiteY5" fmla="*/ 113080 h 122620"/>
                <a:gd name="connsiteX6" fmla="*/ 7982 w 28112"/>
                <a:gd name="connsiteY6" fmla="*/ 110456 h 122620"/>
                <a:gd name="connsiteX7" fmla="*/ 10093 w 28112"/>
                <a:gd name="connsiteY7" fmla="*/ 110319 h 122620"/>
                <a:gd name="connsiteX8" fmla="*/ 10231 w 28112"/>
                <a:gd name="connsiteY8" fmla="*/ 110456 h 122620"/>
                <a:gd name="connsiteX9" fmla="*/ 16478 w 28112"/>
                <a:gd name="connsiteY9" fmla="*/ 117953 h 122620"/>
                <a:gd name="connsiteX10" fmla="*/ 18103 w 28112"/>
                <a:gd name="connsiteY10" fmla="*/ 113205 h 122620"/>
                <a:gd name="connsiteX11" fmla="*/ 28098 w 28112"/>
                <a:gd name="connsiteY11" fmla="*/ 13245 h 122620"/>
                <a:gd name="connsiteX12" fmla="*/ 28098 w 28112"/>
                <a:gd name="connsiteY12" fmla="*/ 8372 h 122620"/>
                <a:gd name="connsiteX13" fmla="*/ 28098 w 28112"/>
                <a:gd name="connsiteY13" fmla="*/ 2499 h 122620"/>
                <a:gd name="connsiteX14" fmla="*/ 19127 w 28112"/>
                <a:gd name="connsiteY14" fmla="*/ 12495 h 122620"/>
                <a:gd name="connsiteX15" fmla="*/ 19102 w 28112"/>
                <a:gd name="connsiteY15" fmla="*/ 12495 h 12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12" h="122620">
                  <a:moveTo>
                    <a:pt x="19102" y="12495"/>
                  </a:moveTo>
                  <a:cubicBezTo>
                    <a:pt x="13592" y="11083"/>
                    <a:pt x="10169" y="5573"/>
                    <a:pt x="11355" y="0"/>
                  </a:cubicBezTo>
                  <a:lnTo>
                    <a:pt x="235" y="110081"/>
                  </a:lnTo>
                  <a:cubicBezTo>
                    <a:pt x="-952" y="115654"/>
                    <a:pt x="2471" y="121164"/>
                    <a:pt x="7982" y="122576"/>
                  </a:cubicBezTo>
                  <a:cubicBezTo>
                    <a:pt x="10255" y="122814"/>
                    <a:pt x="12517" y="122089"/>
                    <a:pt x="14229" y="120577"/>
                  </a:cubicBezTo>
                  <a:lnTo>
                    <a:pt x="7982" y="113080"/>
                  </a:lnTo>
                  <a:cubicBezTo>
                    <a:pt x="7382" y="112305"/>
                    <a:pt x="7382" y="111231"/>
                    <a:pt x="7982" y="110456"/>
                  </a:cubicBezTo>
                  <a:cubicBezTo>
                    <a:pt x="8531" y="109831"/>
                    <a:pt x="9481" y="109781"/>
                    <a:pt x="10093" y="110319"/>
                  </a:cubicBezTo>
                  <a:cubicBezTo>
                    <a:pt x="10143" y="110369"/>
                    <a:pt x="10193" y="110406"/>
                    <a:pt x="10231" y="110456"/>
                  </a:cubicBezTo>
                  <a:lnTo>
                    <a:pt x="16478" y="117953"/>
                  </a:lnTo>
                  <a:cubicBezTo>
                    <a:pt x="17303" y="116479"/>
                    <a:pt x="17853" y="114867"/>
                    <a:pt x="18103" y="113205"/>
                  </a:cubicBezTo>
                  <a:lnTo>
                    <a:pt x="28098" y="13245"/>
                  </a:lnTo>
                  <a:lnTo>
                    <a:pt x="28098" y="8372"/>
                  </a:lnTo>
                  <a:lnTo>
                    <a:pt x="28098" y="2499"/>
                  </a:lnTo>
                  <a:cubicBezTo>
                    <a:pt x="28386" y="7735"/>
                    <a:pt x="24362" y="12208"/>
                    <a:pt x="19127" y="12495"/>
                  </a:cubicBezTo>
                  <a:cubicBezTo>
                    <a:pt x="19115" y="12495"/>
                    <a:pt x="19115" y="12495"/>
                    <a:pt x="19102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176CB804-396C-4E80-B021-1651976F9388}"/>
                </a:ext>
              </a:extLst>
            </p:cNvPr>
            <p:cNvSpPr/>
            <p:nvPr/>
          </p:nvSpPr>
          <p:spPr>
            <a:xfrm>
              <a:off x="12081950" y="5301005"/>
              <a:ext cx="40194" cy="240305"/>
            </a:xfrm>
            <a:custGeom>
              <a:avLst/>
              <a:gdLst>
                <a:gd name="connsiteX0" fmla="*/ 32096 w 40194"/>
                <a:gd name="connsiteY0" fmla="*/ 13 h 240305"/>
                <a:gd name="connsiteX1" fmla="*/ 22113 w 40194"/>
                <a:gd name="connsiteY1" fmla="*/ 8997 h 240305"/>
                <a:gd name="connsiteX2" fmla="*/ 22100 w 40194"/>
                <a:gd name="connsiteY2" fmla="*/ 9510 h 240305"/>
                <a:gd name="connsiteX3" fmla="*/ 235 w 40194"/>
                <a:gd name="connsiteY3" fmla="*/ 227798 h 240305"/>
                <a:gd name="connsiteX4" fmla="*/ 7981 w 40194"/>
                <a:gd name="connsiteY4" fmla="*/ 240293 h 240305"/>
                <a:gd name="connsiteX5" fmla="*/ 17965 w 40194"/>
                <a:gd name="connsiteY5" fmla="*/ 231308 h 240305"/>
                <a:gd name="connsiteX6" fmla="*/ 17977 w 40194"/>
                <a:gd name="connsiteY6" fmla="*/ 230796 h 240305"/>
                <a:gd name="connsiteX7" fmla="*/ 39968 w 40194"/>
                <a:gd name="connsiteY7" fmla="*/ 12508 h 240305"/>
                <a:gd name="connsiteX8" fmla="*/ 32096 w 40194"/>
                <a:gd name="connsiteY8" fmla="*/ 13 h 24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4" h="240305">
                  <a:moveTo>
                    <a:pt x="32096" y="13"/>
                  </a:moveTo>
                  <a:cubicBezTo>
                    <a:pt x="26861" y="-262"/>
                    <a:pt x="22388" y="3762"/>
                    <a:pt x="22113" y="8997"/>
                  </a:cubicBezTo>
                  <a:cubicBezTo>
                    <a:pt x="22100" y="9172"/>
                    <a:pt x="22100" y="9335"/>
                    <a:pt x="22100" y="9510"/>
                  </a:cubicBezTo>
                  <a:lnTo>
                    <a:pt x="235" y="227798"/>
                  </a:lnTo>
                  <a:cubicBezTo>
                    <a:pt x="-952" y="233370"/>
                    <a:pt x="2472" y="238881"/>
                    <a:pt x="7981" y="240293"/>
                  </a:cubicBezTo>
                  <a:cubicBezTo>
                    <a:pt x="13217" y="240567"/>
                    <a:pt x="17690" y="236544"/>
                    <a:pt x="17965" y="231308"/>
                  </a:cubicBezTo>
                  <a:cubicBezTo>
                    <a:pt x="17977" y="231134"/>
                    <a:pt x="17977" y="230971"/>
                    <a:pt x="17977" y="230796"/>
                  </a:cubicBezTo>
                  <a:lnTo>
                    <a:pt x="39968" y="12508"/>
                  </a:lnTo>
                  <a:cubicBezTo>
                    <a:pt x="41142" y="6898"/>
                    <a:pt x="37656" y="1375"/>
                    <a:pt x="32096" y="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283EC24E-C5B3-47AC-BAF4-F95D74C18EEA}"/>
                </a:ext>
              </a:extLst>
            </p:cNvPr>
            <p:cNvSpPr/>
            <p:nvPr/>
          </p:nvSpPr>
          <p:spPr>
            <a:xfrm>
              <a:off x="12120691" y="4860444"/>
              <a:ext cx="45583" cy="294885"/>
            </a:xfrm>
            <a:custGeom>
              <a:avLst/>
              <a:gdLst>
                <a:gd name="connsiteX0" fmla="*/ 36461 w 45583"/>
                <a:gd name="connsiteY0" fmla="*/ 12495 h 294885"/>
                <a:gd name="connsiteX1" fmla="*/ 28590 w 45583"/>
                <a:gd name="connsiteY1" fmla="*/ 0 h 294885"/>
                <a:gd name="connsiteX2" fmla="*/ 227 w 45583"/>
                <a:gd name="connsiteY2" fmla="*/ 282387 h 294885"/>
                <a:gd name="connsiteX3" fmla="*/ 8099 w 45583"/>
                <a:gd name="connsiteY3" fmla="*/ 294883 h 294885"/>
                <a:gd name="connsiteX4" fmla="*/ 18095 w 45583"/>
                <a:gd name="connsiteY4" fmla="*/ 285399 h 294885"/>
                <a:gd name="connsiteX5" fmla="*/ 18095 w 45583"/>
                <a:gd name="connsiteY5" fmla="*/ 285386 h 294885"/>
                <a:gd name="connsiteX6" fmla="*/ 18095 w 45583"/>
                <a:gd name="connsiteY6" fmla="*/ 280513 h 294885"/>
                <a:gd name="connsiteX7" fmla="*/ 18095 w 45583"/>
                <a:gd name="connsiteY7" fmla="*/ 275890 h 294885"/>
                <a:gd name="connsiteX8" fmla="*/ 44832 w 45583"/>
                <a:gd name="connsiteY8" fmla="*/ 10871 h 294885"/>
                <a:gd name="connsiteX9" fmla="*/ 45583 w 45583"/>
                <a:gd name="connsiteY9" fmla="*/ 2874 h 294885"/>
                <a:gd name="connsiteX10" fmla="*/ 45583 w 45583"/>
                <a:gd name="connsiteY10" fmla="*/ 2874 h 294885"/>
                <a:gd name="connsiteX11" fmla="*/ 36461 w 45583"/>
                <a:gd name="connsiteY11" fmla="*/ 12495 h 29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83" h="294885">
                  <a:moveTo>
                    <a:pt x="36461" y="12495"/>
                  </a:moveTo>
                  <a:cubicBezTo>
                    <a:pt x="30938" y="11083"/>
                    <a:pt x="27478" y="5598"/>
                    <a:pt x="28590" y="0"/>
                  </a:cubicBezTo>
                  <a:lnTo>
                    <a:pt x="227" y="282387"/>
                  </a:lnTo>
                  <a:cubicBezTo>
                    <a:pt x="-947" y="287998"/>
                    <a:pt x="2539" y="293520"/>
                    <a:pt x="8099" y="294883"/>
                  </a:cubicBezTo>
                  <a:cubicBezTo>
                    <a:pt x="13484" y="295020"/>
                    <a:pt x="17957" y="290772"/>
                    <a:pt x="18095" y="285399"/>
                  </a:cubicBezTo>
                  <a:cubicBezTo>
                    <a:pt x="18095" y="285386"/>
                    <a:pt x="18095" y="285386"/>
                    <a:pt x="18095" y="285386"/>
                  </a:cubicBezTo>
                  <a:lnTo>
                    <a:pt x="18095" y="280513"/>
                  </a:lnTo>
                  <a:lnTo>
                    <a:pt x="18095" y="275890"/>
                  </a:lnTo>
                  <a:lnTo>
                    <a:pt x="44832" y="10871"/>
                  </a:lnTo>
                  <a:lnTo>
                    <a:pt x="45583" y="2874"/>
                  </a:lnTo>
                  <a:lnTo>
                    <a:pt x="45583" y="2874"/>
                  </a:lnTo>
                  <a:cubicBezTo>
                    <a:pt x="45658" y="8022"/>
                    <a:pt x="41609" y="12295"/>
                    <a:pt x="36461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D78D97AC-DF72-49C3-8E49-F5EB495AD1A1}"/>
                </a:ext>
              </a:extLst>
            </p:cNvPr>
            <p:cNvSpPr/>
            <p:nvPr/>
          </p:nvSpPr>
          <p:spPr>
            <a:xfrm>
              <a:off x="12150073" y="4777730"/>
              <a:ext cx="25493" cy="95596"/>
            </a:xfrm>
            <a:custGeom>
              <a:avLst/>
              <a:gdLst>
                <a:gd name="connsiteX0" fmla="*/ 6705 w 25493"/>
                <a:gd name="connsiteY0" fmla="*/ 9368 h 95596"/>
                <a:gd name="connsiteX1" fmla="*/ 6705 w 25493"/>
                <a:gd name="connsiteY1" fmla="*/ 14741 h 95596"/>
                <a:gd name="connsiteX2" fmla="*/ 6705 w 25493"/>
                <a:gd name="connsiteY2" fmla="*/ 18739 h 95596"/>
                <a:gd name="connsiteX3" fmla="*/ 208 w 25493"/>
                <a:gd name="connsiteY3" fmla="*/ 83088 h 95596"/>
                <a:gd name="connsiteX4" fmla="*/ 8079 w 25493"/>
                <a:gd name="connsiteY4" fmla="*/ 95583 h 95596"/>
                <a:gd name="connsiteX5" fmla="*/ 18063 w 25493"/>
                <a:gd name="connsiteY5" fmla="*/ 86600 h 95596"/>
                <a:gd name="connsiteX6" fmla="*/ 18075 w 25493"/>
                <a:gd name="connsiteY6" fmla="*/ 86088 h 95596"/>
                <a:gd name="connsiteX7" fmla="*/ 18075 w 25493"/>
                <a:gd name="connsiteY7" fmla="*/ 86088 h 95596"/>
                <a:gd name="connsiteX8" fmla="*/ 25447 w 25493"/>
                <a:gd name="connsiteY8" fmla="*/ 12367 h 95596"/>
                <a:gd name="connsiteX9" fmla="*/ 25447 w 25493"/>
                <a:gd name="connsiteY9" fmla="*/ 11617 h 95596"/>
                <a:gd name="connsiteX10" fmla="*/ 25447 w 25493"/>
                <a:gd name="connsiteY10" fmla="*/ 9243 h 95596"/>
                <a:gd name="connsiteX11" fmla="*/ 25447 w 25493"/>
                <a:gd name="connsiteY11" fmla="*/ 7369 h 95596"/>
                <a:gd name="connsiteX12" fmla="*/ 24697 w 25493"/>
                <a:gd name="connsiteY12" fmla="*/ 5620 h 95596"/>
                <a:gd name="connsiteX13" fmla="*/ 23572 w 25493"/>
                <a:gd name="connsiteY13" fmla="*/ 3745 h 95596"/>
                <a:gd name="connsiteX14" fmla="*/ 18200 w 25493"/>
                <a:gd name="connsiteY14" fmla="*/ 246 h 95596"/>
                <a:gd name="connsiteX15" fmla="*/ 6954 w 25493"/>
                <a:gd name="connsiteY15" fmla="*/ 7256 h 95596"/>
                <a:gd name="connsiteX16" fmla="*/ 6705 w 25493"/>
                <a:gd name="connsiteY16" fmla="*/ 9368 h 9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93" h="95596">
                  <a:moveTo>
                    <a:pt x="6705" y="9368"/>
                  </a:moveTo>
                  <a:lnTo>
                    <a:pt x="6705" y="14741"/>
                  </a:lnTo>
                  <a:lnTo>
                    <a:pt x="6705" y="18739"/>
                  </a:lnTo>
                  <a:lnTo>
                    <a:pt x="208" y="83088"/>
                  </a:lnTo>
                  <a:cubicBezTo>
                    <a:pt x="-904" y="88686"/>
                    <a:pt x="2556" y="94171"/>
                    <a:pt x="8079" y="95583"/>
                  </a:cubicBezTo>
                  <a:cubicBezTo>
                    <a:pt x="13315" y="95858"/>
                    <a:pt x="17787" y="91835"/>
                    <a:pt x="18063" y="86600"/>
                  </a:cubicBezTo>
                  <a:cubicBezTo>
                    <a:pt x="18075" y="86425"/>
                    <a:pt x="18075" y="86262"/>
                    <a:pt x="18075" y="86088"/>
                  </a:cubicBezTo>
                  <a:lnTo>
                    <a:pt x="18075" y="86088"/>
                  </a:lnTo>
                  <a:lnTo>
                    <a:pt x="25447" y="12367"/>
                  </a:lnTo>
                  <a:cubicBezTo>
                    <a:pt x="25447" y="12367"/>
                    <a:pt x="25447" y="12367"/>
                    <a:pt x="25447" y="11617"/>
                  </a:cubicBezTo>
                  <a:cubicBezTo>
                    <a:pt x="25509" y="10830"/>
                    <a:pt x="25509" y="10030"/>
                    <a:pt x="25447" y="9243"/>
                  </a:cubicBezTo>
                  <a:lnTo>
                    <a:pt x="25447" y="7369"/>
                  </a:lnTo>
                  <a:lnTo>
                    <a:pt x="24697" y="5620"/>
                  </a:lnTo>
                  <a:cubicBezTo>
                    <a:pt x="24372" y="4970"/>
                    <a:pt x="23997" y="4345"/>
                    <a:pt x="23572" y="3745"/>
                  </a:cubicBezTo>
                  <a:cubicBezTo>
                    <a:pt x="22261" y="1971"/>
                    <a:pt x="20349" y="722"/>
                    <a:pt x="18200" y="246"/>
                  </a:cubicBezTo>
                  <a:cubicBezTo>
                    <a:pt x="13164" y="-928"/>
                    <a:pt x="8117" y="2208"/>
                    <a:pt x="6954" y="7256"/>
                  </a:cubicBezTo>
                  <a:cubicBezTo>
                    <a:pt x="6792" y="7943"/>
                    <a:pt x="6705" y="8656"/>
                    <a:pt x="6705" y="9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BC9B5EA4-2BA4-427A-8B23-465601961931}"/>
                </a:ext>
              </a:extLst>
            </p:cNvPr>
            <p:cNvSpPr/>
            <p:nvPr/>
          </p:nvSpPr>
          <p:spPr>
            <a:xfrm>
              <a:off x="10043190" y="5741967"/>
              <a:ext cx="34360" cy="34361"/>
            </a:xfrm>
            <a:custGeom>
              <a:avLst/>
              <a:gdLst>
                <a:gd name="connsiteX0" fmla="*/ 21866 w 34360"/>
                <a:gd name="connsiteY0" fmla="*/ 14494 h 34361"/>
                <a:gd name="connsiteX1" fmla="*/ 25989 w 34360"/>
                <a:gd name="connsiteY1" fmla="*/ 0 h 34361"/>
                <a:gd name="connsiteX2" fmla="*/ 25239 w 34360"/>
                <a:gd name="connsiteY2" fmla="*/ 0 h 34361"/>
                <a:gd name="connsiteX3" fmla="*/ 22241 w 34360"/>
                <a:gd name="connsiteY3" fmla="*/ 1749 h 34361"/>
                <a:gd name="connsiteX4" fmla="*/ 0 w 34360"/>
                <a:gd name="connsiteY4" fmla="*/ 14869 h 34361"/>
                <a:gd name="connsiteX5" fmla="*/ 11520 w 34360"/>
                <a:gd name="connsiteY5" fmla="*/ 17593 h 34361"/>
                <a:gd name="connsiteX6" fmla="*/ 12495 w 34360"/>
                <a:gd name="connsiteY6" fmla="*/ 19867 h 34361"/>
                <a:gd name="connsiteX7" fmla="*/ 8372 w 34360"/>
                <a:gd name="connsiteY7" fmla="*/ 34361 h 34361"/>
                <a:gd name="connsiteX8" fmla="*/ 34360 w 34360"/>
                <a:gd name="connsiteY8" fmla="*/ 18992 h 34361"/>
                <a:gd name="connsiteX9" fmla="*/ 22790 w 34360"/>
                <a:gd name="connsiteY9" fmla="*/ 16468 h 34361"/>
                <a:gd name="connsiteX10" fmla="*/ 21866 w 34360"/>
                <a:gd name="connsiteY10" fmla="*/ 14494 h 3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60" h="34361">
                  <a:moveTo>
                    <a:pt x="21866" y="14494"/>
                  </a:moveTo>
                  <a:cubicBezTo>
                    <a:pt x="19842" y="9284"/>
                    <a:pt x="21528" y="3361"/>
                    <a:pt x="25989" y="0"/>
                  </a:cubicBezTo>
                  <a:lnTo>
                    <a:pt x="25239" y="0"/>
                  </a:lnTo>
                  <a:lnTo>
                    <a:pt x="22241" y="1749"/>
                  </a:lnTo>
                  <a:lnTo>
                    <a:pt x="0" y="14869"/>
                  </a:lnTo>
                  <a:cubicBezTo>
                    <a:pt x="3936" y="12445"/>
                    <a:pt x="9096" y="13657"/>
                    <a:pt x="11520" y="17593"/>
                  </a:cubicBezTo>
                  <a:cubicBezTo>
                    <a:pt x="11957" y="18305"/>
                    <a:pt x="12282" y="19067"/>
                    <a:pt x="12495" y="19867"/>
                  </a:cubicBezTo>
                  <a:cubicBezTo>
                    <a:pt x="14519" y="25077"/>
                    <a:pt x="12832" y="31000"/>
                    <a:pt x="8372" y="34361"/>
                  </a:cubicBezTo>
                  <a:lnTo>
                    <a:pt x="34360" y="18992"/>
                  </a:lnTo>
                  <a:cubicBezTo>
                    <a:pt x="30475" y="21491"/>
                    <a:pt x="25289" y="20354"/>
                    <a:pt x="22790" y="16468"/>
                  </a:cubicBezTo>
                  <a:cubicBezTo>
                    <a:pt x="22403" y="15856"/>
                    <a:pt x="22091" y="15194"/>
                    <a:pt x="21866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685621AA-92DE-47F1-8055-0A704C095A85}"/>
                </a:ext>
              </a:extLst>
            </p:cNvPr>
            <p:cNvSpPr/>
            <p:nvPr/>
          </p:nvSpPr>
          <p:spPr>
            <a:xfrm>
              <a:off x="10064208" y="5496440"/>
              <a:ext cx="430412" cy="266895"/>
            </a:xfrm>
            <a:custGeom>
              <a:avLst/>
              <a:gdLst>
                <a:gd name="connsiteX0" fmla="*/ 417918 w 430412"/>
                <a:gd name="connsiteY0" fmla="*/ 14494 h 266895"/>
                <a:gd name="connsiteX1" fmla="*/ 422041 w 430412"/>
                <a:gd name="connsiteY1" fmla="*/ 0 h 266895"/>
                <a:gd name="connsiteX2" fmla="*/ 421041 w 430412"/>
                <a:gd name="connsiteY2" fmla="*/ 0 h 266895"/>
                <a:gd name="connsiteX3" fmla="*/ 418043 w 430412"/>
                <a:gd name="connsiteY3" fmla="*/ 1875 h 266895"/>
                <a:gd name="connsiteX4" fmla="*/ 4971 w 430412"/>
                <a:gd name="connsiteY4" fmla="*/ 246152 h 266895"/>
                <a:gd name="connsiteX5" fmla="*/ 848 w 430412"/>
                <a:gd name="connsiteY5" fmla="*/ 260646 h 266895"/>
                <a:gd name="connsiteX6" fmla="*/ 11069 w 430412"/>
                <a:gd name="connsiteY6" fmla="*/ 266619 h 266895"/>
                <a:gd name="connsiteX7" fmla="*/ 13343 w 430412"/>
                <a:gd name="connsiteY7" fmla="*/ 265644 h 266895"/>
                <a:gd name="connsiteX8" fmla="*/ 430412 w 430412"/>
                <a:gd name="connsiteY8" fmla="*/ 20117 h 266895"/>
                <a:gd name="connsiteX9" fmla="*/ 418942 w 430412"/>
                <a:gd name="connsiteY9" fmla="*/ 17193 h 266895"/>
                <a:gd name="connsiteX10" fmla="*/ 417918 w 430412"/>
                <a:gd name="connsiteY10" fmla="*/ 14494 h 26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0412" h="266895">
                  <a:moveTo>
                    <a:pt x="417918" y="14494"/>
                  </a:moveTo>
                  <a:cubicBezTo>
                    <a:pt x="415606" y="9297"/>
                    <a:pt x="417343" y="3199"/>
                    <a:pt x="422041" y="0"/>
                  </a:cubicBezTo>
                  <a:lnTo>
                    <a:pt x="421041" y="0"/>
                  </a:lnTo>
                  <a:lnTo>
                    <a:pt x="418043" y="1875"/>
                  </a:lnTo>
                  <a:lnTo>
                    <a:pt x="4971" y="246152"/>
                  </a:lnTo>
                  <a:cubicBezTo>
                    <a:pt x="511" y="249513"/>
                    <a:pt x="-1176" y="255436"/>
                    <a:pt x="848" y="260646"/>
                  </a:cubicBezTo>
                  <a:cubicBezTo>
                    <a:pt x="2023" y="265120"/>
                    <a:pt x="6596" y="267793"/>
                    <a:pt x="11069" y="266619"/>
                  </a:cubicBezTo>
                  <a:cubicBezTo>
                    <a:pt x="11868" y="266406"/>
                    <a:pt x="12643" y="266082"/>
                    <a:pt x="13343" y="265644"/>
                  </a:cubicBezTo>
                  <a:lnTo>
                    <a:pt x="430412" y="20117"/>
                  </a:lnTo>
                  <a:cubicBezTo>
                    <a:pt x="426439" y="22479"/>
                    <a:pt x="421304" y="21167"/>
                    <a:pt x="418942" y="17193"/>
                  </a:cubicBezTo>
                  <a:cubicBezTo>
                    <a:pt x="418443" y="16356"/>
                    <a:pt x="418105" y="15444"/>
                    <a:pt x="417918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7F7119DD-B0F1-4893-AF58-AC1BA0F36C08}"/>
                </a:ext>
              </a:extLst>
            </p:cNvPr>
            <p:cNvSpPr/>
            <p:nvPr/>
          </p:nvSpPr>
          <p:spPr>
            <a:xfrm>
              <a:off x="10628813" y="4802107"/>
              <a:ext cx="96510" cy="68457"/>
            </a:xfrm>
            <a:custGeom>
              <a:avLst/>
              <a:gdLst>
                <a:gd name="connsiteX0" fmla="*/ 95459 w 96510"/>
                <a:gd name="connsiteY0" fmla="*/ 16853 h 68457"/>
                <a:gd name="connsiteX1" fmla="*/ 95459 w 96510"/>
                <a:gd name="connsiteY1" fmla="*/ 16853 h 68457"/>
                <a:gd name="connsiteX2" fmla="*/ 96333 w 96510"/>
                <a:gd name="connsiteY2" fmla="*/ 15104 h 68457"/>
                <a:gd name="connsiteX3" fmla="*/ 96333 w 96510"/>
                <a:gd name="connsiteY3" fmla="*/ 12855 h 68457"/>
                <a:gd name="connsiteX4" fmla="*/ 95709 w 96510"/>
                <a:gd name="connsiteY4" fmla="*/ 6358 h 68457"/>
                <a:gd name="connsiteX5" fmla="*/ 85563 w 96510"/>
                <a:gd name="connsiteY5" fmla="*/ 248 h 68457"/>
                <a:gd name="connsiteX6" fmla="*/ 83214 w 96510"/>
                <a:gd name="connsiteY6" fmla="*/ 1235 h 68457"/>
                <a:gd name="connsiteX7" fmla="*/ 78341 w 96510"/>
                <a:gd name="connsiteY7" fmla="*/ 3984 h 68457"/>
                <a:gd name="connsiteX8" fmla="*/ 0 w 96510"/>
                <a:gd name="connsiteY8" fmla="*/ 48841 h 68457"/>
                <a:gd name="connsiteX9" fmla="*/ 11607 w 96510"/>
                <a:gd name="connsiteY9" fmla="*/ 51927 h 68457"/>
                <a:gd name="connsiteX10" fmla="*/ 12495 w 96510"/>
                <a:gd name="connsiteY10" fmla="*/ 54089 h 68457"/>
                <a:gd name="connsiteX11" fmla="*/ 8121 w 96510"/>
                <a:gd name="connsiteY11" fmla="*/ 68458 h 68457"/>
                <a:gd name="connsiteX12" fmla="*/ 91460 w 96510"/>
                <a:gd name="connsiteY12" fmla="*/ 20727 h 68457"/>
                <a:gd name="connsiteX13" fmla="*/ 92460 w 96510"/>
                <a:gd name="connsiteY13" fmla="*/ 19853 h 68457"/>
                <a:gd name="connsiteX14" fmla="*/ 93959 w 96510"/>
                <a:gd name="connsiteY14" fmla="*/ 18478 h 68457"/>
                <a:gd name="connsiteX15" fmla="*/ 95459 w 96510"/>
                <a:gd name="connsiteY15" fmla="*/ 16853 h 6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510" h="68457">
                  <a:moveTo>
                    <a:pt x="95459" y="16853"/>
                  </a:moveTo>
                  <a:lnTo>
                    <a:pt x="95459" y="16853"/>
                  </a:lnTo>
                  <a:cubicBezTo>
                    <a:pt x="95796" y="16291"/>
                    <a:pt x="96096" y="15717"/>
                    <a:pt x="96333" y="15104"/>
                  </a:cubicBezTo>
                  <a:cubicBezTo>
                    <a:pt x="96396" y="14355"/>
                    <a:pt x="96396" y="13605"/>
                    <a:pt x="96333" y="12855"/>
                  </a:cubicBezTo>
                  <a:cubicBezTo>
                    <a:pt x="96708" y="10668"/>
                    <a:pt x="96483" y="8432"/>
                    <a:pt x="95709" y="6358"/>
                  </a:cubicBezTo>
                  <a:cubicBezTo>
                    <a:pt x="94596" y="1872"/>
                    <a:pt x="90049" y="-864"/>
                    <a:pt x="85563" y="248"/>
                  </a:cubicBezTo>
                  <a:cubicBezTo>
                    <a:pt x="84738" y="460"/>
                    <a:pt x="83939" y="785"/>
                    <a:pt x="83214" y="1235"/>
                  </a:cubicBezTo>
                  <a:lnTo>
                    <a:pt x="78341" y="3984"/>
                  </a:lnTo>
                  <a:lnTo>
                    <a:pt x="0" y="48841"/>
                  </a:lnTo>
                  <a:cubicBezTo>
                    <a:pt x="4061" y="46492"/>
                    <a:pt x="9258" y="47866"/>
                    <a:pt x="11607" y="51927"/>
                  </a:cubicBezTo>
                  <a:cubicBezTo>
                    <a:pt x="12007" y="52602"/>
                    <a:pt x="12307" y="53326"/>
                    <a:pt x="12495" y="54089"/>
                  </a:cubicBezTo>
                  <a:cubicBezTo>
                    <a:pt x="14394" y="59324"/>
                    <a:pt x="12619" y="65172"/>
                    <a:pt x="8121" y="68458"/>
                  </a:cubicBezTo>
                  <a:lnTo>
                    <a:pt x="91460" y="20727"/>
                  </a:lnTo>
                  <a:cubicBezTo>
                    <a:pt x="91460" y="20727"/>
                    <a:pt x="91460" y="20102"/>
                    <a:pt x="92460" y="19853"/>
                  </a:cubicBezTo>
                  <a:cubicBezTo>
                    <a:pt x="93022" y="19465"/>
                    <a:pt x="93522" y="19003"/>
                    <a:pt x="93959" y="18478"/>
                  </a:cubicBezTo>
                  <a:cubicBezTo>
                    <a:pt x="94534" y="18016"/>
                    <a:pt x="95046" y="17466"/>
                    <a:pt x="95459" y="168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636108CE-0173-4D57-A502-8F4C6DAA597F}"/>
                </a:ext>
              </a:extLst>
            </p:cNvPr>
            <p:cNvSpPr/>
            <p:nvPr/>
          </p:nvSpPr>
          <p:spPr>
            <a:xfrm>
              <a:off x="10564840" y="4849044"/>
              <a:ext cx="77734" cy="57755"/>
            </a:xfrm>
            <a:custGeom>
              <a:avLst/>
              <a:gdLst>
                <a:gd name="connsiteX0" fmla="*/ 77092 w 77734"/>
                <a:gd name="connsiteY0" fmla="*/ 6401 h 57755"/>
                <a:gd name="connsiteX1" fmla="*/ 66759 w 77734"/>
                <a:gd name="connsiteY1" fmla="*/ 266 h 57755"/>
                <a:gd name="connsiteX2" fmla="*/ 64597 w 77734"/>
                <a:gd name="connsiteY2" fmla="*/ 1153 h 57755"/>
                <a:gd name="connsiteX3" fmla="*/ 63348 w 77734"/>
                <a:gd name="connsiteY3" fmla="*/ 1903 h 57755"/>
                <a:gd name="connsiteX4" fmla="*/ 60349 w 77734"/>
                <a:gd name="connsiteY4" fmla="*/ 3653 h 57755"/>
                <a:gd name="connsiteX5" fmla="*/ 0 w 77734"/>
                <a:gd name="connsiteY5" fmla="*/ 38139 h 57755"/>
                <a:gd name="connsiteX6" fmla="*/ 11495 w 77734"/>
                <a:gd name="connsiteY6" fmla="*/ 40950 h 57755"/>
                <a:gd name="connsiteX7" fmla="*/ 12495 w 77734"/>
                <a:gd name="connsiteY7" fmla="*/ 43387 h 57755"/>
                <a:gd name="connsiteX8" fmla="*/ 8246 w 77734"/>
                <a:gd name="connsiteY8" fmla="*/ 57756 h 57755"/>
                <a:gd name="connsiteX9" fmla="*/ 72844 w 77734"/>
                <a:gd name="connsiteY9" fmla="*/ 20271 h 57755"/>
                <a:gd name="connsiteX10" fmla="*/ 77092 w 77734"/>
                <a:gd name="connsiteY10" fmla="*/ 6401 h 5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734" h="57755">
                  <a:moveTo>
                    <a:pt x="77092" y="6401"/>
                  </a:moveTo>
                  <a:cubicBezTo>
                    <a:pt x="75930" y="1853"/>
                    <a:pt x="71307" y="-896"/>
                    <a:pt x="66759" y="266"/>
                  </a:cubicBezTo>
                  <a:cubicBezTo>
                    <a:pt x="65997" y="466"/>
                    <a:pt x="65272" y="766"/>
                    <a:pt x="64597" y="1153"/>
                  </a:cubicBezTo>
                  <a:lnTo>
                    <a:pt x="63348" y="1903"/>
                  </a:lnTo>
                  <a:lnTo>
                    <a:pt x="60349" y="3653"/>
                  </a:lnTo>
                  <a:lnTo>
                    <a:pt x="0" y="38139"/>
                  </a:lnTo>
                  <a:cubicBezTo>
                    <a:pt x="3948" y="35740"/>
                    <a:pt x="9096" y="37002"/>
                    <a:pt x="11495" y="40950"/>
                  </a:cubicBezTo>
                  <a:cubicBezTo>
                    <a:pt x="11957" y="41700"/>
                    <a:pt x="12295" y="42524"/>
                    <a:pt x="12495" y="43387"/>
                  </a:cubicBezTo>
                  <a:cubicBezTo>
                    <a:pt x="14719" y="48572"/>
                    <a:pt x="12932" y="54607"/>
                    <a:pt x="8246" y="57756"/>
                  </a:cubicBezTo>
                  <a:lnTo>
                    <a:pt x="72844" y="20271"/>
                  </a:lnTo>
                  <a:cubicBezTo>
                    <a:pt x="77067" y="17022"/>
                    <a:pt x="78779" y="11462"/>
                    <a:pt x="77092" y="640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D2C81462-9922-42D1-936C-0AC750DAA0BB}"/>
                </a:ext>
              </a:extLst>
            </p:cNvPr>
            <p:cNvSpPr/>
            <p:nvPr/>
          </p:nvSpPr>
          <p:spPr>
            <a:xfrm>
              <a:off x="10420403" y="4886463"/>
              <a:ext cx="157730" cy="103429"/>
            </a:xfrm>
            <a:custGeom>
              <a:avLst/>
              <a:gdLst>
                <a:gd name="connsiteX0" fmla="*/ 156807 w 157730"/>
                <a:gd name="connsiteY0" fmla="*/ 6468 h 103429"/>
                <a:gd name="connsiteX1" fmla="*/ 146749 w 157730"/>
                <a:gd name="connsiteY1" fmla="*/ 221 h 103429"/>
                <a:gd name="connsiteX2" fmla="*/ 144313 w 157730"/>
                <a:gd name="connsiteY2" fmla="*/ 1220 h 103429"/>
                <a:gd name="connsiteX3" fmla="*/ 141564 w 157730"/>
                <a:gd name="connsiteY3" fmla="*/ 2844 h 103429"/>
                <a:gd name="connsiteX4" fmla="*/ 0 w 157730"/>
                <a:gd name="connsiteY4" fmla="*/ 83937 h 103429"/>
                <a:gd name="connsiteX5" fmla="*/ 11508 w 157730"/>
                <a:gd name="connsiteY5" fmla="*/ 86711 h 103429"/>
                <a:gd name="connsiteX6" fmla="*/ 12495 w 157730"/>
                <a:gd name="connsiteY6" fmla="*/ 89060 h 103429"/>
                <a:gd name="connsiteX7" fmla="*/ 8122 w 157730"/>
                <a:gd name="connsiteY7" fmla="*/ 103429 h 103429"/>
                <a:gd name="connsiteX8" fmla="*/ 152434 w 157730"/>
                <a:gd name="connsiteY8" fmla="*/ 20837 h 103429"/>
                <a:gd name="connsiteX9" fmla="*/ 156807 w 157730"/>
                <a:gd name="connsiteY9" fmla="*/ 6468 h 10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730" h="103429">
                  <a:moveTo>
                    <a:pt x="156807" y="6468"/>
                  </a:moveTo>
                  <a:cubicBezTo>
                    <a:pt x="155758" y="1970"/>
                    <a:pt x="151247" y="-829"/>
                    <a:pt x="146749" y="221"/>
                  </a:cubicBezTo>
                  <a:cubicBezTo>
                    <a:pt x="145887" y="433"/>
                    <a:pt x="145063" y="758"/>
                    <a:pt x="144313" y="1220"/>
                  </a:cubicBezTo>
                  <a:lnTo>
                    <a:pt x="141564" y="2844"/>
                  </a:lnTo>
                  <a:lnTo>
                    <a:pt x="0" y="83937"/>
                  </a:lnTo>
                  <a:cubicBezTo>
                    <a:pt x="3948" y="81525"/>
                    <a:pt x="9096" y="82762"/>
                    <a:pt x="11508" y="86711"/>
                  </a:cubicBezTo>
                  <a:cubicBezTo>
                    <a:pt x="11957" y="87436"/>
                    <a:pt x="12282" y="88236"/>
                    <a:pt x="12495" y="89060"/>
                  </a:cubicBezTo>
                  <a:cubicBezTo>
                    <a:pt x="14394" y="94295"/>
                    <a:pt x="12620" y="100143"/>
                    <a:pt x="8122" y="103429"/>
                  </a:cubicBezTo>
                  <a:lnTo>
                    <a:pt x="152434" y="20837"/>
                  </a:lnTo>
                  <a:cubicBezTo>
                    <a:pt x="157170" y="17726"/>
                    <a:pt x="159006" y="11691"/>
                    <a:pt x="156807" y="64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D6636422-35A9-48EB-9D7C-219BFADCB582}"/>
                </a:ext>
              </a:extLst>
            </p:cNvPr>
            <p:cNvSpPr/>
            <p:nvPr/>
          </p:nvSpPr>
          <p:spPr>
            <a:xfrm>
              <a:off x="10322494" y="4969040"/>
              <a:ext cx="111184" cy="74868"/>
            </a:xfrm>
            <a:custGeom>
              <a:avLst/>
              <a:gdLst>
                <a:gd name="connsiteX0" fmla="*/ 110528 w 111184"/>
                <a:gd name="connsiteY0" fmla="*/ 6358 h 74868"/>
                <a:gd name="connsiteX1" fmla="*/ 100382 w 111184"/>
                <a:gd name="connsiteY1" fmla="*/ 248 h 74868"/>
                <a:gd name="connsiteX2" fmla="*/ 98033 w 111184"/>
                <a:gd name="connsiteY2" fmla="*/ 1235 h 74868"/>
                <a:gd name="connsiteX3" fmla="*/ 96909 w 111184"/>
                <a:gd name="connsiteY3" fmla="*/ 1860 h 74868"/>
                <a:gd name="connsiteX4" fmla="*/ 93910 w 111184"/>
                <a:gd name="connsiteY4" fmla="*/ 3609 h 74868"/>
                <a:gd name="connsiteX5" fmla="*/ 5198 w 111184"/>
                <a:gd name="connsiteY5" fmla="*/ 54339 h 74868"/>
                <a:gd name="connsiteX6" fmla="*/ 950 w 111184"/>
                <a:gd name="connsiteY6" fmla="*/ 68708 h 74868"/>
                <a:gd name="connsiteX7" fmla="*/ 11233 w 111184"/>
                <a:gd name="connsiteY7" fmla="*/ 74568 h 74868"/>
                <a:gd name="connsiteX8" fmla="*/ 12820 w 111184"/>
                <a:gd name="connsiteY8" fmla="*/ 73956 h 74868"/>
                <a:gd name="connsiteX9" fmla="*/ 105655 w 111184"/>
                <a:gd name="connsiteY9" fmla="*/ 20727 h 74868"/>
                <a:gd name="connsiteX10" fmla="*/ 110528 w 111184"/>
                <a:gd name="connsiteY10" fmla="*/ 6358 h 7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84" h="74868">
                  <a:moveTo>
                    <a:pt x="110528" y="6358"/>
                  </a:moveTo>
                  <a:cubicBezTo>
                    <a:pt x="109416" y="1872"/>
                    <a:pt x="104868" y="-864"/>
                    <a:pt x="100382" y="248"/>
                  </a:cubicBezTo>
                  <a:cubicBezTo>
                    <a:pt x="99558" y="460"/>
                    <a:pt x="98758" y="785"/>
                    <a:pt x="98033" y="1235"/>
                  </a:cubicBezTo>
                  <a:lnTo>
                    <a:pt x="96909" y="1860"/>
                  </a:lnTo>
                  <a:lnTo>
                    <a:pt x="93910" y="3609"/>
                  </a:lnTo>
                  <a:lnTo>
                    <a:pt x="5198" y="54339"/>
                  </a:lnTo>
                  <a:cubicBezTo>
                    <a:pt x="513" y="57487"/>
                    <a:pt x="-1274" y="63522"/>
                    <a:pt x="950" y="68708"/>
                  </a:cubicBezTo>
                  <a:cubicBezTo>
                    <a:pt x="2175" y="73169"/>
                    <a:pt x="6773" y="75793"/>
                    <a:pt x="11233" y="74568"/>
                  </a:cubicBezTo>
                  <a:cubicBezTo>
                    <a:pt x="11783" y="74418"/>
                    <a:pt x="12320" y="74218"/>
                    <a:pt x="12820" y="73956"/>
                  </a:cubicBezTo>
                  <a:lnTo>
                    <a:pt x="105655" y="20727"/>
                  </a:lnTo>
                  <a:cubicBezTo>
                    <a:pt x="110340" y="17591"/>
                    <a:pt x="112327" y="11693"/>
                    <a:pt x="110528" y="6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AC5E477E-8EC5-447F-83CB-3CEF34BECBF5}"/>
                </a:ext>
              </a:extLst>
            </p:cNvPr>
            <p:cNvSpPr/>
            <p:nvPr/>
          </p:nvSpPr>
          <p:spPr>
            <a:xfrm>
              <a:off x="9680833" y="6570887"/>
              <a:ext cx="27002" cy="301379"/>
            </a:xfrm>
            <a:custGeom>
              <a:avLst/>
              <a:gdLst>
                <a:gd name="connsiteX0" fmla="*/ 9385 w 27002"/>
                <a:gd name="connsiteY0" fmla="*/ 11245 h 301379"/>
                <a:gd name="connsiteX1" fmla="*/ 14 w 27002"/>
                <a:gd name="connsiteY1" fmla="*/ 750 h 301379"/>
                <a:gd name="connsiteX2" fmla="*/ 9010 w 27002"/>
                <a:gd name="connsiteY2" fmla="*/ 301379 h 301379"/>
                <a:gd name="connsiteX3" fmla="*/ 27002 w 27002"/>
                <a:gd name="connsiteY3" fmla="*/ 301379 h 301379"/>
                <a:gd name="connsiteX4" fmla="*/ 18006 w 27002"/>
                <a:gd name="connsiteY4" fmla="*/ 0 h 301379"/>
                <a:gd name="connsiteX5" fmla="*/ 9385 w 27002"/>
                <a:gd name="connsiteY5" fmla="*/ 11245 h 30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2" h="301379">
                  <a:moveTo>
                    <a:pt x="9385" y="11245"/>
                  </a:moveTo>
                  <a:cubicBezTo>
                    <a:pt x="3912" y="10908"/>
                    <a:pt x="-273" y="6222"/>
                    <a:pt x="14" y="750"/>
                  </a:cubicBezTo>
                  <a:lnTo>
                    <a:pt x="9010" y="301379"/>
                  </a:lnTo>
                  <a:lnTo>
                    <a:pt x="27002" y="301379"/>
                  </a:lnTo>
                  <a:lnTo>
                    <a:pt x="18006" y="0"/>
                  </a:lnTo>
                  <a:cubicBezTo>
                    <a:pt x="18543" y="5435"/>
                    <a:pt x="14770" y="10346"/>
                    <a:pt x="9385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2B217718-7CD5-45A0-BC06-60A887B92460}"/>
                </a:ext>
              </a:extLst>
            </p:cNvPr>
            <p:cNvSpPr/>
            <p:nvPr/>
          </p:nvSpPr>
          <p:spPr>
            <a:xfrm>
              <a:off x="9680297" y="6518158"/>
              <a:ext cx="19093" cy="63974"/>
            </a:xfrm>
            <a:custGeom>
              <a:avLst/>
              <a:gdLst>
                <a:gd name="connsiteX0" fmla="*/ 17294 w 19093"/>
                <a:gd name="connsiteY0" fmla="*/ 10496 h 63974"/>
                <a:gd name="connsiteX1" fmla="*/ 17294 w 19093"/>
                <a:gd name="connsiteY1" fmla="*/ 9121 h 63974"/>
                <a:gd name="connsiteX2" fmla="*/ 17294 w 19093"/>
                <a:gd name="connsiteY2" fmla="*/ 6997 h 63974"/>
                <a:gd name="connsiteX3" fmla="*/ 16419 w 19093"/>
                <a:gd name="connsiteY3" fmla="*/ 5123 h 63974"/>
                <a:gd name="connsiteX4" fmla="*/ 8672 w 19093"/>
                <a:gd name="connsiteY4" fmla="*/ 0 h 63974"/>
                <a:gd name="connsiteX5" fmla="*/ 51 w 19093"/>
                <a:gd name="connsiteY5" fmla="*/ 11245 h 63974"/>
                <a:gd name="connsiteX6" fmla="*/ 51 w 19093"/>
                <a:gd name="connsiteY6" fmla="*/ 18243 h 63974"/>
                <a:gd name="connsiteX7" fmla="*/ 1050 w 19093"/>
                <a:gd name="connsiteY7" fmla="*/ 53479 h 63974"/>
                <a:gd name="connsiteX8" fmla="*/ 10421 w 19093"/>
                <a:gd name="connsiteY8" fmla="*/ 63974 h 63974"/>
                <a:gd name="connsiteX9" fmla="*/ 19043 w 19093"/>
                <a:gd name="connsiteY9" fmla="*/ 52729 h 63974"/>
                <a:gd name="connsiteX10" fmla="*/ 19043 w 19093"/>
                <a:gd name="connsiteY10" fmla="*/ 45607 h 6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93" h="63974">
                  <a:moveTo>
                    <a:pt x="17294" y="10496"/>
                  </a:moveTo>
                  <a:cubicBezTo>
                    <a:pt x="17294" y="10496"/>
                    <a:pt x="17294" y="9496"/>
                    <a:pt x="17294" y="9121"/>
                  </a:cubicBezTo>
                  <a:cubicBezTo>
                    <a:pt x="17368" y="8409"/>
                    <a:pt x="17368" y="7709"/>
                    <a:pt x="17294" y="6997"/>
                  </a:cubicBezTo>
                  <a:cubicBezTo>
                    <a:pt x="17131" y="6322"/>
                    <a:pt x="16831" y="5685"/>
                    <a:pt x="16419" y="5123"/>
                  </a:cubicBezTo>
                  <a:cubicBezTo>
                    <a:pt x="15082" y="2024"/>
                    <a:pt x="12046" y="25"/>
                    <a:pt x="8672" y="0"/>
                  </a:cubicBezTo>
                  <a:cubicBezTo>
                    <a:pt x="3287" y="900"/>
                    <a:pt x="-486" y="5810"/>
                    <a:pt x="51" y="11245"/>
                  </a:cubicBezTo>
                  <a:lnTo>
                    <a:pt x="51" y="18243"/>
                  </a:lnTo>
                  <a:lnTo>
                    <a:pt x="1050" y="53479"/>
                  </a:lnTo>
                  <a:cubicBezTo>
                    <a:pt x="763" y="58951"/>
                    <a:pt x="4949" y="63637"/>
                    <a:pt x="10421" y="63974"/>
                  </a:cubicBezTo>
                  <a:cubicBezTo>
                    <a:pt x="15806" y="63075"/>
                    <a:pt x="19580" y="58164"/>
                    <a:pt x="19043" y="52729"/>
                  </a:cubicBezTo>
                  <a:lnTo>
                    <a:pt x="19043" y="4560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49D7103E-CB85-4A51-991E-7461F67A88E6}"/>
                </a:ext>
              </a:extLst>
            </p:cNvPr>
            <p:cNvSpPr/>
            <p:nvPr/>
          </p:nvSpPr>
          <p:spPr>
            <a:xfrm>
              <a:off x="8273955" y="5844342"/>
              <a:ext cx="75886" cy="55937"/>
            </a:xfrm>
            <a:custGeom>
              <a:avLst/>
              <a:gdLst>
                <a:gd name="connsiteX0" fmla="*/ 11870 w 75886"/>
                <a:gd name="connsiteY0" fmla="*/ 41568 h 55937"/>
                <a:gd name="connsiteX1" fmla="*/ 7622 w 75886"/>
                <a:gd name="connsiteY1" fmla="*/ 55937 h 55937"/>
                <a:gd name="connsiteX2" fmla="*/ 64347 w 75886"/>
                <a:gd name="connsiteY2" fmla="*/ 23950 h 55937"/>
                <a:gd name="connsiteX3" fmla="*/ 70719 w 75886"/>
                <a:gd name="connsiteY3" fmla="*/ 20326 h 55937"/>
                <a:gd name="connsiteX4" fmla="*/ 75093 w 75886"/>
                <a:gd name="connsiteY4" fmla="*/ 5832 h 55937"/>
                <a:gd name="connsiteX5" fmla="*/ 73468 w 75886"/>
                <a:gd name="connsiteY5" fmla="*/ 3208 h 55937"/>
                <a:gd name="connsiteX6" fmla="*/ 72094 w 75886"/>
                <a:gd name="connsiteY6" fmla="*/ 1709 h 55937"/>
                <a:gd name="connsiteX7" fmla="*/ 70595 w 75886"/>
                <a:gd name="connsiteY7" fmla="*/ 709 h 55937"/>
                <a:gd name="connsiteX8" fmla="*/ 68970 w 75886"/>
                <a:gd name="connsiteY8" fmla="*/ 84 h 55937"/>
                <a:gd name="connsiteX9" fmla="*/ 67346 w 75886"/>
                <a:gd name="connsiteY9" fmla="*/ 84 h 55937"/>
                <a:gd name="connsiteX10" fmla="*/ 65722 w 75886"/>
                <a:gd name="connsiteY10" fmla="*/ 84 h 55937"/>
                <a:gd name="connsiteX11" fmla="*/ 63847 w 75886"/>
                <a:gd name="connsiteY11" fmla="*/ 84 h 55937"/>
                <a:gd name="connsiteX12" fmla="*/ 63098 w 75886"/>
                <a:gd name="connsiteY12" fmla="*/ 84 h 55937"/>
                <a:gd name="connsiteX13" fmla="*/ 11120 w 75886"/>
                <a:gd name="connsiteY13" fmla="*/ 29323 h 55937"/>
                <a:gd name="connsiteX14" fmla="*/ 0 w 75886"/>
                <a:gd name="connsiteY14" fmla="*/ 35570 h 55937"/>
                <a:gd name="connsiteX15" fmla="*/ 11183 w 75886"/>
                <a:gd name="connsiteY15" fmla="*/ 39469 h 55937"/>
                <a:gd name="connsiteX16" fmla="*/ 11870 w 75886"/>
                <a:gd name="connsiteY16" fmla="*/ 41568 h 5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886" h="55937">
                  <a:moveTo>
                    <a:pt x="11870" y="41568"/>
                  </a:moveTo>
                  <a:cubicBezTo>
                    <a:pt x="14094" y="46753"/>
                    <a:pt x="12307" y="52789"/>
                    <a:pt x="7622" y="55937"/>
                  </a:cubicBezTo>
                  <a:lnTo>
                    <a:pt x="64347" y="23950"/>
                  </a:lnTo>
                  <a:lnTo>
                    <a:pt x="70719" y="20326"/>
                  </a:lnTo>
                  <a:cubicBezTo>
                    <a:pt x="75268" y="17028"/>
                    <a:pt x="77067" y="11093"/>
                    <a:pt x="75093" y="5832"/>
                  </a:cubicBezTo>
                  <a:cubicBezTo>
                    <a:pt x="74705" y="4870"/>
                    <a:pt x="74156" y="3983"/>
                    <a:pt x="73468" y="3208"/>
                  </a:cubicBezTo>
                  <a:lnTo>
                    <a:pt x="72094" y="1709"/>
                  </a:lnTo>
                  <a:lnTo>
                    <a:pt x="70595" y="709"/>
                  </a:lnTo>
                  <a:lnTo>
                    <a:pt x="68970" y="84"/>
                  </a:lnTo>
                  <a:lnTo>
                    <a:pt x="67346" y="84"/>
                  </a:lnTo>
                  <a:lnTo>
                    <a:pt x="65722" y="84"/>
                  </a:lnTo>
                  <a:cubicBezTo>
                    <a:pt x="65097" y="-28"/>
                    <a:pt x="64472" y="-28"/>
                    <a:pt x="63847" y="84"/>
                  </a:cubicBezTo>
                  <a:cubicBezTo>
                    <a:pt x="63847" y="84"/>
                    <a:pt x="63847" y="84"/>
                    <a:pt x="63098" y="84"/>
                  </a:cubicBezTo>
                  <a:lnTo>
                    <a:pt x="11120" y="29323"/>
                  </a:lnTo>
                  <a:lnTo>
                    <a:pt x="0" y="35570"/>
                  </a:lnTo>
                  <a:cubicBezTo>
                    <a:pt x="4161" y="33559"/>
                    <a:pt x="9171" y="35308"/>
                    <a:pt x="11183" y="39469"/>
                  </a:cubicBezTo>
                  <a:cubicBezTo>
                    <a:pt x="11495" y="40131"/>
                    <a:pt x="11733" y="40843"/>
                    <a:pt x="11870" y="415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00047996-90CF-48D7-BF28-26B619C10420}"/>
                </a:ext>
              </a:extLst>
            </p:cNvPr>
            <p:cNvSpPr/>
            <p:nvPr/>
          </p:nvSpPr>
          <p:spPr>
            <a:xfrm>
              <a:off x="8263263" y="5879338"/>
              <a:ext cx="23579" cy="25034"/>
            </a:xfrm>
            <a:custGeom>
              <a:avLst/>
              <a:gdLst>
                <a:gd name="connsiteX0" fmla="*/ 22562 w 23579"/>
                <a:gd name="connsiteY0" fmla="*/ 6572 h 25034"/>
                <a:gd name="connsiteX1" fmla="*/ 12592 w 23579"/>
                <a:gd name="connsiteY1" fmla="*/ 199 h 25034"/>
                <a:gd name="connsiteX2" fmla="*/ 10068 w 23579"/>
                <a:gd name="connsiteY2" fmla="*/ 1199 h 25034"/>
                <a:gd name="connsiteX3" fmla="*/ 10068 w 23579"/>
                <a:gd name="connsiteY3" fmla="*/ 1199 h 25034"/>
                <a:gd name="connsiteX4" fmla="*/ 5070 w 23579"/>
                <a:gd name="connsiteY4" fmla="*/ 4073 h 25034"/>
                <a:gd name="connsiteX5" fmla="*/ 5070 w 23579"/>
                <a:gd name="connsiteY5" fmla="*/ 4073 h 25034"/>
                <a:gd name="connsiteX6" fmla="*/ 822 w 23579"/>
                <a:gd name="connsiteY6" fmla="*/ 18567 h 25034"/>
                <a:gd name="connsiteX7" fmla="*/ 10880 w 23579"/>
                <a:gd name="connsiteY7" fmla="*/ 24814 h 25034"/>
                <a:gd name="connsiteX8" fmla="*/ 13316 w 23579"/>
                <a:gd name="connsiteY8" fmla="*/ 23815 h 25034"/>
                <a:gd name="connsiteX9" fmla="*/ 13316 w 23579"/>
                <a:gd name="connsiteY9" fmla="*/ 23815 h 25034"/>
                <a:gd name="connsiteX10" fmla="*/ 18439 w 23579"/>
                <a:gd name="connsiteY10" fmla="*/ 21066 h 25034"/>
                <a:gd name="connsiteX11" fmla="*/ 22562 w 23579"/>
                <a:gd name="connsiteY11" fmla="*/ 6572 h 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9" h="25034">
                  <a:moveTo>
                    <a:pt x="22562" y="6572"/>
                  </a:moveTo>
                  <a:cubicBezTo>
                    <a:pt x="21575" y="2061"/>
                    <a:pt x="17102" y="-800"/>
                    <a:pt x="12592" y="199"/>
                  </a:cubicBezTo>
                  <a:cubicBezTo>
                    <a:pt x="11705" y="387"/>
                    <a:pt x="10842" y="724"/>
                    <a:pt x="10068" y="1199"/>
                  </a:cubicBezTo>
                  <a:lnTo>
                    <a:pt x="10068" y="1199"/>
                  </a:lnTo>
                  <a:lnTo>
                    <a:pt x="5070" y="4073"/>
                  </a:lnTo>
                  <a:lnTo>
                    <a:pt x="5070" y="4073"/>
                  </a:lnTo>
                  <a:cubicBezTo>
                    <a:pt x="559" y="7409"/>
                    <a:pt x="-1177" y="13331"/>
                    <a:pt x="822" y="18567"/>
                  </a:cubicBezTo>
                  <a:cubicBezTo>
                    <a:pt x="1871" y="23065"/>
                    <a:pt x="6382" y="25864"/>
                    <a:pt x="10880" y="24814"/>
                  </a:cubicBezTo>
                  <a:cubicBezTo>
                    <a:pt x="11742" y="24602"/>
                    <a:pt x="12567" y="24277"/>
                    <a:pt x="13316" y="23815"/>
                  </a:cubicBezTo>
                  <a:lnTo>
                    <a:pt x="13316" y="23815"/>
                  </a:lnTo>
                  <a:lnTo>
                    <a:pt x="18439" y="21066"/>
                  </a:lnTo>
                  <a:cubicBezTo>
                    <a:pt x="23137" y="17867"/>
                    <a:pt x="24874" y="11769"/>
                    <a:pt x="22562" y="65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3F85402B-DE41-4E39-AB7F-10BD5B3BBE79}"/>
                </a:ext>
              </a:extLst>
            </p:cNvPr>
            <p:cNvSpPr/>
            <p:nvPr/>
          </p:nvSpPr>
          <p:spPr>
            <a:xfrm>
              <a:off x="10191005" y="1423183"/>
              <a:ext cx="18301" cy="317379"/>
            </a:xfrm>
            <a:custGeom>
              <a:avLst/>
              <a:gdLst>
                <a:gd name="connsiteX0" fmla="*/ 247 w 18301"/>
                <a:gd name="connsiteY0" fmla="*/ 310008 h 317379"/>
                <a:gd name="connsiteX1" fmla="*/ 247 w 18301"/>
                <a:gd name="connsiteY1" fmla="*/ 317380 h 317379"/>
                <a:gd name="connsiteX2" fmla="*/ 7344 w 18301"/>
                <a:gd name="connsiteY2" fmla="*/ 306609 h 317379"/>
                <a:gd name="connsiteX3" fmla="*/ 18114 w 18301"/>
                <a:gd name="connsiteY3" fmla="*/ 313706 h 317379"/>
                <a:gd name="connsiteX4" fmla="*/ 18114 w 18301"/>
                <a:gd name="connsiteY4" fmla="*/ 317380 h 317379"/>
                <a:gd name="connsiteX5" fmla="*/ 18114 w 18301"/>
                <a:gd name="connsiteY5" fmla="*/ 10627 h 317379"/>
                <a:gd name="connsiteX6" fmla="*/ 10617 w 18301"/>
                <a:gd name="connsiteY6" fmla="*/ 126 h 317379"/>
                <a:gd name="connsiteX7" fmla="*/ 122 w 18301"/>
                <a:gd name="connsiteY7" fmla="*/ 7618 h 317379"/>
                <a:gd name="connsiteX8" fmla="*/ 122 w 18301"/>
                <a:gd name="connsiteY8" fmla="*/ 10627 h 317379"/>
                <a:gd name="connsiteX9" fmla="*/ 122 w 18301"/>
                <a:gd name="connsiteY9" fmla="*/ 16875 h 31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1" h="317379">
                  <a:moveTo>
                    <a:pt x="247" y="310008"/>
                  </a:moveTo>
                  <a:lnTo>
                    <a:pt x="247" y="317380"/>
                  </a:lnTo>
                  <a:cubicBezTo>
                    <a:pt x="-765" y="312444"/>
                    <a:pt x="2408" y="307621"/>
                    <a:pt x="7344" y="306609"/>
                  </a:cubicBezTo>
                  <a:cubicBezTo>
                    <a:pt x="12279" y="305585"/>
                    <a:pt x="17102" y="308771"/>
                    <a:pt x="18114" y="313706"/>
                  </a:cubicBezTo>
                  <a:cubicBezTo>
                    <a:pt x="18364" y="314918"/>
                    <a:pt x="18364" y="316168"/>
                    <a:pt x="18114" y="317380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6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A375E800-A159-44FC-BBF7-2775E2C0DD40}"/>
                </a:ext>
              </a:extLst>
            </p:cNvPr>
            <p:cNvSpPr/>
            <p:nvPr/>
          </p:nvSpPr>
          <p:spPr>
            <a:xfrm>
              <a:off x="10191196" y="1729692"/>
              <a:ext cx="17718" cy="103083"/>
            </a:xfrm>
            <a:custGeom>
              <a:avLst/>
              <a:gdLst>
                <a:gd name="connsiteX0" fmla="*/ 8927 w 17718"/>
                <a:gd name="connsiteY0" fmla="*/ 0 h 103083"/>
                <a:gd name="connsiteX1" fmla="*/ 56 w 17718"/>
                <a:gd name="connsiteY1" fmla="*/ 10871 h 103083"/>
                <a:gd name="connsiteX2" fmla="*/ 56 w 17718"/>
                <a:gd name="connsiteY2" fmla="*/ 92713 h 103083"/>
                <a:gd name="connsiteX3" fmla="*/ 56 w 17718"/>
                <a:gd name="connsiteY3" fmla="*/ 94712 h 103083"/>
                <a:gd name="connsiteX4" fmla="*/ 1181 w 17718"/>
                <a:gd name="connsiteY4" fmla="*/ 98336 h 103083"/>
                <a:gd name="connsiteX5" fmla="*/ 7053 w 17718"/>
                <a:gd name="connsiteY5" fmla="*/ 103084 h 103083"/>
                <a:gd name="connsiteX6" fmla="*/ 7053 w 17718"/>
                <a:gd name="connsiteY6" fmla="*/ 92713 h 103083"/>
                <a:gd name="connsiteX7" fmla="*/ 8677 w 17718"/>
                <a:gd name="connsiteY7" fmla="*/ 91089 h 103083"/>
                <a:gd name="connsiteX8" fmla="*/ 10302 w 17718"/>
                <a:gd name="connsiteY8" fmla="*/ 92713 h 103083"/>
                <a:gd name="connsiteX9" fmla="*/ 10302 w 17718"/>
                <a:gd name="connsiteY9" fmla="*/ 103084 h 103083"/>
                <a:gd name="connsiteX10" fmla="*/ 17673 w 17718"/>
                <a:gd name="connsiteY10" fmla="*/ 92713 h 103083"/>
                <a:gd name="connsiteX11" fmla="*/ 17673 w 17718"/>
                <a:gd name="connsiteY11" fmla="*/ 10871 h 103083"/>
                <a:gd name="connsiteX12" fmla="*/ 8927 w 17718"/>
                <a:gd name="connsiteY12" fmla="*/ 0 h 10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18" h="103083">
                  <a:moveTo>
                    <a:pt x="8927" y="0"/>
                  </a:moveTo>
                  <a:cubicBezTo>
                    <a:pt x="3492" y="587"/>
                    <a:pt x="-456" y="5435"/>
                    <a:pt x="56" y="10871"/>
                  </a:cubicBezTo>
                  <a:lnTo>
                    <a:pt x="56" y="92713"/>
                  </a:lnTo>
                  <a:cubicBezTo>
                    <a:pt x="-19" y="93375"/>
                    <a:pt x="-19" y="94050"/>
                    <a:pt x="56" y="94712"/>
                  </a:cubicBezTo>
                  <a:cubicBezTo>
                    <a:pt x="281" y="95962"/>
                    <a:pt x="656" y="97174"/>
                    <a:pt x="1181" y="98336"/>
                  </a:cubicBezTo>
                  <a:cubicBezTo>
                    <a:pt x="2330" y="100710"/>
                    <a:pt x="4492" y="102459"/>
                    <a:pt x="7053" y="103084"/>
                  </a:cubicBezTo>
                  <a:lnTo>
                    <a:pt x="7053" y="92713"/>
                  </a:lnTo>
                  <a:cubicBezTo>
                    <a:pt x="7053" y="91813"/>
                    <a:pt x="7778" y="91089"/>
                    <a:pt x="8677" y="91089"/>
                  </a:cubicBezTo>
                  <a:cubicBezTo>
                    <a:pt x="9577" y="91089"/>
                    <a:pt x="10302" y="91813"/>
                    <a:pt x="10302" y="92713"/>
                  </a:cubicBezTo>
                  <a:lnTo>
                    <a:pt x="10302" y="103084"/>
                  </a:lnTo>
                  <a:cubicBezTo>
                    <a:pt x="14862" y="101759"/>
                    <a:pt x="17924" y="97461"/>
                    <a:pt x="17673" y="92713"/>
                  </a:cubicBezTo>
                  <a:lnTo>
                    <a:pt x="17673" y="10871"/>
                  </a:lnTo>
                  <a:cubicBezTo>
                    <a:pt x="18186" y="5473"/>
                    <a:pt x="14313" y="650"/>
                    <a:pt x="892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CD82CE2F-B251-4F40-A42C-45D9F8765500}"/>
                </a:ext>
              </a:extLst>
            </p:cNvPr>
            <p:cNvSpPr/>
            <p:nvPr/>
          </p:nvSpPr>
          <p:spPr>
            <a:xfrm>
              <a:off x="6992453" y="3762506"/>
              <a:ext cx="463855" cy="708967"/>
            </a:xfrm>
            <a:custGeom>
              <a:avLst/>
              <a:gdLst>
                <a:gd name="connsiteX0" fmla="*/ 451361 w 463855"/>
                <a:gd name="connsiteY0" fmla="*/ 694598 h 708967"/>
                <a:gd name="connsiteX1" fmla="*/ 462669 w 463855"/>
                <a:gd name="connsiteY1" fmla="*/ 694860 h 708967"/>
                <a:gd name="connsiteX2" fmla="*/ 463856 w 463855"/>
                <a:gd name="connsiteY2" fmla="*/ 696472 h 708967"/>
                <a:gd name="connsiteX3" fmla="*/ 20922 w 463855"/>
                <a:gd name="connsiteY3" fmla="*/ 15244 h 708967"/>
                <a:gd name="connsiteX4" fmla="*/ 13550 w 463855"/>
                <a:gd name="connsiteY4" fmla="*/ 3998 h 708967"/>
                <a:gd name="connsiteX5" fmla="*/ 12676 w 463855"/>
                <a:gd name="connsiteY5" fmla="*/ 2999 h 708967"/>
                <a:gd name="connsiteX6" fmla="*/ 11176 w 463855"/>
                <a:gd name="connsiteY6" fmla="*/ 1499 h 708967"/>
                <a:gd name="connsiteX7" fmla="*/ 9552 w 463855"/>
                <a:gd name="connsiteY7" fmla="*/ 625 h 708967"/>
                <a:gd name="connsiteX8" fmla="*/ 8053 w 463855"/>
                <a:gd name="connsiteY8" fmla="*/ 0 h 708967"/>
                <a:gd name="connsiteX9" fmla="*/ 4554 w 463855"/>
                <a:gd name="connsiteY9" fmla="*/ 0 h 708967"/>
                <a:gd name="connsiteX10" fmla="*/ 2805 w 463855"/>
                <a:gd name="connsiteY10" fmla="*/ 875 h 708967"/>
                <a:gd name="connsiteX11" fmla="*/ 1306 w 463855"/>
                <a:gd name="connsiteY11" fmla="*/ 1749 h 708967"/>
                <a:gd name="connsiteX12" fmla="*/ 1306 w 463855"/>
                <a:gd name="connsiteY12" fmla="*/ 1749 h 708967"/>
                <a:gd name="connsiteX13" fmla="*/ 1306 w 463855"/>
                <a:gd name="connsiteY13" fmla="*/ 1749 h 708967"/>
                <a:gd name="connsiteX14" fmla="*/ 1306 w 463855"/>
                <a:gd name="connsiteY14" fmla="*/ 2374 h 708967"/>
                <a:gd name="connsiteX15" fmla="*/ 56 w 463855"/>
                <a:gd name="connsiteY15" fmla="*/ 4123 h 708967"/>
                <a:gd name="connsiteX16" fmla="*/ 56 w 463855"/>
                <a:gd name="connsiteY16" fmla="*/ 4998 h 708967"/>
                <a:gd name="connsiteX17" fmla="*/ 56 w 463855"/>
                <a:gd name="connsiteY17" fmla="*/ 5998 h 708967"/>
                <a:gd name="connsiteX18" fmla="*/ 56 w 463855"/>
                <a:gd name="connsiteY18" fmla="*/ 7997 h 708967"/>
                <a:gd name="connsiteX19" fmla="*/ 56 w 463855"/>
                <a:gd name="connsiteY19" fmla="*/ 8996 h 708967"/>
                <a:gd name="connsiteX20" fmla="*/ 56 w 463855"/>
                <a:gd name="connsiteY20" fmla="*/ 10246 h 708967"/>
                <a:gd name="connsiteX21" fmla="*/ 1805 w 463855"/>
                <a:gd name="connsiteY21" fmla="*/ 16494 h 708967"/>
                <a:gd name="connsiteX22" fmla="*/ 24671 w 463855"/>
                <a:gd name="connsiteY22" fmla="*/ 51479 h 708967"/>
                <a:gd name="connsiteX23" fmla="*/ 452111 w 463855"/>
                <a:gd name="connsiteY23" fmla="*/ 708967 h 708967"/>
                <a:gd name="connsiteX24" fmla="*/ 451361 w 463855"/>
                <a:gd name="connsiteY24" fmla="*/ 694598 h 70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63855" h="708967">
                  <a:moveTo>
                    <a:pt x="451361" y="694598"/>
                  </a:moveTo>
                  <a:cubicBezTo>
                    <a:pt x="454560" y="691549"/>
                    <a:pt x="459620" y="691674"/>
                    <a:pt x="462669" y="694860"/>
                  </a:cubicBezTo>
                  <a:cubicBezTo>
                    <a:pt x="463131" y="695348"/>
                    <a:pt x="463531" y="695885"/>
                    <a:pt x="463856" y="696472"/>
                  </a:cubicBezTo>
                  <a:lnTo>
                    <a:pt x="20922" y="15244"/>
                  </a:lnTo>
                  <a:lnTo>
                    <a:pt x="13550" y="3998"/>
                  </a:lnTo>
                  <a:cubicBezTo>
                    <a:pt x="13326" y="3611"/>
                    <a:pt x="13026" y="3274"/>
                    <a:pt x="12676" y="2999"/>
                  </a:cubicBezTo>
                  <a:lnTo>
                    <a:pt x="11176" y="1499"/>
                  </a:lnTo>
                  <a:lnTo>
                    <a:pt x="9552" y="625"/>
                  </a:lnTo>
                  <a:lnTo>
                    <a:pt x="8053" y="0"/>
                  </a:lnTo>
                  <a:lnTo>
                    <a:pt x="4554" y="0"/>
                  </a:lnTo>
                  <a:cubicBezTo>
                    <a:pt x="3930" y="188"/>
                    <a:pt x="3330" y="487"/>
                    <a:pt x="2805" y="875"/>
                  </a:cubicBezTo>
                  <a:lnTo>
                    <a:pt x="1306" y="1749"/>
                  </a:lnTo>
                  <a:lnTo>
                    <a:pt x="1306" y="1749"/>
                  </a:lnTo>
                  <a:cubicBezTo>
                    <a:pt x="1306" y="1749"/>
                    <a:pt x="1306" y="1749"/>
                    <a:pt x="1306" y="1749"/>
                  </a:cubicBezTo>
                  <a:cubicBezTo>
                    <a:pt x="1306" y="1749"/>
                    <a:pt x="1306" y="1749"/>
                    <a:pt x="1306" y="2374"/>
                  </a:cubicBezTo>
                  <a:lnTo>
                    <a:pt x="56" y="4123"/>
                  </a:lnTo>
                  <a:lnTo>
                    <a:pt x="56" y="4998"/>
                  </a:lnTo>
                  <a:cubicBezTo>
                    <a:pt x="19" y="5335"/>
                    <a:pt x="19" y="5660"/>
                    <a:pt x="56" y="5998"/>
                  </a:cubicBezTo>
                  <a:cubicBezTo>
                    <a:pt x="-19" y="6660"/>
                    <a:pt x="-19" y="7335"/>
                    <a:pt x="56" y="7997"/>
                  </a:cubicBezTo>
                  <a:lnTo>
                    <a:pt x="56" y="8996"/>
                  </a:lnTo>
                  <a:cubicBezTo>
                    <a:pt x="-6" y="9409"/>
                    <a:pt x="-6" y="9833"/>
                    <a:pt x="56" y="10246"/>
                  </a:cubicBezTo>
                  <a:cubicBezTo>
                    <a:pt x="119" y="12445"/>
                    <a:pt x="718" y="14582"/>
                    <a:pt x="1805" y="16494"/>
                  </a:cubicBezTo>
                  <a:lnTo>
                    <a:pt x="24671" y="51479"/>
                  </a:lnTo>
                  <a:lnTo>
                    <a:pt x="452111" y="708967"/>
                  </a:lnTo>
                  <a:cubicBezTo>
                    <a:pt x="448850" y="704819"/>
                    <a:pt x="448550" y="699071"/>
                    <a:pt x="451361" y="6945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F143C04B-CC68-4DF5-B9F1-AC71C4205B60}"/>
                </a:ext>
              </a:extLst>
            </p:cNvPr>
            <p:cNvSpPr/>
            <p:nvPr/>
          </p:nvSpPr>
          <p:spPr>
            <a:xfrm>
              <a:off x="12175992" y="2861991"/>
              <a:ext cx="29014" cy="319130"/>
            </a:xfrm>
            <a:custGeom>
              <a:avLst/>
              <a:gdLst>
                <a:gd name="connsiteX0" fmla="*/ 8149 w 29014"/>
                <a:gd name="connsiteY0" fmla="*/ 319123 h 319130"/>
                <a:gd name="connsiteX1" fmla="*/ 18007 w 29014"/>
                <a:gd name="connsiteY1" fmla="*/ 310014 h 319130"/>
                <a:gd name="connsiteX2" fmla="*/ 18019 w 29014"/>
                <a:gd name="connsiteY2" fmla="*/ 309627 h 319130"/>
                <a:gd name="connsiteX3" fmla="*/ 29015 w 29014"/>
                <a:gd name="connsiteY3" fmla="*/ 192923 h 319130"/>
                <a:gd name="connsiteX4" fmla="*/ 29015 w 29014"/>
                <a:gd name="connsiteY4" fmla="*/ 0 h 319130"/>
                <a:gd name="connsiteX5" fmla="*/ 277 w 29014"/>
                <a:gd name="connsiteY5" fmla="*/ 306628 h 319130"/>
                <a:gd name="connsiteX6" fmla="*/ 8011 w 29014"/>
                <a:gd name="connsiteY6" fmla="*/ 319085 h 319130"/>
                <a:gd name="connsiteX7" fmla="*/ 8149 w 29014"/>
                <a:gd name="connsiteY7" fmla="*/ 319123 h 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14" h="319130">
                  <a:moveTo>
                    <a:pt x="8149" y="319123"/>
                  </a:moveTo>
                  <a:cubicBezTo>
                    <a:pt x="13384" y="319335"/>
                    <a:pt x="17807" y="315249"/>
                    <a:pt x="18007" y="310014"/>
                  </a:cubicBezTo>
                  <a:cubicBezTo>
                    <a:pt x="18019" y="309876"/>
                    <a:pt x="18019" y="309751"/>
                    <a:pt x="18019" y="309627"/>
                  </a:cubicBezTo>
                  <a:lnTo>
                    <a:pt x="29015" y="192923"/>
                  </a:lnTo>
                  <a:lnTo>
                    <a:pt x="29015" y="0"/>
                  </a:lnTo>
                  <a:lnTo>
                    <a:pt x="277" y="306628"/>
                  </a:lnTo>
                  <a:cubicBezTo>
                    <a:pt x="-1035" y="312200"/>
                    <a:pt x="2439" y="317786"/>
                    <a:pt x="8011" y="319085"/>
                  </a:cubicBezTo>
                  <a:cubicBezTo>
                    <a:pt x="8061" y="319098"/>
                    <a:pt x="8099" y="319110"/>
                    <a:pt x="8149" y="3191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B05F61EE-F72C-4F89-86A2-3601AF9A936C}"/>
                </a:ext>
              </a:extLst>
            </p:cNvPr>
            <p:cNvSpPr/>
            <p:nvPr/>
          </p:nvSpPr>
          <p:spPr>
            <a:xfrm>
              <a:off x="9515070" y="5818187"/>
              <a:ext cx="433786" cy="268269"/>
            </a:xfrm>
            <a:custGeom>
              <a:avLst/>
              <a:gdLst>
                <a:gd name="connsiteX0" fmla="*/ 420667 w 433786"/>
                <a:gd name="connsiteY0" fmla="*/ 14494 h 268269"/>
                <a:gd name="connsiteX1" fmla="*/ 424790 w 433786"/>
                <a:gd name="connsiteY1" fmla="*/ 0 h 268269"/>
                <a:gd name="connsiteX2" fmla="*/ 424040 w 433786"/>
                <a:gd name="connsiteY2" fmla="*/ 0 h 268269"/>
                <a:gd name="connsiteX3" fmla="*/ 421166 w 433786"/>
                <a:gd name="connsiteY3" fmla="*/ 1749 h 268269"/>
                <a:gd name="connsiteX4" fmla="*/ 11344 w 433786"/>
                <a:gd name="connsiteY4" fmla="*/ 243778 h 268269"/>
                <a:gd name="connsiteX5" fmla="*/ 4971 w 433786"/>
                <a:gd name="connsiteY5" fmla="*/ 247526 h 268269"/>
                <a:gd name="connsiteX6" fmla="*/ 848 w 433786"/>
                <a:gd name="connsiteY6" fmla="*/ 262021 h 268269"/>
                <a:gd name="connsiteX7" fmla="*/ 11069 w 433786"/>
                <a:gd name="connsiteY7" fmla="*/ 267993 h 268269"/>
                <a:gd name="connsiteX8" fmla="*/ 13343 w 433786"/>
                <a:gd name="connsiteY8" fmla="*/ 267019 h 268269"/>
                <a:gd name="connsiteX9" fmla="*/ 433786 w 433786"/>
                <a:gd name="connsiteY9" fmla="*/ 19492 h 268269"/>
                <a:gd name="connsiteX10" fmla="*/ 422091 w 433786"/>
                <a:gd name="connsiteY10" fmla="*/ 17668 h 268269"/>
                <a:gd name="connsiteX11" fmla="*/ 420667 w 433786"/>
                <a:gd name="connsiteY11" fmla="*/ 14494 h 26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786" h="268269">
                  <a:moveTo>
                    <a:pt x="420667" y="14494"/>
                  </a:moveTo>
                  <a:cubicBezTo>
                    <a:pt x="418643" y="9284"/>
                    <a:pt x="420329" y="3361"/>
                    <a:pt x="424790" y="0"/>
                  </a:cubicBezTo>
                  <a:lnTo>
                    <a:pt x="424040" y="0"/>
                  </a:lnTo>
                  <a:lnTo>
                    <a:pt x="421166" y="1749"/>
                  </a:lnTo>
                  <a:lnTo>
                    <a:pt x="11344" y="243778"/>
                  </a:lnTo>
                  <a:lnTo>
                    <a:pt x="4971" y="247526"/>
                  </a:lnTo>
                  <a:cubicBezTo>
                    <a:pt x="511" y="250888"/>
                    <a:pt x="-1176" y="256810"/>
                    <a:pt x="848" y="262021"/>
                  </a:cubicBezTo>
                  <a:cubicBezTo>
                    <a:pt x="2023" y="266494"/>
                    <a:pt x="6596" y="269168"/>
                    <a:pt x="11069" y="267993"/>
                  </a:cubicBezTo>
                  <a:cubicBezTo>
                    <a:pt x="11868" y="267781"/>
                    <a:pt x="12643" y="267456"/>
                    <a:pt x="13343" y="267019"/>
                  </a:cubicBezTo>
                  <a:lnTo>
                    <a:pt x="433786" y="19492"/>
                  </a:lnTo>
                  <a:cubicBezTo>
                    <a:pt x="430050" y="22216"/>
                    <a:pt x="424815" y="21404"/>
                    <a:pt x="422091" y="17668"/>
                  </a:cubicBezTo>
                  <a:cubicBezTo>
                    <a:pt x="421404" y="16718"/>
                    <a:pt x="420917" y="15644"/>
                    <a:pt x="42066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4" name="Freeform: Shape 1913">
              <a:extLst>
                <a:ext uri="{FF2B5EF4-FFF2-40B4-BE49-F238E27FC236}">
                  <a16:creationId xmlns:a16="http://schemas.microsoft.com/office/drawing/2014/main" id="{8766A3A4-CFC9-4C85-A2B0-7E9DA47CE43B}"/>
                </a:ext>
              </a:extLst>
            </p:cNvPr>
            <p:cNvSpPr/>
            <p:nvPr/>
          </p:nvSpPr>
          <p:spPr>
            <a:xfrm>
              <a:off x="9934014" y="5756085"/>
              <a:ext cx="121800" cy="82345"/>
            </a:xfrm>
            <a:custGeom>
              <a:avLst/>
              <a:gdLst>
                <a:gd name="connsiteX0" fmla="*/ 121171 w 121800"/>
                <a:gd name="connsiteY0" fmla="*/ 6249 h 82345"/>
                <a:gd name="connsiteX1" fmla="*/ 110951 w 121800"/>
                <a:gd name="connsiteY1" fmla="*/ 277 h 82345"/>
                <a:gd name="connsiteX2" fmla="*/ 108677 w 121800"/>
                <a:gd name="connsiteY2" fmla="*/ 1251 h 82345"/>
                <a:gd name="connsiteX3" fmla="*/ 107927 w 121800"/>
                <a:gd name="connsiteY3" fmla="*/ 1251 h 82345"/>
                <a:gd name="connsiteX4" fmla="*/ 104928 w 121800"/>
                <a:gd name="connsiteY4" fmla="*/ 3001 h 82345"/>
                <a:gd name="connsiteX5" fmla="*/ 4971 w 121800"/>
                <a:gd name="connsiteY5" fmla="*/ 61602 h 82345"/>
                <a:gd name="connsiteX6" fmla="*/ 848 w 121800"/>
                <a:gd name="connsiteY6" fmla="*/ 76097 h 82345"/>
                <a:gd name="connsiteX7" fmla="*/ 11069 w 121800"/>
                <a:gd name="connsiteY7" fmla="*/ 82069 h 82345"/>
                <a:gd name="connsiteX8" fmla="*/ 13343 w 121800"/>
                <a:gd name="connsiteY8" fmla="*/ 81095 h 82345"/>
                <a:gd name="connsiteX9" fmla="*/ 116673 w 121800"/>
                <a:gd name="connsiteY9" fmla="*/ 20244 h 82345"/>
                <a:gd name="connsiteX10" fmla="*/ 121171 w 121800"/>
                <a:gd name="connsiteY10" fmla="*/ 6249 h 8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00" h="82345">
                  <a:moveTo>
                    <a:pt x="121171" y="6249"/>
                  </a:moveTo>
                  <a:cubicBezTo>
                    <a:pt x="119997" y="1776"/>
                    <a:pt x="115423" y="-898"/>
                    <a:pt x="110951" y="277"/>
                  </a:cubicBezTo>
                  <a:cubicBezTo>
                    <a:pt x="110151" y="489"/>
                    <a:pt x="109376" y="814"/>
                    <a:pt x="108677" y="1251"/>
                  </a:cubicBezTo>
                  <a:lnTo>
                    <a:pt x="107927" y="1251"/>
                  </a:lnTo>
                  <a:lnTo>
                    <a:pt x="104928" y="3001"/>
                  </a:lnTo>
                  <a:lnTo>
                    <a:pt x="4971" y="61602"/>
                  </a:lnTo>
                  <a:cubicBezTo>
                    <a:pt x="511" y="64963"/>
                    <a:pt x="-1176" y="70886"/>
                    <a:pt x="848" y="76097"/>
                  </a:cubicBezTo>
                  <a:cubicBezTo>
                    <a:pt x="2022" y="80570"/>
                    <a:pt x="6595" y="83244"/>
                    <a:pt x="11069" y="82069"/>
                  </a:cubicBezTo>
                  <a:cubicBezTo>
                    <a:pt x="11868" y="81857"/>
                    <a:pt x="12643" y="81532"/>
                    <a:pt x="13343" y="81095"/>
                  </a:cubicBezTo>
                  <a:lnTo>
                    <a:pt x="116673" y="20244"/>
                  </a:lnTo>
                  <a:cubicBezTo>
                    <a:pt x="121046" y="17045"/>
                    <a:pt x="122870" y="11397"/>
                    <a:pt x="121171" y="6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92A10CE6-05A0-42AD-BC8D-3CCB73B20016}"/>
                </a:ext>
              </a:extLst>
            </p:cNvPr>
            <p:cNvSpPr/>
            <p:nvPr/>
          </p:nvSpPr>
          <p:spPr>
            <a:xfrm>
              <a:off x="10481109" y="5429342"/>
              <a:ext cx="127462" cy="87841"/>
            </a:xfrm>
            <a:custGeom>
              <a:avLst/>
              <a:gdLst>
                <a:gd name="connsiteX0" fmla="*/ 114967 w 127462"/>
                <a:gd name="connsiteY0" fmla="*/ 14494 h 87841"/>
                <a:gd name="connsiteX1" fmla="*/ 119091 w 127462"/>
                <a:gd name="connsiteY1" fmla="*/ 0 h 87841"/>
                <a:gd name="connsiteX2" fmla="*/ 118091 w 127462"/>
                <a:gd name="connsiteY2" fmla="*/ 625 h 87841"/>
                <a:gd name="connsiteX3" fmla="*/ 115092 w 127462"/>
                <a:gd name="connsiteY3" fmla="*/ 2374 h 87841"/>
                <a:gd name="connsiteX4" fmla="*/ 5140 w 127462"/>
                <a:gd name="connsiteY4" fmla="*/ 67098 h 87841"/>
                <a:gd name="connsiteX5" fmla="*/ 1017 w 127462"/>
                <a:gd name="connsiteY5" fmla="*/ 81592 h 87841"/>
                <a:gd name="connsiteX6" fmla="*/ 11238 w 127462"/>
                <a:gd name="connsiteY6" fmla="*/ 87565 h 87841"/>
                <a:gd name="connsiteX7" fmla="*/ 13511 w 127462"/>
                <a:gd name="connsiteY7" fmla="*/ 86590 h 87841"/>
                <a:gd name="connsiteX8" fmla="*/ 127462 w 127462"/>
                <a:gd name="connsiteY8" fmla="*/ 19492 h 87841"/>
                <a:gd name="connsiteX9" fmla="*/ 115942 w 127462"/>
                <a:gd name="connsiteY9" fmla="*/ 16768 h 87841"/>
                <a:gd name="connsiteX10" fmla="*/ 114967 w 127462"/>
                <a:gd name="connsiteY10" fmla="*/ 14494 h 8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462" h="87841">
                  <a:moveTo>
                    <a:pt x="114967" y="14494"/>
                  </a:moveTo>
                  <a:cubicBezTo>
                    <a:pt x="112656" y="9297"/>
                    <a:pt x="114393" y="3199"/>
                    <a:pt x="119091" y="0"/>
                  </a:cubicBezTo>
                  <a:lnTo>
                    <a:pt x="118091" y="625"/>
                  </a:lnTo>
                  <a:lnTo>
                    <a:pt x="115092" y="2374"/>
                  </a:lnTo>
                  <a:lnTo>
                    <a:pt x="5140" y="67098"/>
                  </a:lnTo>
                  <a:cubicBezTo>
                    <a:pt x="442" y="70297"/>
                    <a:pt x="-1295" y="76395"/>
                    <a:pt x="1017" y="81592"/>
                  </a:cubicBezTo>
                  <a:cubicBezTo>
                    <a:pt x="2192" y="86066"/>
                    <a:pt x="6764" y="88740"/>
                    <a:pt x="11238" y="87565"/>
                  </a:cubicBezTo>
                  <a:cubicBezTo>
                    <a:pt x="12037" y="87353"/>
                    <a:pt x="12812" y="87028"/>
                    <a:pt x="13511" y="86590"/>
                  </a:cubicBezTo>
                  <a:lnTo>
                    <a:pt x="127462" y="19492"/>
                  </a:lnTo>
                  <a:cubicBezTo>
                    <a:pt x="123527" y="21916"/>
                    <a:pt x="118366" y="20704"/>
                    <a:pt x="115942" y="16768"/>
                  </a:cubicBezTo>
                  <a:cubicBezTo>
                    <a:pt x="115505" y="16056"/>
                    <a:pt x="115180" y="15294"/>
                    <a:pt x="11496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EAA3CF76-E001-4D4E-BA2C-6FCD879EA98E}"/>
                </a:ext>
              </a:extLst>
            </p:cNvPr>
            <p:cNvSpPr/>
            <p:nvPr/>
          </p:nvSpPr>
          <p:spPr>
            <a:xfrm>
              <a:off x="10593811" y="5305390"/>
              <a:ext cx="227623" cy="145195"/>
            </a:xfrm>
            <a:custGeom>
              <a:avLst/>
              <a:gdLst>
                <a:gd name="connsiteX0" fmla="*/ 225795 w 227623"/>
                <a:gd name="connsiteY0" fmla="*/ 17995 h 145195"/>
                <a:gd name="connsiteX1" fmla="*/ 226669 w 227623"/>
                <a:gd name="connsiteY1" fmla="*/ 16870 h 145195"/>
                <a:gd name="connsiteX2" fmla="*/ 226669 w 227623"/>
                <a:gd name="connsiteY2" fmla="*/ 16870 h 145195"/>
                <a:gd name="connsiteX3" fmla="*/ 227419 w 227623"/>
                <a:gd name="connsiteY3" fmla="*/ 15121 h 145195"/>
                <a:gd name="connsiteX4" fmla="*/ 227419 w 227623"/>
                <a:gd name="connsiteY4" fmla="*/ 12996 h 145195"/>
                <a:gd name="connsiteX5" fmla="*/ 226794 w 227623"/>
                <a:gd name="connsiteY5" fmla="*/ 6249 h 145195"/>
                <a:gd name="connsiteX6" fmla="*/ 216573 w 227623"/>
                <a:gd name="connsiteY6" fmla="*/ 277 h 145195"/>
                <a:gd name="connsiteX7" fmla="*/ 214299 w 227623"/>
                <a:gd name="connsiteY7" fmla="*/ 1251 h 145195"/>
                <a:gd name="connsiteX8" fmla="*/ 209427 w 227623"/>
                <a:gd name="connsiteY8" fmla="*/ 4125 h 145195"/>
                <a:gd name="connsiteX9" fmla="*/ 5140 w 227623"/>
                <a:gd name="connsiteY9" fmla="*/ 124452 h 145195"/>
                <a:gd name="connsiteX10" fmla="*/ 1017 w 227623"/>
                <a:gd name="connsiteY10" fmla="*/ 138946 h 145195"/>
                <a:gd name="connsiteX11" fmla="*/ 11237 w 227623"/>
                <a:gd name="connsiteY11" fmla="*/ 144919 h 145195"/>
                <a:gd name="connsiteX12" fmla="*/ 13511 w 227623"/>
                <a:gd name="connsiteY12" fmla="*/ 143944 h 145195"/>
                <a:gd name="connsiteX13" fmla="*/ 222671 w 227623"/>
                <a:gd name="connsiteY13" fmla="*/ 20744 h 145195"/>
                <a:gd name="connsiteX14" fmla="*/ 223546 w 227623"/>
                <a:gd name="connsiteY14" fmla="*/ 19994 h 145195"/>
                <a:gd name="connsiteX15" fmla="*/ 223546 w 227623"/>
                <a:gd name="connsiteY15" fmla="*/ 19994 h 145195"/>
                <a:gd name="connsiteX16" fmla="*/ 225795 w 227623"/>
                <a:gd name="connsiteY16" fmla="*/ 17995 h 14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623" h="145195">
                  <a:moveTo>
                    <a:pt x="225795" y="17995"/>
                  </a:moveTo>
                  <a:lnTo>
                    <a:pt x="226669" y="16870"/>
                  </a:lnTo>
                  <a:cubicBezTo>
                    <a:pt x="226669" y="16870"/>
                    <a:pt x="226669" y="16870"/>
                    <a:pt x="226669" y="16870"/>
                  </a:cubicBezTo>
                  <a:cubicBezTo>
                    <a:pt x="226969" y="16308"/>
                    <a:pt x="227219" y="15720"/>
                    <a:pt x="227419" y="15121"/>
                  </a:cubicBezTo>
                  <a:cubicBezTo>
                    <a:pt x="227469" y="14408"/>
                    <a:pt x="227469" y="13709"/>
                    <a:pt x="227419" y="12996"/>
                  </a:cubicBezTo>
                  <a:cubicBezTo>
                    <a:pt x="227831" y="10735"/>
                    <a:pt x="227619" y="8398"/>
                    <a:pt x="226794" y="6249"/>
                  </a:cubicBezTo>
                  <a:cubicBezTo>
                    <a:pt x="225620" y="1776"/>
                    <a:pt x="221047" y="-898"/>
                    <a:pt x="216573" y="277"/>
                  </a:cubicBezTo>
                  <a:cubicBezTo>
                    <a:pt x="215774" y="489"/>
                    <a:pt x="214999" y="814"/>
                    <a:pt x="214299" y="1251"/>
                  </a:cubicBezTo>
                  <a:lnTo>
                    <a:pt x="209427" y="4125"/>
                  </a:lnTo>
                  <a:lnTo>
                    <a:pt x="5140" y="124452"/>
                  </a:lnTo>
                  <a:cubicBezTo>
                    <a:pt x="442" y="127651"/>
                    <a:pt x="-1295" y="133748"/>
                    <a:pt x="1017" y="138946"/>
                  </a:cubicBezTo>
                  <a:cubicBezTo>
                    <a:pt x="2191" y="143420"/>
                    <a:pt x="6764" y="146093"/>
                    <a:pt x="11237" y="144919"/>
                  </a:cubicBezTo>
                  <a:cubicBezTo>
                    <a:pt x="12037" y="144707"/>
                    <a:pt x="12812" y="144382"/>
                    <a:pt x="13511" y="143944"/>
                  </a:cubicBezTo>
                  <a:lnTo>
                    <a:pt x="222671" y="20744"/>
                  </a:lnTo>
                  <a:cubicBezTo>
                    <a:pt x="222671" y="20744"/>
                    <a:pt x="223295" y="20744"/>
                    <a:pt x="223546" y="19994"/>
                  </a:cubicBezTo>
                  <a:lnTo>
                    <a:pt x="223546" y="19994"/>
                  </a:lnTo>
                  <a:cubicBezTo>
                    <a:pt x="224358" y="19406"/>
                    <a:pt x="225120" y="18744"/>
                    <a:pt x="225795" y="179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C4FF3A4B-4E7D-4BA2-89AD-5C5957E5320B}"/>
                </a:ext>
              </a:extLst>
            </p:cNvPr>
            <p:cNvSpPr/>
            <p:nvPr/>
          </p:nvSpPr>
          <p:spPr>
            <a:xfrm>
              <a:off x="7518532" y="4576057"/>
              <a:ext cx="187090" cy="280345"/>
            </a:xfrm>
            <a:custGeom>
              <a:avLst/>
              <a:gdLst>
                <a:gd name="connsiteX0" fmla="*/ 183671 w 187090"/>
                <a:gd name="connsiteY0" fmla="*/ 278139 h 280345"/>
                <a:gd name="connsiteX1" fmla="*/ 185170 w 187090"/>
                <a:gd name="connsiteY1" fmla="*/ 262895 h 280345"/>
                <a:gd name="connsiteX2" fmla="*/ 21241 w 187090"/>
                <a:gd name="connsiteY2" fmla="*/ 11120 h 280345"/>
                <a:gd name="connsiteX3" fmla="*/ 13994 w 187090"/>
                <a:gd name="connsiteY3" fmla="*/ 0 h 280345"/>
                <a:gd name="connsiteX4" fmla="*/ 12495 w 187090"/>
                <a:gd name="connsiteY4" fmla="*/ 15244 h 280345"/>
                <a:gd name="connsiteX5" fmla="*/ 1187 w 187090"/>
                <a:gd name="connsiteY5" fmla="*/ 14981 h 280345"/>
                <a:gd name="connsiteX6" fmla="*/ 0 w 187090"/>
                <a:gd name="connsiteY6" fmla="*/ 13369 h 280345"/>
                <a:gd name="connsiteX7" fmla="*/ 170926 w 187090"/>
                <a:gd name="connsiteY7" fmla="*/ 275765 h 280345"/>
                <a:gd name="connsiteX8" fmla="*/ 181572 w 187090"/>
                <a:gd name="connsiteY8" fmla="*/ 279576 h 280345"/>
                <a:gd name="connsiteX9" fmla="*/ 183671 w 187090"/>
                <a:gd name="connsiteY9" fmla="*/ 278139 h 28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090" h="280345">
                  <a:moveTo>
                    <a:pt x="183671" y="278139"/>
                  </a:moveTo>
                  <a:cubicBezTo>
                    <a:pt x="187594" y="273990"/>
                    <a:pt x="188206" y="267718"/>
                    <a:pt x="185170" y="262895"/>
                  </a:cubicBezTo>
                  <a:lnTo>
                    <a:pt x="21241" y="11120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1"/>
                  </a:cubicBezTo>
                  <a:cubicBezTo>
                    <a:pt x="725" y="14494"/>
                    <a:pt x="325" y="13957"/>
                    <a:pt x="0" y="13369"/>
                  </a:cubicBezTo>
                  <a:lnTo>
                    <a:pt x="170926" y="275765"/>
                  </a:lnTo>
                  <a:cubicBezTo>
                    <a:pt x="172813" y="279763"/>
                    <a:pt x="177586" y="281462"/>
                    <a:pt x="181572" y="279576"/>
                  </a:cubicBezTo>
                  <a:cubicBezTo>
                    <a:pt x="182346" y="279213"/>
                    <a:pt x="183058" y="278726"/>
                    <a:pt x="183671" y="27813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FAB1ACD2-7EE1-4372-A2F7-714FC2C7FF3D}"/>
                </a:ext>
              </a:extLst>
            </p:cNvPr>
            <p:cNvSpPr/>
            <p:nvPr/>
          </p:nvSpPr>
          <p:spPr>
            <a:xfrm>
              <a:off x="7441019" y="4454894"/>
              <a:ext cx="93426" cy="138329"/>
            </a:xfrm>
            <a:custGeom>
              <a:avLst/>
              <a:gdLst>
                <a:gd name="connsiteX0" fmla="*/ 90007 w 93426"/>
                <a:gd name="connsiteY0" fmla="*/ 136407 h 138329"/>
                <a:gd name="connsiteX1" fmla="*/ 91506 w 93426"/>
                <a:gd name="connsiteY1" fmla="*/ 121164 h 138329"/>
                <a:gd name="connsiteX2" fmla="*/ 87258 w 93426"/>
                <a:gd name="connsiteY2" fmla="*/ 114666 h 138329"/>
                <a:gd name="connsiteX3" fmla="*/ 17913 w 93426"/>
                <a:gd name="connsiteY3" fmla="*/ 7958 h 138329"/>
                <a:gd name="connsiteX4" fmla="*/ 15914 w 93426"/>
                <a:gd name="connsiteY4" fmla="*/ 4835 h 138329"/>
                <a:gd name="connsiteX5" fmla="*/ 15914 w 93426"/>
                <a:gd name="connsiteY5" fmla="*/ 4085 h 138329"/>
                <a:gd name="connsiteX6" fmla="*/ 5031 w 93426"/>
                <a:gd name="connsiteY6" fmla="*/ 1024 h 138329"/>
                <a:gd name="connsiteX7" fmla="*/ 3419 w 93426"/>
                <a:gd name="connsiteY7" fmla="*/ 2211 h 138329"/>
                <a:gd name="connsiteX8" fmla="*/ 1920 w 93426"/>
                <a:gd name="connsiteY8" fmla="*/ 17455 h 138329"/>
                <a:gd name="connsiteX9" fmla="*/ 78012 w 93426"/>
                <a:gd name="connsiteY9" fmla="*/ 134533 h 138329"/>
                <a:gd name="connsiteX10" fmla="*/ 89020 w 93426"/>
                <a:gd name="connsiteY10" fmla="*/ 137132 h 138329"/>
                <a:gd name="connsiteX11" fmla="*/ 90007 w 93426"/>
                <a:gd name="connsiteY11" fmla="*/ 136407 h 13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426" h="138329">
                  <a:moveTo>
                    <a:pt x="90007" y="136407"/>
                  </a:moveTo>
                  <a:cubicBezTo>
                    <a:pt x="93930" y="132259"/>
                    <a:pt x="94542" y="125986"/>
                    <a:pt x="91506" y="121164"/>
                  </a:cubicBezTo>
                  <a:lnTo>
                    <a:pt x="87258" y="114666"/>
                  </a:lnTo>
                  <a:lnTo>
                    <a:pt x="17913" y="7958"/>
                  </a:lnTo>
                  <a:lnTo>
                    <a:pt x="15914" y="4835"/>
                  </a:lnTo>
                  <a:lnTo>
                    <a:pt x="15914" y="4085"/>
                  </a:lnTo>
                  <a:cubicBezTo>
                    <a:pt x="13753" y="237"/>
                    <a:pt x="8880" y="-1138"/>
                    <a:pt x="5031" y="1024"/>
                  </a:cubicBezTo>
                  <a:cubicBezTo>
                    <a:pt x="4444" y="1349"/>
                    <a:pt x="3907" y="1749"/>
                    <a:pt x="3419" y="2211"/>
                  </a:cubicBezTo>
                  <a:cubicBezTo>
                    <a:pt x="-504" y="6359"/>
                    <a:pt x="-1116" y="12632"/>
                    <a:pt x="1920" y="17455"/>
                  </a:cubicBezTo>
                  <a:lnTo>
                    <a:pt x="78012" y="134533"/>
                  </a:lnTo>
                  <a:cubicBezTo>
                    <a:pt x="80336" y="138294"/>
                    <a:pt x="85259" y="139456"/>
                    <a:pt x="89020" y="137132"/>
                  </a:cubicBezTo>
                  <a:cubicBezTo>
                    <a:pt x="89370" y="136920"/>
                    <a:pt x="89695" y="136670"/>
                    <a:pt x="90007" y="1364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2EFBA1AA-69BC-4A78-A5C5-015C0602FE08}"/>
                </a:ext>
              </a:extLst>
            </p:cNvPr>
            <p:cNvSpPr/>
            <p:nvPr/>
          </p:nvSpPr>
          <p:spPr>
            <a:xfrm>
              <a:off x="7001553" y="5485681"/>
              <a:ext cx="739007" cy="1233846"/>
            </a:xfrm>
            <a:custGeom>
              <a:avLst/>
              <a:gdLst>
                <a:gd name="connsiteX0" fmla="*/ 736758 w 739007"/>
                <a:gd name="connsiteY0" fmla="*/ 1232272 h 1233846"/>
                <a:gd name="connsiteX1" fmla="*/ 737508 w 739007"/>
                <a:gd name="connsiteY1" fmla="*/ 1232272 h 1233846"/>
                <a:gd name="connsiteX2" fmla="*/ 738133 w 739007"/>
                <a:gd name="connsiteY2" fmla="*/ 1231523 h 1233846"/>
                <a:gd name="connsiteX3" fmla="*/ 739007 w 739007"/>
                <a:gd name="connsiteY3" fmla="*/ 1230398 h 1233846"/>
                <a:gd name="connsiteX4" fmla="*/ 739007 w 739007"/>
                <a:gd name="connsiteY4" fmla="*/ 1230398 h 1233846"/>
                <a:gd name="connsiteX5" fmla="*/ 730136 w 739007"/>
                <a:gd name="connsiteY5" fmla="*/ 1221652 h 1233846"/>
                <a:gd name="connsiteX6" fmla="*/ 726638 w 739007"/>
                <a:gd name="connsiteY6" fmla="*/ 1196662 h 1233846"/>
                <a:gd name="connsiteX7" fmla="*/ 17319 w 739007"/>
                <a:gd name="connsiteY7" fmla="*/ 6386 h 1233846"/>
                <a:gd name="connsiteX8" fmla="*/ 16195 w 739007"/>
                <a:gd name="connsiteY8" fmla="*/ 4512 h 1233846"/>
                <a:gd name="connsiteX9" fmla="*/ 5512 w 739007"/>
                <a:gd name="connsiteY9" fmla="*/ 801 h 1233846"/>
                <a:gd name="connsiteX10" fmla="*/ 3700 w 739007"/>
                <a:gd name="connsiteY10" fmla="*/ 2013 h 1233846"/>
                <a:gd name="connsiteX11" fmla="*/ 202 w 739007"/>
                <a:gd name="connsiteY11" fmla="*/ 13133 h 1233846"/>
                <a:gd name="connsiteX12" fmla="*/ 951 w 739007"/>
                <a:gd name="connsiteY12" fmla="*/ 15133 h 1233846"/>
                <a:gd name="connsiteX13" fmla="*/ 1701 w 739007"/>
                <a:gd name="connsiteY13" fmla="*/ 17007 h 1233846"/>
                <a:gd name="connsiteX14" fmla="*/ 1701 w 739007"/>
                <a:gd name="connsiteY14" fmla="*/ 17007 h 1233846"/>
                <a:gd name="connsiteX15" fmla="*/ 718766 w 739007"/>
                <a:gd name="connsiteY15" fmla="*/ 1219028 h 1233846"/>
                <a:gd name="connsiteX16" fmla="*/ 725013 w 739007"/>
                <a:gd name="connsiteY16" fmla="*/ 1229524 h 1233846"/>
                <a:gd name="connsiteX17" fmla="*/ 735584 w 739007"/>
                <a:gd name="connsiteY17" fmla="*/ 1232997 h 1233846"/>
                <a:gd name="connsiteX18" fmla="*/ 736758 w 739007"/>
                <a:gd name="connsiteY18" fmla="*/ 1232272 h 123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9007" h="1233846">
                  <a:moveTo>
                    <a:pt x="736758" y="1232272"/>
                  </a:moveTo>
                  <a:cubicBezTo>
                    <a:pt x="736758" y="1232272"/>
                    <a:pt x="736758" y="1232272"/>
                    <a:pt x="737508" y="1232272"/>
                  </a:cubicBezTo>
                  <a:lnTo>
                    <a:pt x="738133" y="1231523"/>
                  </a:lnTo>
                  <a:lnTo>
                    <a:pt x="739007" y="1230398"/>
                  </a:lnTo>
                  <a:lnTo>
                    <a:pt x="739007" y="1230398"/>
                  </a:lnTo>
                  <a:cubicBezTo>
                    <a:pt x="734284" y="1230098"/>
                    <a:pt x="730499" y="1226375"/>
                    <a:pt x="730136" y="1221652"/>
                  </a:cubicBezTo>
                  <a:lnTo>
                    <a:pt x="726638" y="1196662"/>
                  </a:lnTo>
                  <a:lnTo>
                    <a:pt x="17319" y="6386"/>
                  </a:lnTo>
                  <a:lnTo>
                    <a:pt x="16195" y="4512"/>
                  </a:lnTo>
                  <a:cubicBezTo>
                    <a:pt x="14270" y="539"/>
                    <a:pt x="9485" y="-1123"/>
                    <a:pt x="5512" y="801"/>
                  </a:cubicBezTo>
                  <a:cubicBezTo>
                    <a:pt x="4849" y="1126"/>
                    <a:pt x="4250" y="1526"/>
                    <a:pt x="3700" y="2013"/>
                  </a:cubicBezTo>
                  <a:cubicBezTo>
                    <a:pt x="776" y="4912"/>
                    <a:pt x="-536" y="9073"/>
                    <a:pt x="202" y="13133"/>
                  </a:cubicBezTo>
                  <a:cubicBezTo>
                    <a:pt x="414" y="13808"/>
                    <a:pt x="664" y="14483"/>
                    <a:pt x="951" y="15133"/>
                  </a:cubicBezTo>
                  <a:cubicBezTo>
                    <a:pt x="1126" y="15782"/>
                    <a:pt x="1376" y="16420"/>
                    <a:pt x="1701" y="17007"/>
                  </a:cubicBezTo>
                  <a:lnTo>
                    <a:pt x="1701" y="17007"/>
                  </a:lnTo>
                  <a:lnTo>
                    <a:pt x="718766" y="1219028"/>
                  </a:lnTo>
                  <a:lnTo>
                    <a:pt x="725013" y="1229524"/>
                  </a:lnTo>
                  <a:cubicBezTo>
                    <a:pt x="726975" y="1233410"/>
                    <a:pt x="731710" y="1234959"/>
                    <a:pt x="735584" y="1232997"/>
                  </a:cubicBezTo>
                  <a:cubicBezTo>
                    <a:pt x="735996" y="1232785"/>
                    <a:pt x="736396" y="1232547"/>
                    <a:pt x="736758" y="12322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0469A2FA-8AC8-4162-A810-FB1591A5BFCC}"/>
                </a:ext>
              </a:extLst>
            </p:cNvPr>
            <p:cNvSpPr/>
            <p:nvPr/>
          </p:nvSpPr>
          <p:spPr>
            <a:xfrm>
              <a:off x="8942119" y="4430971"/>
              <a:ext cx="37007" cy="323140"/>
            </a:xfrm>
            <a:custGeom>
              <a:avLst/>
              <a:gdLst>
                <a:gd name="connsiteX0" fmla="*/ 17415 w 37007"/>
                <a:gd name="connsiteY0" fmla="*/ 17637 h 323140"/>
                <a:gd name="connsiteX1" fmla="*/ 17415 w 37007"/>
                <a:gd name="connsiteY1" fmla="*/ 14888 h 323140"/>
                <a:gd name="connsiteX2" fmla="*/ 17415 w 37007"/>
                <a:gd name="connsiteY2" fmla="*/ 10015 h 323140"/>
                <a:gd name="connsiteX3" fmla="*/ 13416 w 37007"/>
                <a:gd name="connsiteY3" fmla="*/ 2018 h 323140"/>
                <a:gd name="connsiteX4" fmla="*/ 11667 w 37007"/>
                <a:gd name="connsiteY4" fmla="*/ 894 h 323140"/>
                <a:gd name="connsiteX5" fmla="*/ 7669 w 37007"/>
                <a:gd name="connsiteY5" fmla="*/ 19 h 323140"/>
                <a:gd name="connsiteX6" fmla="*/ 7669 w 37007"/>
                <a:gd name="connsiteY6" fmla="*/ 19 h 323140"/>
                <a:gd name="connsiteX7" fmla="*/ 4545 w 37007"/>
                <a:gd name="connsiteY7" fmla="*/ 1143 h 323140"/>
                <a:gd name="connsiteX8" fmla="*/ 3046 w 37007"/>
                <a:gd name="connsiteY8" fmla="*/ 2393 h 323140"/>
                <a:gd name="connsiteX9" fmla="*/ 1796 w 37007"/>
                <a:gd name="connsiteY9" fmla="*/ 3642 h 323140"/>
                <a:gd name="connsiteX10" fmla="*/ 922 w 37007"/>
                <a:gd name="connsiteY10" fmla="*/ 5267 h 323140"/>
                <a:gd name="connsiteX11" fmla="*/ 47 w 37007"/>
                <a:gd name="connsiteY11" fmla="*/ 7141 h 323140"/>
                <a:gd name="connsiteX12" fmla="*/ 47 w 37007"/>
                <a:gd name="connsiteY12" fmla="*/ 9015 h 323140"/>
                <a:gd name="connsiteX13" fmla="*/ 47 w 37007"/>
                <a:gd name="connsiteY13" fmla="*/ 11264 h 323140"/>
                <a:gd name="connsiteX14" fmla="*/ 47 w 37007"/>
                <a:gd name="connsiteY14" fmla="*/ 11264 h 323140"/>
                <a:gd name="connsiteX15" fmla="*/ 18289 w 37007"/>
                <a:gd name="connsiteY15" fmla="*/ 295276 h 323140"/>
                <a:gd name="connsiteX16" fmla="*/ 18289 w 37007"/>
                <a:gd name="connsiteY16" fmla="*/ 301773 h 323140"/>
                <a:gd name="connsiteX17" fmla="*/ 18914 w 37007"/>
                <a:gd name="connsiteY17" fmla="*/ 313144 h 323140"/>
                <a:gd name="connsiteX18" fmla="*/ 28410 w 37007"/>
                <a:gd name="connsiteY18" fmla="*/ 323140 h 323140"/>
                <a:gd name="connsiteX19" fmla="*/ 28660 w 37007"/>
                <a:gd name="connsiteY19" fmla="*/ 323140 h 323140"/>
                <a:gd name="connsiteX20" fmla="*/ 36906 w 37007"/>
                <a:gd name="connsiteY20" fmla="*/ 311519 h 323140"/>
                <a:gd name="connsiteX21" fmla="*/ 18664 w 37007"/>
                <a:gd name="connsiteY21" fmla="*/ 27133 h 323140"/>
                <a:gd name="connsiteX22" fmla="*/ 18664 w 37007"/>
                <a:gd name="connsiteY22" fmla="*/ 20761 h 32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07" h="323140">
                  <a:moveTo>
                    <a:pt x="17415" y="17637"/>
                  </a:moveTo>
                  <a:lnTo>
                    <a:pt x="17415" y="14888"/>
                  </a:lnTo>
                  <a:lnTo>
                    <a:pt x="17415" y="10015"/>
                  </a:lnTo>
                  <a:cubicBezTo>
                    <a:pt x="17215" y="6916"/>
                    <a:pt x="15778" y="4030"/>
                    <a:pt x="13416" y="2018"/>
                  </a:cubicBezTo>
                  <a:cubicBezTo>
                    <a:pt x="12916" y="1531"/>
                    <a:pt x="12317" y="1143"/>
                    <a:pt x="11667" y="894"/>
                  </a:cubicBezTo>
                  <a:cubicBezTo>
                    <a:pt x="10442" y="219"/>
                    <a:pt x="9056" y="-81"/>
                    <a:pt x="7669" y="19"/>
                  </a:cubicBezTo>
                  <a:lnTo>
                    <a:pt x="7669" y="19"/>
                  </a:lnTo>
                  <a:cubicBezTo>
                    <a:pt x="6557" y="144"/>
                    <a:pt x="5482" y="531"/>
                    <a:pt x="4545" y="1143"/>
                  </a:cubicBezTo>
                  <a:cubicBezTo>
                    <a:pt x="3970" y="1456"/>
                    <a:pt x="3458" y="1880"/>
                    <a:pt x="3046" y="2393"/>
                  </a:cubicBezTo>
                  <a:cubicBezTo>
                    <a:pt x="2546" y="2705"/>
                    <a:pt x="2109" y="3143"/>
                    <a:pt x="1796" y="3642"/>
                  </a:cubicBezTo>
                  <a:cubicBezTo>
                    <a:pt x="1459" y="4155"/>
                    <a:pt x="1159" y="4704"/>
                    <a:pt x="922" y="5267"/>
                  </a:cubicBezTo>
                  <a:cubicBezTo>
                    <a:pt x="534" y="5842"/>
                    <a:pt x="235" y="6479"/>
                    <a:pt x="47" y="7141"/>
                  </a:cubicBezTo>
                  <a:cubicBezTo>
                    <a:pt x="-16" y="7766"/>
                    <a:pt x="-16" y="8391"/>
                    <a:pt x="47" y="9015"/>
                  </a:cubicBezTo>
                  <a:cubicBezTo>
                    <a:pt x="-16" y="9765"/>
                    <a:pt x="-16" y="10515"/>
                    <a:pt x="47" y="11264"/>
                  </a:cubicBezTo>
                  <a:lnTo>
                    <a:pt x="47" y="11264"/>
                  </a:lnTo>
                  <a:lnTo>
                    <a:pt x="18289" y="295276"/>
                  </a:lnTo>
                  <a:lnTo>
                    <a:pt x="18289" y="301773"/>
                  </a:lnTo>
                  <a:lnTo>
                    <a:pt x="18914" y="313144"/>
                  </a:lnTo>
                  <a:cubicBezTo>
                    <a:pt x="18777" y="318529"/>
                    <a:pt x="23025" y="323002"/>
                    <a:pt x="28410" y="323140"/>
                  </a:cubicBezTo>
                  <a:cubicBezTo>
                    <a:pt x="28485" y="323140"/>
                    <a:pt x="28572" y="323140"/>
                    <a:pt x="28660" y="323140"/>
                  </a:cubicBezTo>
                  <a:cubicBezTo>
                    <a:pt x="34057" y="322065"/>
                    <a:pt x="37668" y="316967"/>
                    <a:pt x="36906" y="311519"/>
                  </a:cubicBezTo>
                  <a:lnTo>
                    <a:pt x="18664" y="27133"/>
                  </a:lnTo>
                  <a:lnTo>
                    <a:pt x="18664" y="2076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4D6A1C59-9191-4278-9C14-94C13363E9E2}"/>
                </a:ext>
              </a:extLst>
            </p:cNvPr>
            <p:cNvSpPr/>
            <p:nvPr/>
          </p:nvSpPr>
          <p:spPr>
            <a:xfrm>
              <a:off x="9749086" y="5211943"/>
              <a:ext cx="469854" cy="281675"/>
            </a:xfrm>
            <a:custGeom>
              <a:avLst/>
              <a:gdLst>
                <a:gd name="connsiteX0" fmla="*/ 1107 w 469854"/>
                <a:gd name="connsiteY0" fmla="*/ 275625 h 281675"/>
                <a:gd name="connsiteX1" fmla="*/ 11477 w 469854"/>
                <a:gd name="connsiteY1" fmla="*/ 281348 h 281675"/>
                <a:gd name="connsiteX2" fmla="*/ 12976 w 469854"/>
                <a:gd name="connsiteY2" fmla="*/ 280748 h 281675"/>
                <a:gd name="connsiteX3" fmla="*/ 462782 w 469854"/>
                <a:gd name="connsiteY3" fmla="*/ 21852 h 281675"/>
                <a:gd name="connsiteX4" fmla="*/ 464656 w 469854"/>
                <a:gd name="connsiteY4" fmla="*/ 20727 h 281675"/>
                <a:gd name="connsiteX5" fmla="*/ 468904 w 469854"/>
                <a:gd name="connsiteY5" fmla="*/ 6358 h 281675"/>
                <a:gd name="connsiteX6" fmla="*/ 458759 w 469854"/>
                <a:gd name="connsiteY6" fmla="*/ 248 h 281675"/>
                <a:gd name="connsiteX7" fmla="*/ 456410 w 469854"/>
                <a:gd name="connsiteY7" fmla="*/ 1235 h 281675"/>
                <a:gd name="connsiteX8" fmla="*/ 445540 w 469854"/>
                <a:gd name="connsiteY8" fmla="*/ 7482 h 281675"/>
                <a:gd name="connsiteX9" fmla="*/ 11227 w 469854"/>
                <a:gd name="connsiteY9" fmla="*/ 257383 h 281675"/>
                <a:gd name="connsiteX10" fmla="*/ 5230 w 469854"/>
                <a:gd name="connsiteY10" fmla="*/ 260881 h 281675"/>
                <a:gd name="connsiteX11" fmla="*/ 1107 w 469854"/>
                <a:gd name="connsiteY11" fmla="*/ 275625 h 2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854" h="281675">
                  <a:moveTo>
                    <a:pt x="1107" y="275625"/>
                  </a:moveTo>
                  <a:cubicBezTo>
                    <a:pt x="2393" y="280061"/>
                    <a:pt x="7029" y="282623"/>
                    <a:pt x="11477" y="281348"/>
                  </a:cubicBezTo>
                  <a:cubicBezTo>
                    <a:pt x="11989" y="281198"/>
                    <a:pt x="12501" y="280998"/>
                    <a:pt x="12976" y="280748"/>
                  </a:cubicBezTo>
                  <a:lnTo>
                    <a:pt x="462782" y="21852"/>
                  </a:lnTo>
                  <a:lnTo>
                    <a:pt x="464656" y="20727"/>
                  </a:lnTo>
                  <a:cubicBezTo>
                    <a:pt x="469342" y="17578"/>
                    <a:pt x="471129" y="11543"/>
                    <a:pt x="468904" y="6358"/>
                  </a:cubicBezTo>
                  <a:cubicBezTo>
                    <a:pt x="467792" y="1872"/>
                    <a:pt x="463244" y="-864"/>
                    <a:pt x="458759" y="248"/>
                  </a:cubicBezTo>
                  <a:cubicBezTo>
                    <a:pt x="457934" y="460"/>
                    <a:pt x="457134" y="785"/>
                    <a:pt x="456410" y="1235"/>
                  </a:cubicBezTo>
                  <a:lnTo>
                    <a:pt x="445540" y="7482"/>
                  </a:lnTo>
                  <a:lnTo>
                    <a:pt x="11227" y="257383"/>
                  </a:lnTo>
                  <a:lnTo>
                    <a:pt x="5230" y="260881"/>
                  </a:lnTo>
                  <a:cubicBezTo>
                    <a:pt x="407" y="264105"/>
                    <a:pt x="-1355" y="270365"/>
                    <a:pt x="1107" y="275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51DC47F3-1C4F-4B8C-853B-526DDFF8A1B2}"/>
                </a:ext>
              </a:extLst>
            </p:cNvPr>
            <p:cNvSpPr/>
            <p:nvPr/>
          </p:nvSpPr>
          <p:spPr>
            <a:xfrm>
              <a:off x="7933602" y="3831872"/>
              <a:ext cx="266209" cy="380917"/>
            </a:xfrm>
            <a:custGeom>
              <a:avLst/>
              <a:gdLst>
                <a:gd name="connsiteX0" fmla="*/ 260637 w 266209"/>
                <a:gd name="connsiteY0" fmla="*/ 376331 h 380917"/>
                <a:gd name="connsiteX1" fmla="*/ 261512 w 266209"/>
                <a:gd name="connsiteY1" fmla="*/ 377581 h 380917"/>
                <a:gd name="connsiteX2" fmla="*/ 263511 w 266209"/>
                <a:gd name="connsiteY2" fmla="*/ 380330 h 380917"/>
                <a:gd name="connsiteX3" fmla="*/ 265423 w 266209"/>
                <a:gd name="connsiteY3" fmla="*/ 380667 h 380917"/>
                <a:gd name="connsiteX4" fmla="*/ 265760 w 266209"/>
                <a:gd name="connsiteY4" fmla="*/ 380330 h 380917"/>
                <a:gd name="connsiteX5" fmla="*/ 265760 w 266209"/>
                <a:gd name="connsiteY5" fmla="*/ 377706 h 380917"/>
                <a:gd name="connsiteX6" fmla="*/ 265760 w 266209"/>
                <a:gd name="connsiteY6" fmla="*/ 377706 h 380917"/>
                <a:gd name="connsiteX7" fmla="*/ 264886 w 266209"/>
                <a:gd name="connsiteY7" fmla="*/ 376581 h 380917"/>
                <a:gd name="connsiteX8" fmla="*/ 236648 w 266209"/>
                <a:gd name="connsiteY8" fmla="*/ 336347 h 380917"/>
                <a:gd name="connsiteX9" fmla="*/ 25239 w 266209"/>
                <a:gd name="connsiteY9" fmla="*/ 33593 h 380917"/>
                <a:gd name="connsiteX10" fmla="*/ 2124 w 266209"/>
                <a:gd name="connsiteY10" fmla="*/ 356 h 380917"/>
                <a:gd name="connsiteX11" fmla="*/ 2124 w 266209"/>
                <a:gd name="connsiteY11" fmla="*/ 356 h 380917"/>
                <a:gd name="connsiteX12" fmla="*/ 375 w 266209"/>
                <a:gd name="connsiteY12" fmla="*/ 356 h 380917"/>
                <a:gd name="connsiteX13" fmla="*/ 375 w 266209"/>
                <a:gd name="connsiteY13" fmla="*/ 356 h 380917"/>
                <a:gd name="connsiteX14" fmla="*/ 375 w 266209"/>
                <a:gd name="connsiteY14" fmla="*/ 2855 h 380917"/>
                <a:gd name="connsiteX15" fmla="*/ 25364 w 266209"/>
                <a:gd name="connsiteY15" fmla="*/ 38466 h 380917"/>
                <a:gd name="connsiteX16" fmla="*/ 232525 w 266209"/>
                <a:gd name="connsiteY16" fmla="*/ 336347 h 38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209" h="380917">
                  <a:moveTo>
                    <a:pt x="260637" y="376331"/>
                  </a:moveTo>
                  <a:lnTo>
                    <a:pt x="261512" y="377581"/>
                  </a:lnTo>
                  <a:lnTo>
                    <a:pt x="263511" y="380330"/>
                  </a:lnTo>
                  <a:cubicBezTo>
                    <a:pt x="263949" y="380955"/>
                    <a:pt x="264811" y="381104"/>
                    <a:pt x="265423" y="380667"/>
                  </a:cubicBezTo>
                  <a:cubicBezTo>
                    <a:pt x="265560" y="380567"/>
                    <a:pt x="265673" y="380455"/>
                    <a:pt x="265760" y="380330"/>
                  </a:cubicBezTo>
                  <a:cubicBezTo>
                    <a:pt x="266360" y="379555"/>
                    <a:pt x="266360" y="378481"/>
                    <a:pt x="265760" y="377706"/>
                  </a:cubicBezTo>
                  <a:lnTo>
                    <a:pt x="265760" y="377706"/>
                  </a:lnTo>
                  <a:lnTo>
                    <a:pt x="264886" y="376581"/>
                  </a:lnTo>
                  <a:lnTo>
                    <a:pt x="236648" y="336347"/>
                  </a:lnTo>
                  <a:lnTo>
                    <a:pt x="25239" y="33593"/>
                  </a:lnTo>
                  <a:lnTo>
                    <a:pt x="2124" y="356"/>
                  </a:lnTo>
                  <a:lnTo>
                    <a:pt x="2124" y="356"/>
                  </a:lnTo>
                  <a:cubicBezTo>
                    <a:pt x="1637" y="-119"/>
                    <a:pt x="862" y="-119"/>
                    <a:pt x="375" y="356"/>
                  </a:cubicBezTo>
                  <a:cubicBezTo>
                    <a:pt x="375" y="356"/>
                    <a:pt x="375" y="356"/>
                    <a:pt x="375" y="356"/>
                  </a:cubicBezTo>
                  <a:cubicBezTo>
                    <a:pt x="-125" y="1118"/>
                    <a:pt x="-125" y="2093"/>
                    <a:pt x="375" y="2855"/>
                  </a:cubicBezTo>
                  <a:lnTo>
                    <a:pt x="25364" y="38466"/>
                  </a:lnTo>
                  <a:lnTo>
                    <a:pt x="232525" y="3363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A7464C7B-6719-4F44-8DD1-7D5679FCA8B9}"/>
                </a:ext>
              </a:extLst>
            </p:cNvPr>
            <p:cNvSpPr/>
            <p:nvPr/>
          </p:nvSpPr>
          <p:spPr>
            <a:xfrm>
              <a:off x="12045105" y="3320050"/>
              <a:ext cx="42748" cy="290767"/>
            </a:xfrm>
            <a:custGeom>
              <a:avLst/>
              <a:gdLst>
                <a:gd name="connsiteX0" fmla="*/ 220 w 42748"/>
                <a:gd name="connsiteY0" fmla="*/ 278272 h 290767"/>
                <a:gd name="connsiteX1" fmla="*/ 8217 w 42748"/>
                <a:gd name="connsiteY1" fmla="*/ 290767 h 290767"/>
                <a:gd name="connsiteX2" fmla="*/ 18088 w 42748"/>
                <a:gd name="connsiteY2" fmla="*/ 281146 h 290767"/>
                <a:gd name="connsiteX3" fmla="*/ 18088 w 42748"/>
                <a:gd name="connsiteY3" fmla="*/ 281146 h 290767"/>
                <a:gd name="connsiteX4" fmla="*/ 19712 w 42748"/>
                <a:gd name="connsiteY4" fmla="*/ 262028 h 290767"/>
                <a:gd name="connsiteX5" fmla="*/ 42702 w 42748"/>
                <a:gd name="connsiteY5" fmla="*/ 11004 h 290767"/>
                <a:gd name="connsiteX6" fmla="*/ 42702 w 42748"/>
                <a:gd name="connsiteY6" fmla="*/ 11004 h 290767"/>
                <a:gd name="connsiteX7" fmla="*/ 42702 w 42748"/>
                <a:gd name="connsiteY7" fmla="*/ 8879 h 290767"/>
                <a:gd name="connsiteX8" fmla="*/ 42702 w 42748"/>
                <a:gd name="connsiteY8" fmla="*/ 6880 h 290767"/>
                <a:gd name="connsiteX9" fmla="*/ 41952 w 42748"/>
                <a:gd name="connsiteY9" fmla="*/ 5131 h 290767"/>
                <a:gd name="connsiteX10" fmla="*/ 40828 w 42748"/>
                <a:gd name="connsiteY10" fmla="*/ 3382 h 290767"/>
                <a:gd name="connsiteX11" fmla="*/ 35330 w 42748"/>
                <a:gd name="connsiteY11" fmla="*/ 8 h 290767"/>
                <a:gd name="connsiteX12" fmla="*/ 25459 w 42748"/>
                <a:gd name="connsiteY12" fmla="*/ 9117 h 290767"/>
                <a:gd name="connsiteX13" fmla="*/ 25459 w 42748"/>
                <a:gd name="connsiteY13" fmla="*/ 9629 h 290767"/>
                <a:gd name="connsiteX14" fmla="*/ 25459 w 42748"/>
                <a:gd name="connsiteY14" fmla="*/ 15252 h 290767"/>
                <a:gd name="connsiteX15" fmla="*/ 25459 w 42748"/>
                <a:gd name="connsiteY15" fmla="*/ 18251 h 29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748" h="290767">
                  <a:moveTo>
                    <a:pt x="220" y="278272"/>
                  </a:moveTo>
                  <a:cubicBezTo>
                    <a:pt x="-941" y="283920"/>
                    <a:pt x="2607" y="289468"/>
                    <a:pt x="8217" y="290767"/>
                  </a:cubicBezTo>
                  <a:cubicBezTo>
                    <a:pt x="13602" y="290842"/>
                    <a:pt x="18013" y="286531"/>
                    <a:pt x="18088" y="281146"/>
                  </a:cubicBezTo>
                  <a:cubicBezTo>
                    <a:pt x="18088" y="281146"/>
                    <a:pt x="18088" y="281146"/>
                    <a:pt x="18088" y="281146"/>
                  </a:cubicBezTo>
                  <a:lnTo>
                    <a:pt x="19712" y="262028"/>
                  </a:lnTo>
                  <a:lnTo>
                    <a:pt x="42702" y="11004"/>
                  </a:lnTo>
                  <a:lnTo>
                    <a:pt x="42702" y="11004"/>
                  </a:lnTo>
                  <a:cubicBezTo>
                    <a:pt x="42765" y="10291"/>
                    <a:pt x="42765" y="9592"/>
                    <a:pt x="42702" y="8879"/>
                  </a:cubicBezTo>
                  <a:lnTo>
                    <a:pt x="42702" y="6880"/>
                  </a:lnTo>
                  <a:lnTo>
                    <a:pt x="41952" y="5131"/>
                  </a:lnTo>
                  <a:lnTo>
                    <a:pt x="40828" y="3382"/>
                  </a:lnTo>
                  <a:cubicBezTo>
                    <a:pt x="39504" y="1582"/>
                    <a:pt x="37529" y="383"/>
                    <a:pt x="35330" y="8"/>
                  </a:cubicBezTo>
                  <a:cubicBezTo>
                    <a:pt x="30095" y="-204"/>
                    <a:pt x="25672" y="3881"/>
                    <a:pt x="25459" y="9117"/>
                  </a:cubicBezTo>
                  <a:cubicBezTo>
                    <a:pt x="25459" y="9292"/>
                    <a:pt x="25459" y="9454"/>
                    <a:pt x="25459" y="9629"/>
                  </a:cubicBezTo>
                  <a:lnTo>
                    <a:pt x="25459" y="15252"/>
                  </a:lnTo>
                  <a:lnTo>
                    <a:pt x="25459" y="182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B5B83879-74E3-462B-B47D-6343FAD4C58A}"/>
                </a:ext>
              </a:extLst>
            </p:cNvPr>
            <p:cNvSpPr/>
            <p:nvPr/>
          </p:nvSpPr>
          <p:spPr>
            <a:xfrm>
              <a:off x="7697660" y="6452405"/>
              <a:ext cx="52255" cy="262424"/>
            </a:xfrm>
            <a:custGeom>
              <a:avLst/>
              <a:gdLst>
                <a:gd name="connsiteX0" fmla="*/ 5917 w 52255"/>
                <a:gd name="connsiteY0" fmla="*/ 1279 h 262424"/>
                <a:gd name="connsiteX1" fmla="*/ 169 w 52255"/>
                <a:gd name="connsiteY1" fmla="*/ 13024 h 262424"/>
                <a:gd name="connsiteX2" fmla="*/ 30781 w 52255"/>
                <a:gd name="connsiteY2" fmla="*/ 228688 h 262424"/>
                <a:gd name="connsiteX3" fmla="*/ 34280 w 52255"/>
                <a:gd name="connsiteY3" fmla="*/ 253678 h 262424"/>
                <a:gd name="connsiteX4" fmla="*/ 43151 w 52255"/>
                <a:gd name="connsiteY4" fmla="*/ 262424 h 262424"/>
                <a:gd name="connsiteX5" fmla="*/ 44650 w 52255"/>
                <a:gd name="connsiteY5" fmla="*/ 262424 h 262424"/>
                <a:gd name="connsiteX6" fmla="*/ 52022 w 52255"/>
                <a:gd name="connsiteY6" fmla="*/ 249929 h 262424"/>
                <a:gd name="connsiteX7" fmla="*/ 17912 w 52255"/>
                <a:gd name="connsiteY7" fmla="*/ 8900 h 262424"/>
                <a:gd name="connsiteX8" fmla="*/ 14288 w 52255"/>
                <a:gd name="connsiteY8" fmla="*/ 2028 h 262424"/>
                <a:gd name="connsiteX9" fmla="*/ 8291 w 52255"/>
                <a:gd name="connsiteY9" fmla="*/ 29 h 262424"/>
                <a:gd name="connsiteX10" fmla="*/ 7541 w 52255"/>
                <a:gd name="connsiteY10" fmla="*/ 29 h 262424"/>
                <a:gd name="connsiteX11" fmla="*/ 5917 w 52255"/>
                <a:gd name="connsiteY11" fmla="*/ 1279 h 2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55" h="262424">
                  <a:moveTo>
                    <a:pt x="5917" y="1279"/>
                  </a:moveTo>
                  <a:cubicBezTo>
                    <a:pt x="1656" y="3540"/>
                    <a:pt x="-668" y="8276"/>
                    <a:pt x="169" y="13024"/>
                  </a:cubicBezTo>
                  <a:lnTo>
                    <a:pt x="30781" y="228688"/>
                  </a:lnTo>
                  <a:lnTo>
                    <a:pt x="34280" y="253678"/>
                  </a:lnTo>
                  <a:cubicBezTo>
                    <a:pt x="34642" y="258401"/>
                    <a:pt x="38428" y="262125"/>
                    <a:pt x="43151" y="262424"/>
                  </a:cubicBezTo>
                  <a:lnTo>
                    <a:pt x="44650" y="262424"/>
                  </a:lnTo>
                  <a:cubicBezTo>
                    <a:pt x="49973" y="260800"/>
                    <a:pt x="53171" y="255377"/>
                    <a:pt x="52022" y="249929"/>
                  </a:cubicBezTo>
                  <a:lnTo>
                    <a:pt x="17912" y="8900"/>
                  </a:lnTo>
                  <a:cubicBezTo>
                    <a:pt x="17537" y="6264"/>
                    <a:pt x="16262" y="3828"/>
                    <a:pt x="14288" y="2028"/>
                  </a:cubicBezTo>
                  <a:cubicBezTo>
                    <a:pt x="12651" y="566"/>
                    <a:pt x="10477" y="-158"/>
                    <a:pt x="8291" y="29"/>
                  </a:cubicBezTo>
                  <a:lnTo>
                    <a:pt x="7541" y="29"/>
                  </a:lnTo>
                  <a:cubicBezTo>
                    <a:pt x="6941" y="354"/>
                    <a:pt x="6392" y="779"/>
                    <a:pt x="5917" y="12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1B6F5F50-3B24-4200-88B5-4B52CA6F09CA}"/>
                </a:ext>
              </a:extLst>
            </p:cNvPr>
            <p:cNvSpPr/>
            <p:nvPr/>
          </p:nvSpPr>
          <p:spPr>
            <a:xfrm>
              <a:off x="10865960" y="6622491"/>
              <a:ext cx="12119" cy="249774"/>
            </a:xfrm>
            <a:custGeom>
              <a:avLst/>
              <a:gdLst>
                <a:gd name="connsiteX0" fmla="*/ 11995 w 12119"/>
                <a:gd name="connsiteY0" fmla="*/ 12620 h 249774"/>
                <a:gd name="connsiteX1" fmla="*/ 11995 w 12119"/>
                <a:gd name="connsiteY1" fmla="*/ 2124 h 249774"/>
                <a:gd name="connsiteX2" fmla="*/ 10495 w 12119"/>
                <a:gd name="connsiteY2" fmla="*/ 0 h 249774"/>
                <a:gd name="connsiteX3" fmla="*/ 8871 w 12119"/>
                <a:gd name="connsiteY3" fmla="*/ 1862 h 249774"/>
                <a:gd name="connsiteX4" fmla="*/ 8871 w 12119"/>
                <a:gd name="connsiteY4" fmla="*/ 1874 h 249774"/>
                <a:gd name="connsiteX5" fmla="*/ 8871 w 12119"/>
                <a:gd name="connsiteY5" fmla="*/ 12370 h 249774"/>
                <a:gd name="connsiteX6" fmla="*/ 8871 w 12119"/>
                <a:gd name="connsiteY6" fmla="*/ 15494 h 249774"/>
                <a:gd name="connsiteX7" fmla="*/ 0 w 12119"/>
                <a:gd name="connsiteY7" fmla="*/ 249775 h 249774"/>
                <a:gd name="connsiteX8" fmla="*/ 3249 w 12119"/>
                <a:gd name="connsiteY8" fmla="*/ 249775 h 249774"/>
                <a:gd name="connsiteX9" fmla="*/ 12120 w 12119"/>
                <a:gd name="connsiteY9" fmla="*/ 13494 h 24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19" h="249774">
                  <a:moveTo>
                    <a:pt x="11995" y="12620"/>
                  </a:moveTo>
                  <a:lnTo>
                    <a:pt x="11995" y="2124"/>
                  </a:lnTo>
                  <a:cubicBezTo>
                    <a:pt x="12082" y="1149"/>
                    <a:pt x="11445" y="237"/>
                    <a:pt x="10495" y="0"/>
                  </a:cubicBezTo>
                  <a:cubicBezTo>
                    <a:pt x="9533" y="62"/>
                    <a:pt x="8809" y="900"/>
                    <a:pt x="8871" y="1862"/>
                  </a:cubicBezTo>
                  <a:cubicBezTo>
                    <a:pt x="8871" y="1874"/>
                    <a:pt x="8871" y="1874"/>
                    <a:pt x="8871" y="1874"/>
                  </a:cubicBezTo>
                  <a:lnTo>
                    <a:pt x="8871" y="12370"/>
                  </a:lnTo>
                  <a:lnTo>
                    <a:pt x="8871" y="15494"/>
                  </a:lnTo>
                  <a:lnTo>
                    <a:pt x="0" y="249775"/>
                  </a:lnTo>
                  <a:lnTo>
                    <a:pt x="3249" y="249775"/>
                  </a:lnTo>
                  <a:lnTo>
                    <a:pt x="12120" y="134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CEA58CE4-DE2B-46D1-A60F-AC542C88BB7D}"/>
                </a:ext>
              </a:extLst>
            </p:cNvPr>
            <p:cNvSpPr/>
            <p:nvPr/>
          </p:nvSpPr>
          <p:spPr>
            <a:xfrm>
              <a:off x="12078861" y="5638251"/>
              <a:ext cx="126145" cy="154321"/>
            </a:xfrm>
            <a:custGeom>
              <a:avLst/>
              <a:gdLst>
                <a:gd name="connsiteX0" fmla="*/ 8946 w 126145"/>
                <a:gd name="connsiteY0" fmla="*/ 8004 h 154321"/>
                <a:gd name="connsiteX1" fmla="*/ 2699 w 126145"/>
                <a:gd name="connsiteY1" fmla="*/ 507 h 154321"/>
                <a:gd name="connsiteX2" fmla="*/ 587 w 126145"/>
                <a:gd name="connsiteY2" fmla="*/ 370 h 154321"/>
                <a:gd name="connsiteX3" fmla="*/ 450 w 126145"/>
                <a:gd name="connsiteY3" fmla="*/ 507 h 154321"/>
                <a:gd name="connsiteX4" fmla="*/ 450 w 126145"/>
                <a:gd name="connsiteY4" fmla="*/ 3131 h 154321"/>
                <a:gd name="connsiteX5" fmla="*/ 6697 w 126145"/>
                <a:gd name="connsiteY5" fmla="*/ 10628 h 154321"/>
                <a:gd name="connsiteX6" fmla="*/ 9446 w 126145"/>
                <a:gd name="connsiteY6" fmla="*/ 13877 h 154321"/>
                <a:gd name="connsiteX7" fmla="*/ 126146 w 126145"/>
                <a:gd name="connsiteY7" fmla="*/ 154321 h 154321"/>
                <a:gd name="connsiteX8" fmla="*/ 126146 w 126145"/>
                <a:gd name="connsiteY8" fmla="*/ 148948 h 154321"/>
                <a:gd name="connsiteX9" fmla="*/ 8946 w 126145"/>
                <a:gd name="connsiteY9" fmla="*/ 9129 h 15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145" h="154321">
                  <a:moveTo>
                    <a:pt x="8946" y="8004"/>
                  </a:moveTo>
                  <a:lnTo>
                    <a:pt x="2699" y="507"/>
                  </a:lnTo>
                  <a:cubicBezTo>
                    <a:pt x="2149" y="-117"/>
                    <a:pt x="1200" y="-168"/>
                    <a:pt x="587" y="370"/>
                  </a:cubicBezTo>
                  <a:cubicBezTo>
                    <a:pt x="538" y="420"/>
                    <a:pt x="487" y="457"/>
                    <a:pt x="450" y="507"/>
                  </a:cubicBezTo>
                  <a:cubicBezTo>
                    <a:pt x="-150" y="1282"/>
                    <a:pt x="-150" y="2357"/>
                    <a:pt x="450" y="3131"/>
                  </a:cubicBezTo>
                  <a:lnTo>
                    <a:pt x="6697" y="10628"/>
                  </a:lnTo>
                  <a:lnTo>
                    <a:pt x="9446" y="13877"/>
                  </a:lnTo>
                  <a:lnTo>
                    <a:pt x="126146" y="154321"/>
                  </a:lnTo>
                  <a:lnTo>
                    <a:pt x="126146" y="148948"/>
                  </a:lnTo>
                  <a:lnTo>
                    <a:pt x="8946" y="91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DFC2AFCA-7EAA-4024-A913-DBB11347E943}"/>
                </a:ext>
              </a:extLst>
            </p:cNvPr>
            <p:cNvSpPr/>
            <p:nvPr/>
          </p:nvSpPr>
          <p:spPr>
            <a:xfrm>
              <a:off x="8134621" y="6320986"/>
              <a:ext cx="67364" cy="551280"/>
            </a:xfrm>
            <a:custGeom>
              <a:avLst/>
              <a:gdLst>
                <a:gd name="connsiteX0" fmla="*/ 2893 w 67364"/>
                <a:gd name="connsiteY0" fmla="*/ 2625 h 551280"/>
                <a:gd name="connsiteX1" fmla="*/ 2893 w 67364"/>
                <a:gd name="connsiteY1" fmla="*/ 1250 h 551280"/>
                <a:gd name="connsiteX2" fmla="*/ 2893 w 67364"/>
                <a:gd name="connsiteY2" fmla="*/ 1250 h 551280"/>
                <a:gd name="connsiteX3" fmla="*/ 1269 w 67364"/>
                <a:gd name="connsiteY3" fmla="*/ 1 h 551280"/>
                <a:gd name="connsiteX4" fmla="*/ 19 w 67364"/>
                <a:gd name="connsiteY4" fmla="*/ 2250 h 551280"/>
                <a:gd name="connsiteX5" fmla="*/ 19 w 67364"/>
                <a:gd name="connsiteY5" fmla="*/ 2250 h 551280"/>
                <a:gd name="connsiteX6" fmla="*/ 1143 w 67364"/>
                <a:gd name="connsiteY6" fmla="*/ 12121 h 551280"/>
                <a:gd name="connsiteX7" fmla="*/ 63616 w 67364"/>
                <a:gd name="connsiteY7" fmla="*/ 551281 h 551280"/>
                <a:gd name="connsiteX8" fmla="*/ 67365 w 67364"/>
                <a:gd name="connsiteY8" fmla="*/ 551281 h 551280"/>
                <a:gd name="connsiteX9" fmla="*/ 4892 w 67364"/>
                <a:gd name="connsiteY9" fmla="*/ 11621 h 5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364" h="551280">
                  <a:moveTo>
                    <a:pt x="2893" y="2625"/>
                  </a:moveTo>
                  <a:lnTo>
                    <a:pt x="2893" y="1250"/>
                  </a:lnTo>
                  <a:lnTo>
                    <a:pt x="2893" y="1250"/>
                  </a:lnTo>
                  <a:cubicBezTo>
                    <a:pt x="2718" y="500"/>
                    <a:pt x="2043" y="-24"/>
                    <a:pt x="1269" y="1"/>
                  </a:cubicBezTo>
                  <a:cubicBezTo>
                    <a:pt x="394" y="1"/>
                    <a:pt x="-106" y="1125"/>
                    <a:pt x="19" y="2250"/>
                  </a:cubicBezTo>
                  <a:lnTo>
                    <a:pt x="19" y="2250"/>
                  </a:lnTo>
                  <a:lnTo>
                    <a:pt x="1143" y="12121"/>
                  </a:lnTo>
                  <a:lnTo>
                    <a:pt x="63616" y="551281"/>
                  </a:lnTo>
                  <a:lnTo>
                    <a:pt x="67365" y="551281"/>
                  </a:lnTo>
                  <a:lnTo>
                    <a:pt x="4892" y="116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D8503479-A504-4A7E-AEB1-2D6A24C703EB}"/>
                </a:ext>
              </a:extLst>
            </p:cNvPr>
            <p:cNvSpPr/>
            <p:nvPr/>
          </p:nvSpPr>
          <p:spPr>
            <a:xfrm>
              <a:off x="10198567" y="1820406"/>
              <a:ext cx="2808" cy="324598"/>
            </a:xfrm>
            <a:custGeom>
              <a:avLst/>
              <a:gdLst>
                <a:gd name="connsiteX0" fmla="*/ 1680 w 2808"/>
                <a:gd name="connsiteY0" fmla="*/ 0 h 324598"/>
                <a:gd name="connsiteX1" fmla="*/ 56 w 2808"/>
                <a:gd name="connsiteY1" fmla="*/ 1999 h 324598"/>
                <a:gd name="connsiteX2" fmla="*/ 56 w 2808"/>
                <a:gd name="connsiteY2" fmla="*/ 12370 h 324598"/>
                <a:gd name="connsiteX3" fmla="*/ 56 w 2808"/>
                <a:gd name="connsiteY3" fmla="*/ 322122 h 324598"/>
                <a:gd name="connsiteX4" fmla="*/ 56 w 2808"/>
                <a:gd name="connsiteY4" fmla="*/ 323621 h 324598"/>
                <a:gd name="connsiteX5" fmla="*/ 56 w 2808"/>
                <a:gd name="connsiteY5" fmla="*/ 323621 h 324598"/>
                <a:gd name="connsiteX6" fmla="*/ 56 w 2808"/>
                <a:gd name="connsiteY6" fmla="*/ 324496 h 324598"/>
                <a:gd name="connsiteX7" fmla="*/ 1181 w 2808"/>
                <a:gd name="connsiteY7" fmla="*/ 324496 h 324598"/>
                <a:gd name="connsiteX8" fmla="*/ 2805 w 2808"/>
                <a:gd name="connsiteY8" fmla="*/ 322634 h 324598"/>
                <a:gd name="connsiteX9" fmla="*/ 2805 w 2808"/>
                <a:gd name="connsiteY9" fmla="*/ 322621 h 324598"/>
                <a:gd name="connsiteX10" fmla="*/ 2805 w 2808"/>
                <a:gd name="connsiteY10" fmla="*/ 321747 h 324598"/>
                <a:gd name="connsiteX11" fmla="*/ 2805 w 2808"/>
                <a:gd name="connsiteY11" fmla="*/ 11495 h 324598"/>
                <a:gd name="connsiteX12" fmla="*/ 2805 w 2808"/>
                <a:gd name="connsiteY12" fmla="*/ 1125 h 324598"/>
                <a:gd name="connsiteX13" fmla="*/ 1680 w 2808"/>
                <a:gd name="connsiteY13" fmla="*/ 0 h 32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8" h="324598">
                  <a:moveTo>
                    <a:pt x="1680" y="0"/>
                  </a:moveTo>
                  <a:cubicBezTo>
                    <a:pt x="694" y="125"/>
                    <a:pt x="-19" y="1012"/>
                    <a:pt x="56" y="1999"/>
                  </a:cubicBezTo>
                  <a:lnTo>
                    <a:pt x="56" y="12370"/>
                  </a:lnTo>
                  <a:lnTo>
                    <a:pt x="56" y="322122"/>
                  </a:lnTo>
                  <a:lnTo>
                    <a:pt x="56" y="323621"/>
                  </a:lnTo>
                  <a:lnTo>
                    <a:pt x="56" y="323621"/>
                  </a:lnTo>
                  <a:cubicBezTo>
                    <a:pt x="-19" y="323908"/>
                    <a:pt x="-19" y="324208"/>
                    <a:pt x="56" y="324496"/>
                  </a:cubicBezTo>
                  <a:cubicBezTo>
                    <a:pt x="419" y="324633"/>
                    <a:pt x="818" y="324633"/>
                    <a:pt x="1181" y="324496"/>
                  </a:cubicBezTo>
                  <a:cubicBezTo>
                    <a:pt x="2143" y="324433"/>
                    <a:pt x="2867" y="323596"/>
                    <a:pt x="2805" y="322634"/>
                  </a:cubicBezTo>
                  <a:cubicBezTo>
                    <a:pt x="2805" y="322621"/>
                    <a:pt x="2805" y="322621"/>
                    <a:pt x="2805" y="322621"/>
                  </a:cubicBezTo>
                  <a:lnTo>
                    <a:pt x="2805" y="321747"/>
                  </a:lnTo>
                  <a:lnTo>
                    <a:pt x="2805" y="11495"/>
                  </a:lnTo>
                  <a:lnTo>
                    <a:pt x="2805" y="1125"/>
                  </a:lnTo>
                  <a:cubicBezTo>
                    <a:pt x="2618" y="600"/>
                    <a:pt x="2205" y="187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D471B71E-2986-40F3-8FC3-69E8B30D4686}"/>
                </a:ext>
              </a:extLst>
            </p:cNvPr>
            <p:cNvSpPr/>
            <p:nvPr/>
          </p:nvSpPr>
          <p:spPr>
            <a:xfrm>
              <a:off x="8618915" y="3951489"/>
              <a:ext cx="36644" cy="31458"/>
            </a:xfrm>
            <a:custGeom>
              <a:avLst/>
              <a:gdLst>
                <a:gd name="connsiteX0" fmla="*/ 16758 w 36644"/>
                <a:gd name="connsiteY0" fmla="*/ 28181 h 31458"/>
                <a:gd name="connsiteX1" fmla="*/ 22756 w 36644"/>
                <a:gd name="connsiteY1" fmla="*/ 25058 h 31458"/>
                <a:gd name="connsiteX2" fmla="*/ 25255 w 36644"/>
                <a:gd name="connsiteY2" fmla="*/ 23808 h 31458"/>
                <a:gd name="connsiteX3" fmla="*/ 31252 w 36644"/>
                <a:gd name="connsiteY3" fmla="*/ 20684 h 31458"/>
                <a:gd name="connsiteX4" fmla="*/ 36000 w 36644"/>
                <a:gd name="connsiteY4" fmla="*/ 6440 h 31458"/>
                <a:gd name="connsiteX5" fmla="*/ 25692 w 36644"/>
                <a:gd name="connsiteY5" fmla="*/ 255 h 31458"/>
                <a:gd name="connsiteX6" fmla="*/ 24130 w 36644"/>
                <a:gd name="connsiteY6" fmla="*/ 817 h 31458"/>
                <a:gd name="connsiteX7" fmla="*/ 4389 w 36644"/>
                <a:gd name="connsiteY7" fmla="*/ 11063 h 31458"/>
                <a:gd name="connsiteX8" fmla="*/ 4389 w 36644"/>
                <a:gd name="connsiteY8" fmla="*/ 11063 h 31458"/>
                <a:gd name="connsiteX9" fmla="*/ 3639 w 36644"/>
                <a:gd name="connsiteY9" fmla="*/ 11688 h 31458"/>
                <a:gd name="connsiteX10" fmla="*/ 2140 w 36644"/>
                <a:gd name="connsiteY10" fmla="*/ 12937 h 31458"/>
                <a:gd name="connsiteX11" fmla="*/ 2140 w 36644"/>
                <a:gd name="connsiteY11" fmla="*/ 13562 h 31458"/>
                <a:gd name="connsiteX12" fmla="*/ 1515 w 36644"/>
                <a:gd name="connsiteY12" fmla="*/ 14812 h 31458"/>
                <a:gd name="connsiteX13" fmla="*/ 515 w 36644"/>
                <a:gd name="connsiteY13" fmla="*/ 16436 h 31458"/>
                <a:gd name="connsiteX14" fmla="*/ 515 w 36644"/>
                <a:gd name="connsiteY14" fmla="*/ 16436 h 31458"/>
                <a:gd name="connsiteX15" fmla="*/ 515 w 36644"/>
                <a:gd name="connsiteY15" fmla="*/ 17935 h 31458"/>
                <a:gd name="connsiteX16" fmla="*/ 515 w 36644"/>
                <a:gd name="connsiteY16" fmla="*/ 17935 h 31458"/>
                <a:gd name="connsiteX17" fmla="*/ 515 w 36644"/>
                <a:gd name="connsiteY17" fmla="*/ 25058 h 31458"/>
                <a:gd name="connsiteX18" fmla="*/ 10848 w 36644"/>
                <a:gd name="connsiteY18" fmla="*/ 31193 h 31458"/>
                <a:gd name="connsiteX19" fmla="*/ 12010 w 36644"/>
                <a:gd name="connsiteY19" fmla="*/ 30805 h 31458"/>
                <a:gd name="connsiteX20" fmla="*/ 12010 w 36644"/>
                <a:gd name="connsiteY20" fmla="*/ 30805 h 3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44" h="31458">
                  <a:moveTo>
                    <a:pt x="16758" y="28181"/>
                  </a:moveTo>
                  <a:lnTo>
                    <a:pt x="22756" y="25058"/>
                  </a:lnTo>
                  <a:lnTo>
                    <a:pt x="25255" y="23808"/>
                  </a:lnTo>
                  <a:lnTo>
                    <a:pt x="31252" y="20684"/>
                  </a:lnTo>
                  <a:cubicBezTo>
                    <a:pt x="35825" y="17523"/>
                    <a:pt x="37762" y="11713"/>
                    <a:pt x="36000" y="6440"/>
                  </a:cubicBezTo>
                  <a:cubicBezTo>
                    <a:pt x="34863" y="1892"/>
                    <a:pt x="30253" y="-882"/>
                    <a:pt x="25692" y="255"/>
                  </a:cubicBezTo>
                  <a:cubicBezTo>
                    <a:pt x="25155" y="392"/>
                    <a:pt x="24630" y="580"/>
                    <a:pt x="24130" y="817"/>
                  </a:cubicBezTo>
                  <a:lnTo>
                    <a:pt x="4389" y="11063"/>
                  </a:lnTo>
                  <a:lnTo>
                    <a:pt x="4389" y="11063"/>
                  </a:lnTo>
                  <a:cubicBezTo>
                    <a:pt x="4389" y="11063"/>
                    <a:pt x="4389" y="11063"/>
                    <a:pt x="3639" y="11688"/>
                  </a:cubicBezTo>
                  <a:cubicBezTo>
                    <a:pt x="3064" y="12000"/>
                    <a:pt x="2552" y="12425"/>
                    <a:pt x="2140" y="12937"/>
                  </a:cubicBezTo>
                  <a:lnTo>
                    <a:pt x="2140" y="13562"/>
                  </a:lnTo>
                  <a:cubicBezTo>
                    <a:pt x="1852" y="13937"/>
                    <a:pt x="1640" y="14362"/>
                    <a:pt x="1515" y="14812"/>
                  </a:cubicBezTo>
                  <a:cubicBezTo>
                    <a:pt x="1115" y="15312"/>
                    <a:pt x="778" y="15849"/>
                    <a:pt x="515" y="16436"/>
                  </a:cubicBezTo>
                  <a:lnTo>
                    <a:pt x="515" y="16436"/>
                  </a:lnTo>
                  <a:cubicBezTo>
                    <a:pt x="515" y="16436"/>
                    <a:pt x="515" y="17435"/>
                    <a:pt x="515" y="17935"/>
                  </a:cubicBezTo>
                  <a:lnTo>
                    <a:pt x="515" y="17935"/>
                  </a:lnTo>
                  <a:cubicBezTo>
                    <a:pt x="-172" y="20259"/>
                    <a:pt x="-172" y="22733"/>
                    <a:pt x="515" y="25058"/>
                  </a:cubicBezTo>
                  <a:cubicBezTo>
                    <a:pt x="1678" y="29606"/>
                    <a:pt x="6300" y="32355"/>
                    <a:pt x="10848" y="31193"/>
                  </a:cubicBezTo>
                  <a:cubicBezTo>
                    <a:pt x="11248" y="31093"/>
                    <a:pt x="11636" y="30968"/>
                    <a:pt x="12010" y="30805"/>
                  </a:cubicBezTo>
                  <a:lnTo>
                    <a:pt x="12010" y="308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8D4D0F09-DC19-461F-BFE2-AEC440D7C18E}"/>
                </a:ext>
              </a:extLst>
            </p:cNvPr>
            <p:cNvSpPr/>
            <p:nvPr/>
          </p:nvSpPr>
          <p:spPr>
            <a:xfrm>
              <a:off x="9815945" y="5551167"/>
              <a:ext cx="38042" cy="33888"/>
            </a:xfrm>
            <a:custGeom>
              <a:avLst/>
              <a:gdLst>
                <a:gd name="connsiteX0" fmla="*/ 31205 w 38042"/>
                <a:gd name="connsiteY0" fmla="*/ 126 h 33888"/>
                <a:gd name="connsiteX1" fmla="*/ 26207 w 38042"/>
                <a:gd name="connsiteY1" fmla="*/ 876 h 33888"/>
                <a:gd name="connsiteX2" fmla="*/ 5091 w 38042"/>
                <a:gd name="connsiteY2" fmla="*/ 13371 h 33888"/>
                <a:gd name="connsiteX3" fmla="*/ 1343 w 38042"/>
                <a:gd name="connsiteY3" fmla="*/ 17619 h 33888"/>
                <a:gd name="connsiteX4" fmla="*/ 94 w 38042"/>
                <a:gd name="connsiteY4" fmla="*/ 22617 h 33888"/>
                <a:gd name="connsiteX5" fmla="*/ 94 w 38042"/>
                <a:gd name="connsiteY5" fmla="*/ 25866 h 33888"/>
                <a:gd name="connsiteX6" fmla="*/ 94 w 38042"/>
                <a:gd name="connsiteY6" fmla="*/ 25866 h 33888"/>
                <a:gd name="connsiteX7" fmla="*/ 94 w 38042"/>
                <a:gd name="connsiteY7" fmla="*/ 27740 h 33888"/>
                <a:gd name="connsiteX8" fmla="*/ 1093 w 38042"/>
                <a:gd name="connsiteY8" fmla="*/ 29364 h 33888"/>
                <a:gd name="connsiteX9" fmla="*/ 11564 w 38042"/>
                <a:gd name="connsiteY9" fmla="*/ 33138 h 33888"/>
                <a:gd name="connsiteX10" fmla="*/ 12089 w 38042"/>
                <a:gd name="connsiteY10" fmla="*/ 32863 h 33888"/>
                <a:gd name="connsiteX11" fmla="*/ 33204 w 38042"/>
                <a:gd name="connsiteY11" fmla="*/ 20368 h 33888"/>
                <a:gd name="connsiteX12" fmla="*/ 37078 w 38042"/>
                <a:gd name="connsiteY12" fmla="*/ 15495 h 33888"/>
                <a:gd name="connsiteX13" fmla="*/ 37078 w 38042"/>
                <a:gd name="connsiteY13" fmla="*/ 5874 h 33888"/>
                <a:gd name="connsiteX14" fmla="*/ 37078 w 38042"/>
                <a:gd name="connsiteY14" fmla="*/ 5124 h 33888"/>
                <a:gd name="connsiteX15" fmla="*/ 34704 w 38042"/>
                <a:gd name="connsiteY15" fmla="*/ 1875 h 33888"/>
                <a:gd name="connsiteX16" fmla="*/ 31205 w 38042"/>
                <a:gd name="connsiteY16" fmla="*/ 126 h 3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042" h="33888">
                  <a:moveTo>
                    <a:pt x="31205" y="126"/>
                  </a:moveTo>
                  <a:cubicBezTo>
                    <a:pt x="29506" y="-186"/>
                    <a:pt x="27744" y="89"/>
                    <a:pt x="26207" y="876"/>
                  </a:cubicBezTo>
                  <a:lnTo>
                    <a:pt x="5091" y="13371"/>
                  </a:lnTo>
                  <a:cubicBezTo>
                    <a:pt x="3442" y="14383"/>
                    <a:pt x="2143" y="15857"/>
                    <a:pt x="1343" y="17619"/>
                  </a:cubicBezTo>
                  <a:cubicBezTo>
                    <a:pt x="618" y="19193"/>
                    <a:pt x="193" y="20893"/>
                    <a:pt x="94" y="22617"/>
                  </a:cubicBezTo>
                  <a:cubicBezTo>
                    <a:pt x="-31" y="23691"/>
                    <a:pt x="-31" y="24791"/>
                    <a:pt x="94" y="25866"/>
                  </a:cubicBezTo>
                  <a:lnTo>
                    <a:pt x="94" y="25866"/>
                  </a:lnTo>
                  <a:cubicBezTo>
                    <a:pt x="31" y="26490"/>
                    <a:pt x="31" y="27115"/>
                    <a:pt x="94" y="27740"/>
                  </a:cubicBezTo>
                  <a:cubicBezTo>
                    <a:pt x="356" y="28327"/>
                    <a:pt x="693" y="28864"/>
                    <a:pt x="1093" y="29364"/>
                  </a:cubicBezTo>
                  <a:cubicBezTo>
                    <a:pt x="2942" y="33300"/>
                    <a:pt x="7640" y="34987"/>
                    <a:pt x="11564" y="33138"/>
                  </a:cubicBezTo>
                  <a:cubicBezTo>
                    <a:pt x="11739" y="33051"/>
                    <a:pt x="11914" y="32963"/>
                    <a:pt x="12089" y="32863"/>
                  </a:cubicBezTo>
                  <a:lnTo>
                    <a:pt x="33204" y="20368"/>
                  </a:lnTo>
                  <a:cubicBezTo>
                    <a:pt x="34954" y="19156"/>
                    <a:pt x="36290" y="17469"/>
                    <a:pt x="37078" y="15495"/>
                  </a:cubicBezTo>
                  <a:cubicBezTo>
                    <a:pt x="38365" y="12421"/>
                    <a:pt x="38365" y="8947"/>
                    <a:pt x="37078" y="5874"/>
                  </a:cubicBezTo>
                  <a:lnTo>
                    <a:pt x="37078" y="5124"/>
                  </a:lnTo>
                  <a:cubicBezTo>
                    <a:pt x="36465" y="3924"/>
                    <a:pt x="35666" y="2825"/>
                    <a:pt x="34704" y="1875"/>
                  </a:cubicBezTo>
                  <a:cubicBezTo>
                    <a:pt x="33679" y="1038"/>
                    <a:pt x="32492" y="438"/>
                    <a:pt x="31205" y="1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6E05B628-5C5C-43CE-A13B-F5A13D0FBBD3}"/>
                </a:ext>
              </a:extLst>
            </p:cNvPr>
            <p:cNvSpPr/>
            <p:nvPr/>
          </p:nvSpPr>
          <p:spPr>
            <a:xfrm>
              <a:off x="8131517" y="6214135"/>
              <a:ext cx="31158" cy="147360"/>
            </a:xfrm>
            <a:custGeom>
              <a:avLst/>
              <a:gdLst>
                <a:gd name="connsiteX0" fmla="*/ 30362 w 31158"/>
                <a:gd name="connsiteY0" fmla="*/ 142712 h 147360"/>
                <a:gd name="connsiteX1" fmla="*/ 31112 w 31158"/>
                <a:gd name="connsiteY1" fmla="*/ 140962 h 147360"/>
                <a:gd name="connsiteX2" fmla="*/ 31112 w 31158"/>
                <a:gd name="connsiteY2" fmla="*/ 138963 h 147360"/>
                <a:gd name="connsiteX3" fmla="*/ 31112 w 31158"/>
                <a:gd name="connsiteY3" fmla="*/ 136714 h 147360"/>
                <a:gd name="connsiteX4" fmla="*/ 31112 w 31158"/>
                <a:gd name="connsiteY4" fmla="*/ 134840 h 147360"/>
                <a:gd name="connsiteX5" fmla="*/ 31112 w 31158"/>
                <a:gd name="connsiteY5" fmla="*/ 130841 h 147360"/>
                <a:gd name="connsiteX6" fmla="*/ 27238 w 31158"/>
                <a:gd name="connsiteY6" fmla="*/ 97480 h 147360"/>
                <a:gd name="connsiteX7" fmla="*/ 27238 w 31158"/>
                <a:gd name="connsiteY7" fmla="*/ 93481 h 147360"/>
                <a:gd name="connsiteX8" fmla="*/ 18367 w 31158"/>
                <a:gd name="connsiteY8" fmla="*/ 17136 h 147360"/>
                <a:gd name="connsiteX9" fmla="*/ 17492 w 31158"/>
                <a:gd name="connsiteY9" fmla="*/ 9265 h 147360"/>
                <a:gd name="connsiteX10" fmla="*/ 7522 w 31158"/>
                <a:gd name="connsiteY10" fmla="*/ 6 h 147360"/>
                <a:gd name="connsiteX11" fmla="*/ 7372 w 31158"/>
                <a:gd name="connsiteY11" fmla="*/ 18 h 147360"/>
                <a:gd name="connsiteX12" fmla="*/ 4373 w 31158"/>
                <a:gd name="connsiteY12" fmla="*/ 1268 h 147360"/>
                <a:gd name="connsiteX13" fmla="*/ 2874 w 31158"/>
                <a:gd name="connsiteY13" fmla="*/ 2643 h 147360"/>
                <a:gd name="connsiteX14" fmla="*/ 1624 w 31158"/>
                <a:gd name="connsiteY14" fmla="*/ 4017 h 147360"/>
                <a:gd name="connsiteX15" fmla="*/ 875 w 31158"/>
                <a:gd name="connsiteY15" fmla="*/ 5641 h 147360"/>
                <a:gd name="connsiteX16" fmla="*/ 0 w 31158"/>
                <a:gd name="connsiteY16" fmla="*/ 7640 h 147360"/>
                <a:gd name="connsiteX17" fmla="*/ 0 w 31158"/>
                <a:gd name="connsiteY17" fmla="*/ 9515 h 147360"/>
                <a:gd name="connsiteX18" fmla="*/ 0 w 31158"/>
                <a:gd name="connsiteY18" fmla="*/ 11764 h 147360"/>
                <a:gd name="connsiteX19" fmla="*/ 0 w 31158"/>
                <a:gd name="connsiteY19" fmla="*/ 11764 h 147360"/>
                <a:gd name="connsiteX20" fmla="*/ 10620 w 31158"/>
                <a:gd name="connsiteY20" fmla="*/ 102727 h 147360"/>
                <a:gd name="connsiteX21" fmla="*/ 10620 w 31158"/>
                <a:gd name="connsiteY21" fmla="*/ 106726 h 147360"/>
                <a:gd name="connsiteX22" fmla="*/ 11620 w 31158"/>
                <a:gd name="connsiteY22" fmla="*/ 114973 h 147360"/>
                <a:gd name="connsiteX23" fmla="*/ 11620 w 31158"/>
                <a:gd name="connsiteY23" fmla="*/ 114973 h 147360"/>
                <a:gd name="connsiteX24" fmla="*/ 12619 w 31158"/>
                <a:gd name="connsiteY24" fmla="*/ 122720 h 147360"/>
                <a:gd name="connsiteX25" fmla="*/ 13494 w 31158"/>
                <a:gd name="connsiteY25" fmla="*/ 130966 h 147360"/>
                <a:gd name="connsiteX26" fmla="*/ 14369 w 31158"/>
                <a:gd name="connsiteY26" fmla="*/ 138089 h 147360"/>
                <a:gd name="connsiteX27" fmla="*/ 23840 w 31158"/>
                <a:gd name="connsiteY27" fmla="*/ 147360 h 147360"/>
                <a:gd name="connsiteX28" fmla="*/ 24490 w 31158"/>
                <a:gd name="connsiteY28" fmla="*/ 147335 h 147360"/>
                <a:gd name="connsiteX29" fmla="*/ 27488 w 31158"/>
                <a:gd name="connsiteY29" fmla="*/ 146085 h 147360"/>
                <a:gd name="connsiteX30" fmla="*/ 28987 w 31158"/>
                <a:gd name="connsiteY30" fmla="*/ 144711 h 147360"/>
                <a:gd name="connsiteX31" fmla="*/ 30112 w 31158"/>
                <a:gd name="connsiteY31" fmla="*/ 143461 h 147360"/>
                <a:gd name="connsiteX32" fmla="*/ 30362 w 31158"/>
                <a:gd name="connsiteY32" fmla="*/ 142712 h 14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158" h="147360">
                  <a:moveTo>
                    <a:pt x="30362" y="142712"/>
                  </a:moveTo>
                  <a:cubicBezTo>
                    <a:pt x="30662" y="142149"/>
                    <a:pt x="30912" y="141562"/>
                    <a:pt x="31112" y="140962"/>
                  </a:cubicBezTo>
                  <a:cubicBezTo>
                    <a:pt x="31174" y="140300"/>
                    <a:pt x="31174" y="139625"/>
                    <a:pt x="31112" y="138963"/>
                  </a:cubicBezTo>
                  <a:cubicBezTo>
                    <a:pt x="31174" y="138213"/>
                    <a:pt x="31174" y="137464"/>
                    <a:pt x="31112" y="136714"/>
                  </a:cubicBezTo>
                  <a:lnTo>
                    <a:pt x="31112" y="134840"/>
                  </a:lnTo>
                  <a:lnTo>
                    <a:pt x="31112" y="130841"/>
                  </a:lnTo>
                  <a:lnTo>
                    <a:pt x="27238" y="97480"/>
                  </a:lnTo>
                  <a:lnTo>
                    <a:pt x="27238" y="93481"/>
                  </a:lnTo>
                  <a:lnTo>
                    <a:pt x="18367" y="17136"/>
                  </a:lnTo>
                  <a:lnTo>
                    <a:pt x="17492" y="9265"/>
                  </a:lnTo>
                  <a:cubicBezTo>
                    <a:pt x="17293" y="3954"/>
                    <a:pt x="12832" y="-181"/>
                    <a:pt x="7522" y="6"/>
                  </a:cubicBezTo>
                  <a:cubicBezTo>
                    <a:pt x="7472" y="18"/>
                    <a:pt x="7422" y="18"/>
                    <a:pt x="7372" y="18"/>
                  </a:cubicBezTo>
                  <a:cubicBezTo>
                    <a:pt x="6310" y="281"/>
                    <a:pt x="5310" y="706"/>
                    <a:pt x="4373" y="1268"/>
                  </a:cubicBezTo>
                  <a:cubicBezTo>
                    <a:pt x="3811" y="1655"/>
                    <a:pt x="3311" y="2117"/>
                    <a:pt x="2874" y="2643"/>
                  </a:cubicBezTo>
                  <a:cubicBezTo>
                    <a:pt x="2399" y="3042"/>
                    <a:pt x="1974" y="3505"/>
                    <a:pt x="1624" y="4017"/>
                  </a:cubicBezTo>
                  <a:cubicBezTo>
                    <a:pt x="1299" y="4517"/>
                    <a:pt x="1050" y="5067"/>
                    <a:pt x="875" y="5641"/>
                  </a:cubicBezTo>
                  <a:cubicBezTo>
                    <a:pt x="512" y="6266"/>
                    <a:pt x="212" y="6941"/>
                    <a:pt x="0" y="7640"/>
                  </a:cubicBezTo>
                  <a:cubicBezTo>
                    <a:pt x="0" y="7640"/>
                    <a:pt x="0" y="8765"/>
                    <a:pt x="0" y="9515"/>
                  </a:cubicBezTo>
                  <a:cubicBezTo>
                    <a:pt x="0" y="10264"/>
                    <a:pt x="0" y="11014"/>
                    <a:pt x="0" y="11764"/>
                  </a:cubicBezTo>
                  <a:cubicBezTo>
                    <a:pt x="0" y="12513"/>
                    <a:pt x="0" y="11764"/>
                    <a:pt x="0" y="11764"/>
                  </a:cubicBezTo>
                  <a:lnTo>
                    <a:pt x="10620" y="102727"/>
                  </a:lnTo>
                  <a:lnTo>
                    <a:pt x="10620" y="106726"/>
                  </a:lnTo>
                  <a:lnTo>
                    <a:pt x="11620" y="114973"/>
                  </a:lnTo>
                  <a:lnTo>
                    <a:pt x="11620" y="114973"/>
                  </a:lnTo>
                  <a:lnTo>
                    <a:pt x="12619" y="122720"/>
                  </a:lnTo>
                  <a:lnTo>
                    <a:pt x="13494" y="130966"/>
                  </a:lnTo>
                  <a:lnTo>
                    <a:pt x="14369" y="138089"/>
                  </a:lnTo>
                  <a:cubicBezTo>
                    <a:pt x="14419" y="143261"/>
                    <a:pt x="18654" y="147422"/>
                    <a:pt x="23840" y="147360"/>
                  </a:cubicBezTo>
                  <a:cubicBezTo>
                    <a:pt x="24052" y="147360"/>
                    <a:pt x="24277" y="147347"/>
                    <a:pt x="24490" y="147335"/>
                  </a:cubicBezTo>
                  <a:cubicBezTo>
                    <a:pt x="25576" y="147160"/>
                    <a:pt x="26601" y="146735"/>
                    <a:pt x="27488" y="146085"/>
                  </a:cubicBezTo>
                  <a:lnTo>
                    <a:pt x="28987" y="144711"/>
                  </a:lnTo>
                  <a:cubicBezTo>
                    <a:pt x="29425" y="144361"/>
                    <a:pt x="29800" y="143936"/>
                    <a:pt x="30112" y="143461"/>
                  </a:cubicBezTo>
                  <a:cubicBezTo>
                    <a:pt x="30199" y="143212"/>
                    <a:pt x="30287" y="142961"/>
                    <a:pt x="30362" y="1427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17C4FBEB-B6AE-4966-BCCC-68DF4EF9CE39}"/>
                </a:ext>
              </a:extLst>
            </p:cNvPr>
            <p:cNvSpPr/>
            <p:nvPr/>
          </p:nvSpPr>
          <p:spPr>
            <a:xfrm>
              <a:off x="8453199" y="6030508"/>
              <a:ext cx="28098" cy="146535"/>
            </a:xfrm>
            <a:custGeom>
              <a:avLst/>
              <a:gdLst>
                <a:gd name="connsiteX0" fmla="*/ 14298 w 28098"/>
                <a:gd name="connsiteY0" fmla="*/ 2093 h 146535"/>
                <a:gd name="connsiteX1" fmla="*/ 12924 w 28098"/>
                <a:gd name="connsiteY1" fmla="*/ 1218 h 146535"/>
                <a:gd name="connsiteX2" fmla="*/ 11299 w 28098"/>
                <a:gd name="connsiteY2" fmla="*/ 94 h 146535"/>
                <a:gd name="connsiteX3" fmla="*/ 9925 w 28098"/>
                <a:gd name="connsiteY3" fmla="*/ 94 h 146535"/>
                <a:gd name="connsiteX4" fmla="*/ 7926 w 28098"/>
                <a:gd name="connsiteY4" fmla="*/ 94 h 146535"/>
                <a:gd name="connsiteX5" fmla="*/ 7926 w 28098"/>
                <a:gd name="connsiteY5" fmla="*/ 94 h 146535"/>
                <a:gd name="connsiteX6" fmla="*/ 6676 w 28098"/>
                <a:gd name="connsiteY6" fmla="*/ 94 h 146535"/>
                <a:gd name="connsiteX7" fmla="*/ 54 w 28098"/>
                <a:gd name="connsiteY7" fmla="*/ 11214 h 146535"/>
                <a:gd name="connsiteX8" fmla="*/ 54 w 28098"/>
                <a:gd name="connsiteY8" fmla="*/ 11214 h 146535"/>
                <a:gd name="connsiteX9" fmla="*/ 1304 w 28098"/>
                <a:gd name="connsiteY9" fmla="*/ 23709 h 146535"/>
                <a:gd name="connsiteX10" fmla="*/ 1304 w 28098"/>
                <a:gd name="connsiteY10" fmla="*/ 25709 h 146535"/>
                <a:gd name="connsiteX11" fmla="*/ 9800 w 28098"/>
                <a:gd name="connsiteY11" fmla="*/ 113174 h 146535"/>
                <a:gd name="connsiteX12" fmla="*/ 12049 w 28098"/>
                <a:gd name="connsiteY12" fmla="*/ 137289 h 146535"/>
                <a:gd name="connsiteX13" fmla="*/ 12049 w 28098"/>
                <a:gd name="connsiteY13" fmla="*/ 138788 h 146535"/>
                <a:gd name="connsiteX14" fmla="*/ 13298 w 28098"/>
                <a:gd name="connsiteY14" fmla="*/ 142287 h 146535"/>
                <a:gd name="connsiteX15" fmla="*/ 14173 w 28098"/>
                <a:gd name="connsiteY15" fmla="*/ 143536 h 146535"/>
                <a:gd name="connsiteX16" fmla="*/ 15672 w 28098"/>
                <a:gd name="connsiteY16" fmla="*/ 144911 h 146535"/>
                <a:gd name="connsiteX17" fmla="*/ 17047 w 28098"/>
                <a:gd name="connsiteY17" fmla="*/ 145911 h 146535"/>
                <a:gd name="connsiteX18" fmla="*/ 18671 w 28098"/>
                <a:gd name="connsiteY18" fmla="*/ 146535 h 146535"/>
                <a:gd name="connsiteX19" fmla="*/ 21545 w 28098"/>
                <a:gd name="connsiteY19" fmla="*/ 146535 h 146535"/>
                <a:gd name="connsiteX20" fmla="*/ 21545 w 28098"/>
                <a:gd name="connsiteY20" fmla="*/ 146535 h 146535"/>
                <a:gd name="connsiteX21" fmla="*/ 23294 w 28098"/>
                <a:gd name="connsiteY21" fmla="*/ 145911 h 146535"/>
                <a:gd name="connsiteX22" fmla="*/ 24793 w 28098"/>
                <a:gd name="connsiteY22" fmla="*/ 144911 h 146535"/>
                <a:gd name="connsiteX23" fmla="*/ 26168 w 28098"/>
                <a:gd name="connsiteY23" fmla="*/ 143662 h 146535"/>
                <a:gd name="connsiteX24" fmla="*/ 27292 w 28098"/>
                <a:gd name="connsiteY24" fmla="*/ 141912 h 146535"/>
                <a:gd name="connsiteX25" fmla="*/ 28042 w 28098"/>
                <a:gd name="connsiteY25" fmla="*/ 140163 h 146535"/>
                <a:gd name="connsiteX26" fmla="*/ 28042 w 28098"/>
                <a:gd name="connsiteY26" fmla="*/ 138164 h 146535"/>
                <a:gd name="connsiteX27" fmla="*/ 28042 w 28098"/>
                <a:gd name="connsiteY27" fmla="*/ 136039 h 146535"/>
                <a:gd name="connsiteX28" fmla="*/ 28042 w 28098"/>
                <a:gd name="connsiteY28" fmla="*/ 134790 h 146535"/>
                <a:gd name="connsiteX29" fmla="*/ 28042 w 28098"/>
                <a:gd name="connsiteY29" fmla="*/ 131791 h 146535"/>
                <a:gd name="connsiteX30" fmla="*/ 15547 w 28098"/>
                <a:gd name="connsiteY30" fmla="*/ 7591 h 146535"/>
                <a:gd name="connsiteX31" fmla="*/ 15547 w 28098"/>
                <a:gd name="connsiteY31" fmla="*/ 7591 h 146535"/>
                <a:gd name="connsiteX32" fmla="*/ 15547 w 28098"/>
                <a:gd name="connsiteY32" fmla="*/ 6716 h 146535"/>
                <a:gd name="connsiteX33" fmla="*/ 15547 w 28098"/>
                <a:gd name="connsiteY33" fmla="*/ 4592 h 146535"/>
                <a:gd name="connsiteX34" fmla="*/ 14923 w 28098"/>
                <a:gd name="connsiteY34" fmla="*/ 3592 h 146535"/>
                <a:gd name="connsiteX35" fmla="*/ 14923 w 28098"/>
                <a:gd name="connsiteY35" fmla="*/ 2842 h 146535"/>
                <a:gd name="connsiteX36" fmla="*/ 14298 w 28098"/>
                <a:gd name="connsiteY36" fmla="*/ 2093 h 14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98" h="146535">
                  <a:moveTo>
                    <a:pt x="14298" y="2093"/>
                  </a:moveTo>
                  <a:cubicBezTo>
                    <a:pt x="13886" y="1731"/>
                    <a:pt x="13423" y="1431"/>
                    <a:pt x="12924" y="1218"/>
                  </a:cubicBezTo>
                  <a:cubicBezTo>
                    <a:pt x="12436" y="768"/>
                    <a:pt x="11887" y="394"/>
                    <a:pt x="11299" y="94"/>
                  </a:cubicBezTo>
                  <a:lnTo>
                    <a:pt x="9925" y="94"/>
                  </a:lnTo>
                  <a:cubicBezTo>
                    <a:pt x="9263" y="-31"/>
                    <a:pt x="8588" y="-31"/>
                    <a:pt x="7926" y="94"/>
                  </a:cubicBezTo>
                  <a:lnTo>
                    <a:pt x="7926" y="94"/>
                  </a:lnTo>
                  <a:lnTo>
                    <a:pt x="6676" y="94"/>
                  </a:lnTo>
                  <a:cubicBezTo>
                    <a:pt x="2266" y="1943"/>
                    <a:pt x="-421" y="6454"/>
                    <a:pt x="54" y="11214"/>
                  </a:cubicBezTo>
                  <a:lnTo>
                    <a:pt x="54" y="11214"/>
                  </a:lnTo>
                  <a:lnTo>
                    <a:pt x="1304" y="23709"/>
                  </a:lnTo>
                  <a:lnTo>
                    <a:pt x="1304" y="25709"/>
                  </a:lnTo>
                  <a:lnTo>
                    <a:pt x="9800" y="113174"/>
                  </a:lnTo>
                  <a:lnTo>
                    <a:pt x="12049" y="137289"/>
                  </a:lnTo>
                  <a:cubicBezTo>
                    <a:pt x="12049" y="137289"/>
                    <a:pt x="12049" y="138288"/>
                    <a:pt x="12049" y="138788"/>
                  </a:cubicBezTo>
                  <a:cubicBezTo>
                    <a:pt x="12261" y="140013"/>
                    <a:pt x="12674" y="141200"/>
                    <a:pt x="13298" y="142287"/>
                  </a:cubicBezTo>
                  <a:cubicBezTo>
                    <a:pt x="13636" y="142674"/>
                    <a:pt x="13923" y="143087"/>
                    <a:pt x="14173" y="143536"/>
                  </a:cubicBezTo>
                  <a:cubicBezTo>
                    <a:pt x="14610" y="144061"/>
                    <a:pt x="15110" y="144524"/>
                    <a:pt x="15672" y="144911"/>
                  </a:cubicBezTo>
                  <a:lnTo>
                    <a:pt x="17047" y="145911"/>
                  </a:lnTo>
                  <a:lnTo>
                    <a:pt x="18671" y="146535"/>
                  </a:lnTo>
                  <a:lnTo>
                    <a:pt x="21545" y="146535"/>
                  </a:lnTo>
                  <a:lnTo>
                    <a:pt x="21545" y="146535"/>
                  </a:lnTo>
                  <a:lnTo>
                    <a:pt x="23294" y="145911"/>
                  </a:lnTo>
                  <a:lnTo>
                    <a:pt x="24793" y="144911"/>
                  </a:lnTo>
                  <a:lnTo>
                    <a:pt x="26168" y="143662"/>
                  </a:lnTo>
                  <a:lnTo>
                    <a:pt x="27292" y="141912"/>
                  </a:lnTo>
                  <a:lnTo>
                    <a:pt x="28042" y="140163"/>
                  </a:lnTo>
                  <a:cubicBezTo>
                    <a:pt x="28117" y="139501"/>
                    <a:pt x="28117" y="138826"/>
                    <a:pt x="28042" y="138164"/>
                  </a:cubicBezTo>
                  <a:cubicBezTo>
                    <a:pt x="28104" y="137451"/>
                    <a:pt x="28104" y="136752"/>
                    <a:pt x="28042" y="136039"/>
                  </a:cubicBezTo>
                  <a:cubicBezTo>
                    <a:pt x="28104" y="135627"/>
                    <a:pt x="28104" y="135202"/>
                    <a:pt x="28042" y="134790"/>
                  </a:cubicBezTo>
                  <a:lnTo>
                    <a:pt x="28042" y="131791"/>
                  </a:lnTo>
                  <a:lnTo>
                    <a:pt x="15547" y="7591"/>
                  </a:lnTo>
                  <a:cubicBezTo>
                    <a:pt x="15547" y="7591"/>
                    <a:pt x="15547" y="7591"/>
                    <a:pt x="15547" y="7591"/>
                  </a:cubicBezTo>
                  <a:cubicBezTo>
                    <a:pt x="15622" y="7303"/>
                    <a:pt x="15622" y="7003"/>
                    <a:pt x="15547" y="6716"/>
                  </a:cubicBezTo>
                  <a:cubicBezTo>
                    <a:pt x="15622" y="6004"/>
                    <a:pt x="15622" y="5304"/>
                    <a:pt x="15547" y="4592"/>
                  </a:cubicBezTo>
                  <a:cubicBezTo>
                    <a:pt x="15372" y="4242"/>
                    <a:pt x="15160" y="3905"/>
                    <a:pt x="14923" y="3592"/>
                  </a:cubicBezTo>
                  <a:cubicBezTo>
                    <a:pt x="14923" y="3592"/>
                    <a:pt x="14923" y="3592"/>
                    <a:pt x="14923" y="2842"/>
                  </a:cubicBezTo>
                  <a:cubicBezTo>
                    <a:pt x="14735" y="2580"/>
                    <a:pt x="14523" y="2330"/>
                    <a:pt x="14298" y="20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2295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9">
            <a:extLst>
              <a:ext uri="{FF2B5EF4-FFF2-40B4-BE49-F238E27FC236}">
                <a16:creationId xmlns:a16="http://schemas.microsoft.com/office/drawing/2014/main" id="{1BB11DB2-95D5-40A8-A5DA-12C7BE6B1D08}"/>
              </a:ext>
            </a:extLst>
          </p:cNvPr>
          <p:cNvSpPr/>
          <p:nvPr userDrawn="1"/>
        </p:nvSpPr>
        <p:spPr>
          <a:xfrm flipH="1">
            <a:off x="-5208" y="5943600"/>
            <a:ext cx="12213592" cy="938212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  <a:gd name="connsiteX4" fmla="*/ 0 w 12192000"/>
              <a:gd name="connsiteY4" fmla="*/ 0 h 914400"/>
              <a:gd name="connsiteX0" fmla="*/ 0 w 12228095"/>
              <a:gd name="connsiteY0" fmla="*/ 457200 h 914400"/>
              <a:gd name="connsiteX1" fmla="*/ 12228095 w 12228095"/>
              <a:gd name="connsiteY1" fmla="*/ 0 h 914400"/>
              <a:gd name="connsiteX2" fmla="*/ 12228095 w 12228095"/>
              <a:gd name="connsiteY2" fmla="*/ 914400 h 914400"/>
              <a:gd name="connsiteX3" fmla="*/ 36095 w 12228095"/>
              <a:gd name="connsiteY3" fmla="*/ 914400 h 914400"/>
              <a:gd name="connsiteX4" fmla="*/ 0 w 12228095"/>
              <a:gd name="connsiteY4" fmla="*/ 457200 h 914400"/>
              <a:gd name="connsiteX0" fmla="*/ 11652 w 12239747"/>
              <a:gd name="connsiteY0" fmla="*/ 45720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57200 h 938212"/>
              <a:gd name="connsiteX0" fmla="*/ 0 w 12251968"/>
              <a:gd name="connsiteY0" fmla="*/ 438150 h 938212"/>
              <a:gd name="connsiteX1" fmla="*/ 12251968 w 12251968"/>
              <a:gd name="connsiteY1" fmla="*/ 0 h 938212"/>
              <a:gd name="connsiteX2" fmla="*/ 12251968 w 12251968"/>
              <a:gd name="connsiteY2" fmla="*/ 914400 h 938212"/>
              <a:gd name="connsiteX3" fmla="*/ 12221 w 12251968"/>
              <a:gd name="connsiteY3" fmla="*/ 938212 h 938212"/>
              <a:gd name="connsiteX4" fmla="*/ 0 w 12251968"/>
              <a:gd name="connsiteY4" fmla="*/ 438150 h 938212"/>
              <a:gd name="connsiteX0" fmla="*/ 0 w 12275842"/>
              <a:gd name="connsiteY0" fmla="*/ 438150 h 938212"/>
              <a:gd name="connsiteX1" fmla="*/ 12275842 w 12275842"/>
              <a:gd name="connsiteY1" fmla="*/ 0 h 938212"/>
              <a:gd name="connsiteX2" fmla="*/ 12275842 w 12275842"/>
              <a:gd name="connsiteY2" fmla="*/ 914400 h 938212"/>
              <a:gd name="connsiteX3" fmla="*/ 36095 w 12275842"/>
              <a:gd name="connsiteY3" fmla="*/ 938212 h 938212"/>
              <a:gd name="connsiteX4" fmla="*/ 0 w 12275842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11652 w 12239747"/>
              <a:gd name="connsiteY0" fmla="*/ 438150 h 938212"/>
              <a:gd name="connsiteX1" fmla="*/ 12239747 w 12239747"/>
              <a:gd name="connsiteY1" fmla="*/ 0 h 938212"/>
              <a:gd name="connsiteX2" fmla="*/ 12239747 w 12239747"/>
              <a:gd name="connsiteY2" fmla="*/ 914400 h 938212"/>
              <a:gd name="connsiteX3" fmla="*/ 0 w 12239747"/>
              <a:gd name="connsiteY3" fmla="*/ 938212 h 938212"/>
              <a:gd name="connsiteX4" fmla="*/ 11652 w 12239747"/>
              <a:gd name="connsiteY4" fmla="*/ 438150 h 938212"/>
              <a:gd name="connsiteX0" fmla="*/ 0 w 12244968"/>
              <a:gd name="connsiteY0" fmla="*/ 421321 h 938212"/>
              <a:gd name="connsiteX1" fmla="*/ 12244968 w 12244968"/>
              <a:gd name="connsiteY1" fmla="*/ 0 h 938212"/>
              <a:gd name="connsiteX2" fmla="*/ 12244968 w 12244968"/>
              <a:gd name="connsiteY2" fmla="*/ 914400 h 938212"/>
              <a:gd name="connsiteX3" fmla="*/ 5221 w 12244968"/>
              <a:gd name="connsiteY3" fmla="*/ 938212 h 938212"/>
              <a:gd name="connsiteX4" fmla="*/ 0 w 12244968"/>
              <a:gd name="connsiteY4" fmla="*/ 421321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4968" h="938212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0CC67AF-EFC9-4B23-9479-0F61E17DB384}"/>
              </a:ext>
            </a:extLst>
          </p:cNvPr>
          <p:cNvCxnSpPr>
            <a:cxnSpLocks/>
          </p:cNvCxnSpPr>
          <p:nvPr userDrawn="1"/>
        </p:nvCxnSpPr>
        <p:spPr>
          <a:xfrm>
            <a:off x="-5208" y="5943600"/>
            <a:ext cx="12213592" cy="4213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aseline="0"/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7EAC5CD7-1A3E-485E-B8D8-C6B22AD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136374" y="2354310"/>
            <a:ext cx="1828800" cy="131562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9" name="Espaço Reservado para Conteúdo 12">
            <a:extLst>
              <a:ext uri="{FF2B5EF4-FFF2-40B4-BE49-F238E27FC236}">
                <a16:creationId xmlns:a16="http://schemas.microsoft.com/office/drawing/2014/main" id="{B004E4D5-7F92-4D3E-BB88-35ED384CCF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82108" y="2356582"/>
            <a:ext cx="1828800" cy="1316736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22" name="Espaço Reservado para Conteúdo 12">
            <a:extLst>
              <a:ext uri="{FF2B5EF4-FFF2-40B4-BE49-F238E27FC236}">
                <a16:creationId xmlns:a16="http://schemas.microsoft.com/office/drawing/2014/main" id="{575F9DFF-43AF-4E05-8407-87D47C1818C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34662" y="2352030"/>
            <a:ext cx="1828800" cy="1316736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4E2096A1-8340-4D15-A6EA-3B804C1A5F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03288" y="2167999"/>
            <a:ext cx="2283712" cy="2743200"/>
          </a:xfrm>
          <a:ln w="22225">
            <a:solidFill>
              <a:schemeClr val="tx1"/>
            </a:solidFill>
          </a:ln>
        </p:spPr>
        <p:txBody>
          <a:bodyPr lIns="365760" tIns="1554480" rIns="365760"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4" name="Espaço Reservado para Texto 16">
            <a:extLst>
              <a:ext uri="{FF2B5EF4-FFF2-40B4-BE49-F238E27FC236}">
                <a16:creationId xmlns:a16="http://schemas.microsoft.com/office/drawing/2014/main" id="{C0972073-5297-411C-B27C-5CC1985668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50734" y="2172551"/>
            <a:ext cx="2283712" cy="2743200"/>
          </a:xfrm>
          <a:ln w="22225">
            <a:solidFill>
              <a:schemeClr val="tx1"/>
            </a:solidFill>
          </a:ln>
        </p:spPr>
        <p:txBody>
          <a:bodyPr lIns="365760" tIns="1554480" rIns="365760"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5" name="Espaço Reservado para Texto 16">
            <a:extLst>
              <a:ext uri="{FF2B5EF4-FFF2-40B4-BE49-F238E27FC236}">
                <a16:creationId xmlns:a16="http://schemas.microsoft.com/office/drawing/2014/main" id="{E7EB506B-A069-4967-8BF4-C080EC34A3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0" y="2170279"/>
            <a:ext cx="2283712" cy="2743200"/>
          </a:xfrm>
          <a:ln w="22225">
            <a:solidFill>
              <a:schemeClr val="tx1"/>
            </a:solidFill>
          </a:ln>
        </p:spPr>
        <p:txBody>
          <a:bodyPr lIns="365760" tIns="1554480" rIns="365760"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</p:spTree>
    <p:extLst>
      <p:ext uri="{BB962C8B-B14F-4D97-AF65-F5344CB8AC3E}">
        <p14:creationId xmlns:p14="http://schemas.microsoft.com/office/powerpoint/2010/main" val="22303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tângulo 832">
            <a:extLst>
              <a:ext uri="{FF2B5EF4-FFF2-40B4-BE49-F238E27FC236}">
                <a16:creationId xmlns:a16="http://schemas.microsoft.com/office/drawing/2014/main" id="{8E22E039-2338-41C1-B766-1F3E903EC727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noProof="0"/>
              <a:t>6.53</a:t>
            </a:r>
          </a:p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7376" y="1874520"/>
            <a:ext cx="4379976" cy="1547583"/>
          </a:xfrm>
        </p:spPr>
        <p:txBody>
          <a:bodyPr rtlCol="0" anchor="b">
            <a:normAutofit/>
          </a:bodyPr>
          <a:lstStyle>
            <a:lvl1pPr algn="l">
              <a:defRPr sz="3800" b="1" baseline="0"/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7376" y="3483864"/>
            <a:ext cx="4379976" cy="613370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grpSp>
        <p:nvGrpSpPr>
          <p:cNvPr id="10" name="Espaço Reservado para Imagem 16" descr="ilustração abstrata colorida de edifícios">
            <a:extLst>
              <a:ext uri="{FF2B5EF4-FFF2-40B4-BE49-F238E27FC236}">
                <a16:creationId xmlns:a16="http://schemas.microsoft.com/office/drawing/2014/main" id="{BB4F6769-F2AF-40E9-9E50-F81C7E6E6806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671802-9C9A-4E24-88D9-E06A86FB078E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C496BE-6A74-4380-A871-1125ECCA3B69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EB51B5-EE77-4EF7-BF37-F8B133937C28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B46DE2-4842-42F7-8D46-63B751567E8D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5756E-4ED9-48D0-9D1F-15B74033831A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E72BD9-1593-47EC-9FCF-E9FE8EE2D87F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2E07E1-DC65-4E1E-ACE1-984E3E62358F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A4D431-DB37-4617-A1D4-D7A16214E846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BFD618-6E12-4E2D-8814-1A923D4E1DB6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893BD-2114-45DF-8E58-BD4DD8C6D0F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18BE9A-C970-4573-8F23-DB44EB78EBC0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B54ADD-CF55-44BE-9038-16638782C9C5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B020B8-0802-4658-B3DF-6E6277C29A57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68FEFE-BB1C-4FEE-BBEC-002A91AEAEFF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A1C9-5DE9-4D03-A6FA-CB80875D9C4F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84251B-E6C4-4A94-818E-7BA63659B14E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00B4B3-E46D-4915-9C2D-E22A60CAE338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D3659DE-5889-4904-94EF-48471A05337D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14215-70A1-4594-9067-199778346569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D2B3EF-E12A-41BE-8D09-BEA2EF18EBE2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F9AC3C-A1C0-40DE-930A-CC59F20FF36C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5C9F2C-7F71-4CFC-B17D-A0EF33118EF6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E9F38A-109E-4700-832E-76BC121A62CE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6FBE40-97F1-4DC8-8AC1-4023306C0DC8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D4488-DD75-48FF-9FA3-61D687B0E37C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673053-481D-4218-898D-C5783F0F9DDB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7C03A3-39DB-4601-B585-4A32662E0551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0E88E9-8564-4575-9A95-ACF7B0736763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733241-E121-49BC-B4F6-2754E89A13FC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0E82B6E-7AE3-4C39-9F98-93C148037B12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C5A61-A004-47EF-AA48-D545B1144F98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3412DE-36C9-4239-9A36-0146CC5E383B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395DCF-6C1A-4BC0-8AB0-3AD744C4ADEF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2446F5-2D4C-4EFF-BD37-E5226A9F9C34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553354-CFFE-4B53-83BB-4A22E9360C6E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FA78A-B024-40F4-8E2B-0F0DCE1BEA57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BC36-E832-43B0-BAD0-9F61C7F10B86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0A9D40-0DCB-43B7-82DA-C7D435364AC7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2ECC7E-AA12-4C28-941C-F0C5C99B24F6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B26E688-5B90-4D93-930F-38847C2A5C36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BD80EF-44B2-47DB-976C-7CDE4830B894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A062865-8984-4F4C-8405-614945C676CE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0FDC9F-A54D-4BF1-B6B7-47747819CF30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3B1CB-A948-43DC-BF6C-F8782E02FC7F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90563F-7F0D-4BA3-A5B0-523044464D53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2F599D-C923-4AC9-AB68-5A6CECC32E19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9AC5BE-ABD6-463A-8C86-2DD140DD4E75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C25E9-AD0A-4F25-B227-AD67DD39B2AF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C65CD5-3826-425E-9E14-B628285371FA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BF63E0-1C32-4D5D-B1CA-19565C8FB7D5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C4D2CD-4C27-4921-8BD7-B3C92CAA0457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1D00B2-0C80-4662-B105-49A74C91D9B6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D237A5-9767-4194-8359-9FD42A225611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987BAB-6DB6-4A36-A29F-579BC72DDF32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D51778-4491-406F-A2D6-1B9750DA4AF0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3649C4-EFAE-4B29-B1AD-9D0B4DCE2273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AB7EFE-A604-449F-84DE-BC37DAEFA026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431582-6F05-484D-97D1-8DF253BBA8F7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2E1E45-A096-437E-80E7-8C127D10A721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187D76-FA8A-4639-8235-252E4DA8F716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71BE8E-2426-4943-9AF4-7DE1ECC77839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2DDEA6-650E-4657-9AA5-11604059D9C1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65E061-7185-46A5-8945-E0D9F5D2150B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787658-0A3E-4817-B4D6-1218CC5FA313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1736DD-6E77-47EF-A8E4-E8E1C82729D7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A73723-722A-42CA-B563-29BC977D8E64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B40325-48B6-4D41-96CB-58E4E2E5DED2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96156C4-CED6-4DCE-8F3E-13D1D4EE5421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89FD7F-CB1A-4BA1-80A1-E927DD233945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568E3A-4C4B-4F9D-8AD6-542F0989074E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698BA7-726B-4050-BCE9-963CDC71091B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2EE989-7C22-4731-B17C-96874280597F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D0BBE5-BDD6-4CD7-8618-221AB164F63A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8FBA2B-6018-4F10-9B4B-71AC3338FE72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382914-1307-4F05-8AE6-E241CFB636FE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E62AFE-E626-4C86-97C2-86191A55A269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089D3E2-C5C0-4358-8C54-4B9E824ED309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8A8E654-94AA-428C-9645-57C22174B7CB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CB3AFEC-D120-44A7-AB77-1C072BF884CB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27BC00-D113-44AB-B230-2F9B13B5BFFB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2E222A-59DF-415B-86D5-3DBB79DEEE6A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D4BFE9-4D1D-4BA4-A9A9-EB7B75933C48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F13C13F-77D8-4031-A2DF-CF2FE3ECE661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432DDE-9E95-4491-B9FC-60AE3206CCD3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B509BF-0242-4C04-B23C-AAF184854524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CD66C6-5E9F-4DE6-9622-7254605CDB02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0C882E0-FE12-44D9-98EC-0896143D1EAE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A029BD-C845-4801-A50A-D5E9B174CE5F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967668-5955-4485-861A-D1722F85F528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731D471-DC6B-452A-A885-284554C13E0A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E8B184-EFA5-42AA-B989-7A387275821E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2035D9-C8EB-4104-8B68-29855566A8FE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F07F49-C859-47B5-A12E-0F1A1D177648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95E1C7E-C527-47E7-9ED2-72FCB95A7E63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A73CC5-DD34-4007-AEC4-5DF2691AC426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E397E1-688A-43C8-BDA9-2BA2BF30948D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4CDF0-5EDC-4B70-91B8-445497BA9890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41F9BC7-83C5-4057-A2C8-4F848F42C82D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BA6083-4348-4790-9CF7-508DE1B4CB49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EB845F-19E9-4692-B47E-8FE8390DE115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6E3817-CAA4-4699-9BDD-D5F6DE77FDB9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35329B9-6E20-4944-B994-9B94324AF7A8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8EC58D-5B20-41D9-B17B-804ECCF9870F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3611A8-A099-4F43-A368-E0424237905B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8B1B378-D724-46FF-AFD4-C4E663E945A1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D8E006-AC59-4244-85F9-62B0B139CD33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CD97AA0-4E0C-49E2-BF1D-11E3871FD9A8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BBEB12-0BA4-4144-9291-1F323E4FE027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8B353E9-8848-4360-AE1B-9FC1367D4BAE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F0DD5B-E486-4FB5-8F3B-4490C0E17E2A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A83C37-DE06-41DF-A451-F321EA0ECF1D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FC8D0A-346E-4FFA-B49C-03667546E66B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238328-BE38-455D-8241-2724F98FDB1D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22761F-D0B3-4CA4-8E9E-800DDB4FC6DD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8851D6-2EBA-496E-8D6C-A2E47D4301E5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AE34C19-878B-4389-A49B-CAC78A2ED75B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2C5B5D2-64C0-43C1-B1D2-CB0963685EAF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2BAE21-69A0-4A8C-9C55-92F18FA02F84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D99DC8-C72E-47E3-A262-692699482070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533750-444F-47CF-890F-A023D2EF37BA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F2622D-38A6-41FA-9232-C3B9CD066073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AC16B0-41EB-4F2C-BC8F-39753FED68C9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724F19-3BA5-41DF-9E9C-60620B9EF9BA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BB1A445-68CE-46AE-976E-501A52B8A427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897805F-5A76-48CD-9C1B-A9569C72A914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ECB4ADF-4027-4B1E-82A3-8C01C111A883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3C255D1-A503-4454-964E-AA266C31C8E2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0F018B8-19FB-43EA-82AE-E59EB1557F81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33645EB-27EF-4933-8336-96822FC0A124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2D0EBE3-269C-479C-95B3-BDFF064A1E22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53F6981-FB20-4695-8438-4599F158D08E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B858F70-6AF9-4435-BD39-AAD6313546C7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619C1F-4A5E-4DBE-B483-B0F636323936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9781B1-5265-4185-8203-62B58BBEBEA3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168170D-4C6B-438B-969D-2D9C8D8A4170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B6CD96-7412-438A-B5B1-89AF3E95097E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724FFCB-3BE5-4C27-9DBD-0D3ABCE322F4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6D62388-AE88-465C-BBFB-084E2641915B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6E7B18-74C8-43B7-89D7-CAB9E3D4B2AE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522E1B-E039-4202-8BB7-F95A6B088979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8AA78B7-2BF1-48AE-8758-0352A5FFBDB8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30AED2-5B1E-4D35-A473-D0B51C6C48C3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199361F-A07E-406C-BD0B-F959C7981C50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76FB17-65C7-412C-96EC-C865825B0CE5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1EDAD6F-C583-4E22-A2F0-5E57EF8314D5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94146A7-C318-42DF-8AD6-BADB0C065AAC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D330C9-3CE4-472B-A3FF-67856F1D3740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343486-9A8E-4981-937E-0D980E9E3FF6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CCAD129-6F9B-4EAC-84E3-3D1DA01AE95D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BECCAD6-9BF6-4EB0-BA4E-C5DEF125CF92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29E471-7999-416D-82AC-0AA8C2D7D345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7017BA-2803-498E-9A6E-F7C0308D4522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0633A81-D45A-4CE7-9364-4946A558D613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4483C85-ED9D-42CC-92AE-722D6F6C1D21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5729E8-23A3-4ABF-8523-488B4E7283AA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96BA680-7951-44C2-9059-54BD529D6758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EC203B0-B174-42DE-821E-0CF7CC93B23E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287BAF-BD4C-42DB-A068-1E8CE2459AEC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B12DF18-81BC-4B62-9811-58FFB25A9489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DB4E15-7BDE-4BCF-81B3-BD5629B1A199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44DE3D-8AC9-44FF-B217-FB8FBC62A030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2713137-4632-4518-8A95-044F25EE0517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7B79679-CCBA-4D84-BCAB-C81B2843F72A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D738FEC-4060-425D-A70B-45FE88BD4FA3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C1D4E91-0540-4D4C-9936-529718A2E65C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C152B5-1345-40B8-A9EE-D4202248D975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3148A7-04AE-43DD-AAD2-DD7580B6DF1F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F9873AE-376D-4603-9190-9E3D1E0516A1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7F6238-9142-414D-8180-29FDBF822A3B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899136-EB07-453B-822E-7CFC470A88B4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034972-4A96-4F41-926F-7013F65AA847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B810955-FDBA-4050-876A-883B7165F81D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C6D83FB-C597-45D8-B29D-387F06086E5E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9BB47B7-C85B-4673-BEBB-332AD8D2CC88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3FC53E-9D87-4727-8797-FFE6128C320C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3CD236-D449-4E52-B91B-C26B521FE81B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27F3312-CB4E-44BF-B49F-5552B156FF53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FF5B758-91FC-4341-9C5B-4A55C35F85F5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3F1BD63-998C-4887-8C0F-4FC4FB0182D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2A34687-C3C6-4F87-96FD-2482FFD54908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C9A405-1AC5-4D56-A13C-C77654E7667C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2874B4D-9BB0-4666-977A-37F40F4F4114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F919C6-225E-4074-9D7E-E2C2C8FB5722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3A70016-2BC3-4020-B78C-5B0206B11F97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C2E6C7-0B50-4078-9C68-B8488360FBA2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064AF40-DFAD-4337-B2D8-E4A9BAAA6526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2FD1767-AF32-44E9-B8DB-DACC6D8DA440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9CF607-D71A-4313-AAAB-5D660106DF6B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6DECD6F-D1EB-4BFC-B206-D465F0DFB13C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75FCAA-720E-4D88-9D29-22AAF9BD3282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A5226DB-BB9B-4E69-B17C-D7258178C213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667586E-E1A2-4429-B043-98B45620B5CF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F9B8E5-4D07-4720-8636-A75F386985E1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FEFA3A-2810-4F14-87A3-AA933EB458A9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A96F509-63D8-42DF-B068-67734DC4166D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2805ED0-269D-4CE3-A447-208CDF7FB774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80EE476-0BD5-447D-91A6-962B92455EA0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FDFF341-2739-4C99-9C5C-569C83E70F76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13073C-324F-46D3-8666-A2C2B97E3629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D7AB5F9-0095-4EDD-BE7B-2A0D60DBFCC7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7A5FDB7-5688-4E1E-982C-39D270D14FC7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AF96D8-DC69-4D47-B49C-343ACA803C09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4A40102-4135-432B-A93C-34D4833B5691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29C6D6A-F49E-4622-87CD-64DFC758C9DE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8C0947-F9FD-4556-9A4F-2CBB7F07F5BB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9E2F490-19C2-478B-BD21-F34CEA204C2C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E252CAE-B574-462D-807C-F3A5C7DEA82B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045A725-A1AD-4335-AE5D-0E81EAE1E8FB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26C4433-3D92-41F1-8DA9-E8B65D6CDDF9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4B541C-EE16-4C85-9550-2771C039E95F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0648C37-ADA7-4B69-9996-E53261CB9BA9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4C61DED-9EAE-49FF-80AC-9609ADD8E778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C636F8A-FB25-46D2-B878-98A59C246821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F1CFA52-C837-463B-887A-CEA21F0F9FFD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7028251-4167-4BD8-B7DB-B0A76A565CBC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2294EA3-2D18-4C89-9313-7AC5878B5499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98E73C-22CE-412E-AA74-DDC5401EFDAA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6D7E6CD-B6C8-4317-AF1E-E715C63F8B5F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A78D3FC-ACE6-4B91-9CB5-0299EC5A01B4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DBAC55-5983-4467-A7CE-BDD6DEBB9DA4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C7440C-06A3-4EFE-932F-0A0F703FDD0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5A9113-7A8C-49FD-B916-A3A886AFC1BE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03FA9D1-A48D-401B-B287-37CB33041732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60E746-6290-480D-AF90-E7BC5B601E91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9663E8-BFF4-4DCD-9815-E1E99DE47300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A5F7631-E121-46F7-8824-85EE7F6E8AD1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8A6EE32-0CA4-43F4-8B17-56585148A355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B283D43-FA1F-44BB-8874-D4FC17A19D98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A027927-F8C8-4654-B687-3E04A01C36F0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37A036C-F26D-49B4-8AF2-AFA38B3C27F3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AA7A77E-B69A-47B3-BCF0-66C0F393BE71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61EF40-C4EF-4E89-A690-593B0DE1CCB8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D7A6C0-DB32-4674-9E34-EEF396EC180F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67708F8-282E-4BF5-86F9-F5D9C70DD91A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4053E9F-7746-4B80-B033-E924D82364C9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A4AD23F-B573-47EA-9E40-0D26FAAF55AC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63483E7-621E-4FC8-AFE7-963B96838979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7CEC0B0-2C97-4DF1-B7C8-40FC3E39EB40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CA66A9-DCFA-4447-BDCC-AF1A84699117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559576-3670-4F7E-A288-545B6868BE0F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29E970-EDCE-4C2C-8028-7F338C11201C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AB0DAF5-922B-42B2-B86C-2B4E013918F2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CE6EC76-4F6B-4D92-88EC-2441C354BF56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7112D1-ACAD-42CA-909D-3852057AA3C0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1D0340-1511-497F-84F1-3E6C2981D6C6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A6608F3-B37C-4135-90CE-1B4E30D6DC88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5CB0380-95BD-4B82-8E79-E722C1E56B06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62D11E1-7180-4AA6-BF04-4345635FACAA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033B2C2-A0BB-4F47-9299-FC6A9940C822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DFEAA58-5611-42C9-AC83-2E1DC1919E1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57F0E7C-43DC-47CD-BF9F-1CB68E92E2B4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A8BE487-BC5B-4EE5-B95D-ABB6C27E491F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ADD4427-FBAD-4F1D-9316-69700DF9F79D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F91CC62-EEB1-4301-83A3-9F80E14EDC0F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101ADB3-F504-4029-8320-B3E7F5A4C11A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0BAF818-7AC9-402B-AB16-968E6997B883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620328D-27EB-4F1F-AB2F-9F281483E324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2E33EB4-B267-40CA-9CF7-D6EBB66AD3AE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48B57FA-4579-40CA-98CD-5EDDF9C8E697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B6B6429-B3F5-467D-9DAD-95BCD3E2806C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E7E76F-B19B-4D42-9525-4298628F7649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4F5590-C4C0-4374-9982-DFDEB7ED7367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5B4E4FF-8CC7-4BF2-8D01-BACDB32646B6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6E9C1A6-A6E3-4B1D-B6E4-E9DB1017024D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52C995F-C442-477D-BD92-BEF1A694B7F2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AC13BB0-6354-4C07-9967-A7B7BBE24385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2492FC-8180-450E-A4CD-DEA02FDA5CE5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785F10E-62F1-4868-A8EB-5BC1B06DA570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238125D-719E-4C51-A5C1-AE83BD08A922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FDA079D-1E1D-47F6-8C57-78A73156E10B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24DC807-8345-4D50-8538-F86D60785283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05FF02D-4B21-4CA5-A373-CEDA02904F36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D9B137-427A-4636-B9DE-47E68266D562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2CD148A-22BD-4222-B375-156B7435E2BA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69E6CF-95AF-49B9-A88F-B0A4A4591F1D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8F6631-FE05-4960-935D-68C6DA943F61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A8F7EC9-D040-46C5-8235-BF06EF015EED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7199AB5-C0EB-4B2D-9D5D-3C29EA8347B0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7EA037-6F03-4697-8FB4-45ED32E3C09E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59D9EAC-F03F-4508-8FA4-CEEC9EBC46D1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F0FE711-4979-443F-A97C-3BF4D73ECFEF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E6EDD69-6306-4627-A675-0695882CD955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7B3FA62-9B0D-49BE-92D4-A7E43F68FD99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DDCAFD8-AD03-411F-9FA5-8FE51A8C17AC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6AD3BFC-8C0F-421A-9400-10C562673721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6A5CC0E-7DBA-4D62-B63B-8927FFAB4D19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6CA7776-5721-4760-9F9B-77C99FD5B19E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9DA182C-1DDE-45F7-B33D-48CFBA503A36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1E8BA58-D3ED-4DB2-83BD-6027330ED727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9CCBE08-7E21-4BE7-9E24-484F0C7D6A2B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19914AA-7A3E-4C3F-97E3-D80EC39A801C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895C285-0862-4CED-86D7-2666060401DE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A5EAE98-3AE8-4F1D-861D-6C73ACD445F7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2CB3D21-A500-4531-B335-DB3E2DB852EB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E11F983-EB5D-446E-A87C-C69C7F9DA91B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55F1539-FD09-4D71-B5B4-FB5D324B0C29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9D22AE6-6B7C-45EB-96BE-00E6211F5C65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A644EDB-8772-4167-A83A-3A11E6D27768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A50C0FD-7740-4DA3-949F-FDA4C59F71F9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F5B9FF1-892B-4BA1-B49C-4A42CB63F22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BDF081B-5F17-4382-8EDE-074D6253D253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B9DE73-8BA4-406B-B5B4-C046050D3643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174258-B344-4057-BFFF-71D4FA906073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1922BEE-D569-4586-A49E-76DDE6C96ADF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F009976-8CCE-4EBD-AFC8-FE4E5277E14B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FEED3F2-A8C1-4DCD-ACF2-3E236FC51B9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F450E4-B578-48D6-88A8-5E90E376B88A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DD65527-989C-48B1-9C6F-5614CC85D6A1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6126068-3278-411C-BD43-5FD06BC94F45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49BA98-402E-4F51-910B-DE65E5CC1F63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0C9F7B-42CA-431F-A5B3-AB30B73082CD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2230602-0D4D-488C-9736-C09CC8E8A2B2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250E013-0260-472B-8B65-8659F9B6F207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DDFE621-6838-4125-B207-1FDB35620E35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0485DFF-966F-405A-B8B0-075A76F6E9FD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7E838C3-853A-441D-962D-8F707D2AFE54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459463C-166B-4130-A086-B910A7767138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B5D6752-9E6F-4A61-AEAA-52AC56406E9C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6C0FFEF-A8DC-47F1-BC2A-29AC8790574F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27C5EC9-7476-4294-A742-7FEAEFF1D358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0E961FB-B93E-4474-9CEA-FF90F0796814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BE8FF71-F221-43CA-A700-1E87DB16CA4F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2F714F-BF26-43A8-9859-366F6A02319F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8CEBF7-1D7F-4537-9E58-DCBE85180B84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587631A-62A9-4F0D-AAAF-2BC3C2D84991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D629037-47C1-4F5D-96FF-6A32D0C2E221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E8E4DC7-2A63-4F71-B0A6-A63A50B07B1A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35E4AC-7BEC-4EBE-AB68-37E4B13D1981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B6BFC9-D59A-4D56-88AE-2E72ED3582CF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4E0B4D-621A-4C57-A845-9CFD05E291EA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13BEB52-3D6C-4ECE-9A54-D6D7F066251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1B7239B-E056-4524-A680-59F891FAEB79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73CDCAF-AE9B-49FD-8FF2-7BEB7C07FC84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8B4DDED-0F9B-45C4-83BD-F4BAD1B6C866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6EDD5C2-E60E-4DDD-B01C-4748178A4D6B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9650602-8FA9-40C0-A0ED-5336AB685179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459885C-7811-4F59-B950-BA4D28436333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422EA21-DDFA-40FE-8530-A820F6BC3A76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E43B946-D65E-49CB-8AB0-9967C0BF2989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6A5BFF7-6AFE-40E2-B6B1-994A2C5A4EC6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8BC5FEA-8DA0-4BDD-A48A-0DA5E7A88097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8690CD-869B-4AB1-88AB-AFA1856E6202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02A706-B40B-45E4-A1C8-C8D72DE093B5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58A13CA-1B9B-4A82-82DE-D7B76336B290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2F09AEC-C382-4023-8628-E6B15A93A2C2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4B71604-83A5-43B9-B3A2-A8A0A46CFC34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6A8FE9F-4CD2-40F7-8B21-33258DD88432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B24446B-C518-4023-817E-CB2341FC69A7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DA4A514-DA87-4CEB-946B-DEB8F98AAA6C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E68EDDD-19D9-4764-9781-B6E03DCE406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B91D689-CD7A-4BF8-AB85-D4C4C4E0D714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D79ED7C-A583-45B4-8B58-85CCB9C99307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81A2101-3752-471B-8F23-9E9C68622D91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8245A02-2C27-4179-A222-6E111785DB9D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F7A78BA7-AAF5-4BB2-917B-D3DCE60E4D27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99E0E32-59BF-460C-A97E-90D923C33625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59C6C93-D6BC-4918-BC30-709630F2F0FB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AA1FB2C-40B9-450B-AD85-72C6215FE232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118A58F-38E7-40C3-954E-D0591CA18865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29E4573-7154-4C03-BE9E-55EBD8E38681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1D76474-85B4-4F9E-9103-7CDA712CFB5A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C2BC550-8D08-43BF-A7ED-46633C3CBC0C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AEA2554-5AF0-4B9D-8AD3-855A53847847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72269B0-1DDC-478E-8E6C-89485F6C3137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7789F07-BC21-4CAF-BF48-AC6A7D861A54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6352376-5C1D-45E1-9912-05358A0362CD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E8928F4-5848-4AA8-9263-D7B8904FF09E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9EB38DB-E818-453F-828B-95B2611BB00B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E89A35E-4476-4040-82CE-B3DD02CD1E9E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4BDEBA8-97E0-4FD5-972C-3B98DBDFDE70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1355FE0-D809-4DFE-BFDE-59DECE050C99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26E9A69-0919-4DBC-847E-FDAE5ED1F28D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52F1E70-C981-4C5C-8729-C50755F1615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E93DCF5-4E97-41B0-B109-542B1F49E4F7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385752-C0C6-443C-9783-DFA5B6311E0C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81DF404-7E2C-4ACC-B8BC-752BE0B1C184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1A08F89-70A1-4710-BB0B-87EDB9EC3E7E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9604AC6-114A-4845-8BAE-2E94FA056A28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1D23936-68CE-408C-B4C4-B1407FE30CCF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4B903E7-CF4D-471C-B281-A5FAB6DC985D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B627E4B-97CD-4499-ACDC-F83064ECDA6F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53EB9D3-8EFF-49C3-BCF6-0BB58FE8E4A3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3478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1607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1514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8741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10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45519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pt-BR" noProof="0"/>
              <a:t>1/7/20XX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1915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9" r:id="rId13"/>
    <p:sldLayoutId id="214748364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DE9D0E-C638-4470-A425-A312F6514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n old railway bridge in black and white">
            <a:extLst>
              <a:ext uri="{FF2B5EF4-FFF2-40B4-BE49-F238E27FC236}">
                <a16:creationId xmlns:a16="http://schemas.microsoft.com/office/drawing/2014/main" id="{88FE9299-9671-2F7A-DF73-E96A4CAEB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51" r="28018" b="-1"/>
          <a:stretch/>
        </p:blipFill>
        <p:spPr>
          <a:xfrm>
            <a:off x="6096000" y="10"/>
            <a:ext cx="6095697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E5E68C2-DCCC-4202-9B0B-165BA46C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1938130"/>
            <a:ext cx="8293042" cy="3615369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2067340"/>
            <a:ext cx="6829044" cy="2421732"/>
          </a:xfrm>
        </p:spPr>
        <p:txBody>
          <a:bodyPr rtlCol="0">
            <a:normAutofit/>
          </a:bodyPr>
          <a:lstStyle/>
          <a:p>
            <a:pPr algn="r" rtl="0"/>
            <a:r>
              <a:rPr lang="pt-BR" sz="4000">
                <a:solidFill>
                  <a:schemeClr val="bg1"/>
                </a:solidFill>
              </a:rPr>
              <a:t>Bridge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 rtlCol="0">
            <a:normAutofit/>
          </a:bodyPr>
          <a:lstStyle/>
          <a:p>
            <a:pPr algn="r" rtl="0"/>
            <a:r>
              <a:rPr lang="pt-BR" sz="1600" dirty="0">
                <a:solidFill>
                  <a:schemeClr val="bg1"/>
                </a:solidFill>
              </a:rPr>
              <a:t>Padrões de Projeto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7D1AEC-1823-4871-91B6-66548514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Rectangle 100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06" name="Picture 100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12" name="Rectangle 10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CONCEITO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DF477A88-2AF7-461F-A62A-2370C038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2301" y="443732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988" name="Espaço Reservado para Rodapé 4">
            <a:extLst>
              <a:ext uri="{FF2B5EF4-FFF2-40B4-BE49-F238E27FC236}">
                <a16:creationId xmlns:a16="http://schemas.microsoft.com/office/drawing/2014/main" id="{913B4A80-6C83-FB4C-8D49-B81A9804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 flipV="1">
            <a:off x="9950550" y="850122"/>
            <a:ext cx="45719" cy="10999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l">
              <a:spcAft>
                <a:spcPts val="600"/>
              </a:spcAft>
            </a:pP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 Black" panose="020B0A04020102020204" pitchFamily="34" charset="0"/>
              </a:rPr>
              <a:t>O Bridge é um padrão de projeto estrutural que permite que você </a:t>
            </a:r>
            <a:r>
              <a:rPr lang="en-US" sz="1600" b="1" i="0" dirty="0" err="1">
                <a:latin typeface="Arial Black" panose="020B0A04020102020204" pitchFamily="34" charset="0"/>
              </a:rPr>
              <a:t>divida</a:t>
            </a:r>
            <a:r>
              <a:rPr lang="en-US" sz="1600" b="1" i="0" dirty="0">
                <a:latin typeface="Arial Black" panose="020B0A04020102020204" pitchFamily="34" charset="0"/>
              </a:rPr>
              <a:t> uma </a:t>
            </a:r>
            <a:r>
              <a:rPr lang="en-US" sz="1600" b="1" i="0" dirty="0" err="1">
                <a:latin typeface="Arial Black" panose="020B0A04020102020204" pitchFamily="34" charset="0"/>
              </a:rPr>
              <a:t>classe</a:t>
            </a:r>
            <a:r>
              <a:rPr lang="en-US" sz="1600" b="1" i="0" dirty="0">
                <a:latin typeface="Arial Black" panose="020B0A04020102020204" pitchFamily="34" charset="0"/>
              </a:rPr>
              <a:t> grande </a:t>
            </a:r>
            <a:r>
              <a:rPr lang="en-US" sz="1600" b="1" i="0" dirty="0" err="1">
                <a:latin typeface="Arial Black" panose="020B0A04020102020204" pitchFamily="34" charset="0"/>
              </a:rPr>
              <a:t>ou</a:t>
            </a:r>
            <a:r>
              <a:rPr lang="en-US" sz="1600" b="1" i="0" dirty="0">
                <a:latin typeface="Arial Black" panose="020B0A04020102020204" pitchFamily="34" charset="0"/>
              </a:rPr>
              <a:t> um conjunto de classes intimamente </a:t>
            </a:r>
            <a:r>
              <a:rPr lang="en-US" sz="1600" b="1" i="0" dirty="0" err="1">
                <a:latin typeface="Arial Black" panose="020B0A04020102020204" pitchFamily="34" charset="0"/>
              </a:rPr>
              <a:t>ligadas</a:t>
            </a:r>
            <a:r>
              <a:rPr lang="en-US" sz="1600" b="1" i="0" dirty="0">
                <a:latin typeface="Arial Black" panose="020B0A04020102020204" pitchFamily="34" charset="0"/>
              </a:rPr>
              <a:t> </a:t>
            </a:r>
            <a:r>
              <a:rPr lang="en-US" sz="1600" b="1" i="0" dirty="0" err="1">
                <a:latin typeface="Arial Black" panose="020B0A04020102020204" pitchFamily="34" charset="0"/>
              </a:rPr>
              <a:t>em</a:t>
            </a:r>
            <a:r>
              <a:rPr lang="en-US" sz="1600" b="1" i="0" dirty="0">
                <a:latin typeface="Arial Black" panose="020B0A04020102020204" pitchFamily="34" charset="0"/>
              </a:rPr>
              <a:t> duas </a:t>
            </a:r>
            <a:r>
              <a:rPr lang="en-US" sz="1600" b="1" i="0" dirty="0" err="1">
                <a:latin typeface="Arial Black" panose="020B0A04020102020204" pitchFamily="34" charset="0"/>
              </a:rPr>
              <a:t>hierarquias</a:t>
            </a:r>
            <a:r>
              <a:rPr lang="en-US" sz="1600" b="1" i="0" dirty="0">
                <a:latin typeface="Arial Black" panose="020B0A04020102020204" pitchFamily="34" charset="0"/>
              </a:rPr>
              <a:t> separadas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i="0" dirty="0" err="1">
                <a:latin typeface="Arial Black" panose="020B0A04020102020204" pitchFamily="34" charset="0"/>
              </a:rPr>
              <a:t>abstração</a:t>
            </a:r>
            <a:r>
              <a:rPr lang="en-US" sz="1600" b="1" i="0" dirty="0">
                <a:latin typeface="Arial Black" panose="020B0A04020102020204" pitchFamily="34" charset="0"/>
              </a:rPr>
              <a:t> e </a:t>
            </a:r>
            <a:r>
              <a:rPr lang="en-US" sz="1600" b="1" i="0" dirty="0" err="1">
                <a:latin typeface="Arial Black" panose="020B0A04020102020204" pitchFamily="34" charset="0"/>
              </a:rPr>
              <a:t>implementação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i="0" dirty="0">
                <a:latin typeface="Arial Black" panose="020B0A04020102020204" pitchFamily="34" charset="0"/>
              </a:rPr>
              <a:t>que </a:t>
            </a:r>
            <a:r>
              <a:rPr lang="en-US" sz="1600" b="1" i="0" dirty="0" err="1">
                <a:latin typeface="Arial Black" panose="020B0A04020102020204" pitchFamily="34" charset="0"/>
              </a:rPr>
              <a:t>podem</a:t>
            </a:r>
            <a:r>
              <a:rPr lang="en-US" sz="1600" b="1" i="0" dirty="0">
                <a:latin typeface="Arial Black" panose="020B0A04020102020204" pitchFamily="34" charset="0"/>
              </a:rPr>
              <a:t> ser </a:t>
            </a:r>
            <a:r>
              <a:rPr lang="en-US" sz="1600" b="1" i="0" dirty="0" err="1">
                <a:latin typeface="Arial Black" panose="020B0A04020102020204" pitchFamily="34" charset="0"/>
              </a:rPr>
              <a:t>desenvolvidas</a:t>
            </a:r>
            <a:r>
              <a:rPr lang="en-US" sz="1600" b="1" i="0" dirty="0">
                <a:latin typeface="Arial Black" panose="020B0A04020102020204" pitchFamily="34" charset="0"/>
              </a:rPr>
              <a:t> </a:t>
            </a:r>
            <a:r>
              <a:rPr lang="en-US" sz="1600" b="1" i="0" dirty="0" err="1">
                <a:latin typeface="Arial Black" panose="020B0A04020102020204" pitchFamily="34" charset="0"/>
              </a:rPr>
              <a:t>independentemente</a:t>
            </a:r>
            <a:r>
              <a:rPr lang="en-US" sz="1600" b="1" i="0" dirty="0">
                <a:latin typeface="Arial Black" panose="020B0A04020102020204" pitchFamily="34" charset="0"/>
              </a:rPr>
              <a:t> </a:t>
            </a:r>
            <a:r>
              <a:rPr lang="en-US" sz="1600" b="1" i="0" dirty="0" err="1">
                <a:latin typeface="Arial Black" panose="020B0A04020102020204" pitchFamily="34" charset="0"/>
              </a:rPr>
              <a:t>umas</a:t>
            </a:r>
            <a:r>
              <a:rPr lang="en-US" sz="1600" b="1" i="0" dirty="0">
                <a:latin typeface="Arial Black" panose="020B0A04020102020204" pitchFamily="34" charset="0"/>
              </a:rPr>
              <a:t> das </a:t>
            </a:r>
            <a:r>
              <a:rPr lang="en-US" sz="1600" b="1" i="0" dirty="0" err="1">
                <a:latin typeface="Arial Black" panose="020B0A04020102020204" pitchFamily="34" charset="0"/>
              </a:rPr>
              <a:t>outras</a:t>
            </a:r>
            <a:r>
              <a:rPr lang="en-US" sz="1600" b="1" i="0" dirty="0">
                <a:latin typeface="Arial Black" panose="020B0A04020102020204" pitchFamily="34" charset="0"/>
              </a:rPr>
              <a:t>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B977C86-3B4D-43C8-8241-380CB86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3229" y="6007878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01/07/20XX</a:t>
            </a:r>
          </a:p>
        </p:txBody>
      </p:sp>
    </p:spTree>
    <p:extLst>
      <p:ext uri="{BB962C8B-B14F-4D97-AF65-F5344CB8AC3E}">
        <p14:creationId xmlns:p14="http://schemas.microsoft.com/office/powerpoint/2010/main" val="6209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EXEMPLO DE USO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B977C86-3B4D-43C8-8241-380CB86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01/07/20XX</a:t>
            </a:r>
          </a:p>
        </p:txBody>
      </p:sp>
      <p:sp>
        <p:nvSpPr>
          <p:cNvPr id="988" name="Espaço Reservado para Rodapé 4">
            <a:extLst>
              <a:ext uri="{FF2B5EF4-FFF2-40B4-BE49-F238E27FC236}">
                <a16:creationId xmlns:a16="http://schemas.microsoft.com/office/drawing/2014/main" id="{913B4A80-6C83-FB4C-8D49-B81A9804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8654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DF477A88-2AF7-461F-A62A-2370C03845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27181" y="136525"/>
            <a:ext cx="811019" cy="503578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881745"/>
            <a:ext cx="4005263" cy="229033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0"/>
            <a:r>
              <a:rPr lang="pt-BR" sz="23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Utilize o padrão Bridge quando você quer dividir uma classe que possa ter diversas variantes (como produtos e suas variações de cores: CanetaAzul, CanetaVermelha, CamisetaAzul, CamisetaVermelha, etc..)</a:t>
            </a:r>
          </a:p>
          <a:p>
            <a:pPr rtl="0"/>
            <a:endParaRPr lang="pt-BR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16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VANTAGENS</a:t>
            </a:r>
          </a:p>
        </p:txBody>
      </p:sp>
      <p:sp>
        <p:nvSpPr>
          <p:cNvPr id="988" name="Espaço Reservado para Rodapé 4">
            <a:extLst>
              <a:ext uri="{FF2B5EF4-FFF2-40B4-BE49-F238E27FC236}">
                <a16:creationId xmlns:a16="http://schemas.microsoft.com/office/drawing/2014/main" id="{913B4A80-6C83-FB4C-8D49-B81A9804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Título da apresentação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B977C86-3B4D-43C8-8241-380CB86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01/07/20XX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DF477A88-2AF7-461F-A62A-2370C03845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480060" y="2303047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.</a:t>
            </a:r>
          </a:p>
        </p:txBody>
      </p:sp>
      <p:sp>
        <p:nvSpPr>
          <p:cNvPr id="104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" name="Subtítulo 2">
            <a:extLst>
              <a:ext uri="{FF2B5EF4-FFF2-40B4-BE49-F238E27FC236}">
                <a16:creationId xmlns:a16="http://schemas.microsoft.com/office/drawing/2014/main" id="{FA78B689-DB99-EE88-E216-9C9703CE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76548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976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Rectangle 100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06" name="Picture 100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12" name="Rectangle 10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0" y="1600199"/>
            <a:ext cx="3352111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DESVANTAGENS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DF477A88-2AF7-461F-A62A-2370C038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2301" y="443732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988" name="Espaço Reservado para Rodapé 4">
            <a:extLst>
              <a:ext uri="{FF2B5EF4-FFF2-40B4-BE49-F238E27FC236}">
                <a16:creationId xmlns:a16="http://schemas.microsoft.com/office/drawing/2014/main" id="{913B4A80-6C83-FB4C-8D49-B81A9804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 flipV="1">
            <a:off x="9950550" y="850122"/>
            <a:ext cx="45719" cy="10999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l">
              <a:spcAft>
                <a:spcPts val="600"/>
              </a:spcAft>
            </a:pP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851" y="1600198"/>
            <a:ext cx="6130003" cy="4219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 Black" panose="020B0A04020102020204" pitchFamily="34" charset="0"/>
              </a:rPr>
              <a:t>Aumenta</a:t>
            </a:r>
            <a:r>
              <a:rPr lang="en-US" sz="1600" b="1" dirty="0">
                <a:latin typeface="Arial Black" panose="020B0A04020102020204" pitchFamily="34" charset="0"/>
              </a:rPr>
              <a:t> a </a:t>
            </a:r>
            <a:r>
              <a:rPr lang="en-US" sz="1600" b="1" dirty="0" err="1">
                <a:latin typeface="Arial Black" panose="020B0A04020102020204" pitchFamily="34" charset="0"/>
              </a:rPr>
              <a:t>complexidade</a:t>
            </a:r>
            <a:r>
              <a:rPr lang="en-US" sz="1600" b="1" dirty="0">
                <a:latin typeface="Arial Black" panose="020B0A04020102020204" pitchFamily="34" charset="0"/>
              </a:rPr>
              <a:t> da </a:t>
            </a:r>
            <a:r>
              <a:rPr lang="en-US" sz="1600" b="1" dirty="0" err="1">
                <a:latin typeface="Arial Black" panose="020B0A04020102020204" pitchFamily="34" charset="0"/>
              </a:rPr>
              <a:t>aplicação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latin typeface="Arial Black" panose="020B0A04020102020204" pitchFamily="34" charset="0"/>
              </a:rPr>
              <a:t>quando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latin typeface="Arial Black" panose="020B0A04020102020204" pitchFamily="34" charset="0"/>
              </a:rPr>
              <a:t>implementado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latin typeface="Arial Black" panose="020B0A04020102020204" pitchFamily="34" charset="0"/>
              </a:rPr>
              <a:t>em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latin typeface="Arial Black" panose="020B0A04020102020204" pitchFamily="34" charset="0"/>
              </a:rPr>
              <a:t>locais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latin typeface="Arial Black" panose="020B0A04020102020204" pitchFamily="34" charset="0"/>
              </a:rPr>
              <a:t>incorretos</a:t>
            </a:r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B977C86-3B4D-43C8-8241-380CB86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3229" y="6007878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01/07/20XX</a:t>
            </a:r>
          </a:p>
        </p:txBody>
      </p:sp>
    </p:spTree>
    <p:extLst>
      <p:ext uri="{BB962C8B-B14F-4D97-AF65-F5344CB8AC3E}">
        <p14:creationId xmlns:p14="http://schemas.microsoft.com/office/powerpoint/2010/main" val="142528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01691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7957-2A18-4113-A885-6BA5C78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1/7/20XX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9C2B3-BF73-4E56-810C-5C72D0AD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106340"/>
            <a:ext cx="5938836" cy="309201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5" name="Espaço Reservado para o Número do Slide 84">
            <a:extLst>
              <a:ext uri="{FF2B5EF4-FFF2-40B4-BE49-F238E27FC236}">
                <a16:creationId xmlns:a16="http://schemas.microsoft.com/office/drawing/2014/main" id="{5EB842A5-6634-4B31-B78C-639CDAF5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26" name="Espaço Reservado para Conteúdo 25" descr="Desenho de um edifício">
            <a:extLst>
              <a:ext uri="{FF2B5EF4-FFF2-40B4-BE49-F238E27FC236}">
                <a16:creationId xmlns:a16="http://schemas.microsoft.com/office/drawing/2014/main" id="{78E9C609-F821-48A0-9B18-7D01C77AB3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3975" y="2555081"/>
            <a:ext cx="914400" cy="914400"/>
          </a:xfrm>
        </p:spPr>
      </p:pic>
      <p:pic>
        <p:nvPicPr>
          <p:cNvPr id="28" name="Espaço Reservado para Conteúdo 27" descr="Estrutura de tópicos do grupo">
            <a:extLst>
              <a:ext uri="{FF2B5EF4-FFF2-40B4-BE49-F238E27FC236}">
                <a16:creationId xmlns:a16="http://schemas.microsoft.com/office/drawing/2014/main" id="{25E83C3D-3E68-4FDF-A755-9E9D77FE37C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557462"/>
            <a:ext cx="914400" cy="914400"/>
          </a:xfrm>
        </p:spPr>
      </p:pic>
      <p:pic>
        <p:nvPicPr>
          <p:cNvPr id="30" name="Espaço Reservado para Conteúdo 29" descr="Mão aberta com contorno de planta">
            <a:extLst>
              <a:ext uri="{FF2B5EF4-FFF2-40B4-BE49-F238E27FC236}">
                <a16:creationId xmlns:a16="http://schemas.microsoft.com/office/drawing/2014/main" id="{A374E7BE-5E60-473E-89A9-F51DD0CE9B1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1563" y="2553494"/>
            <a:ext cx="914400" cy="914400"/>
          </a:xfrm>
        </p:spPr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E8D849D5-F4B3-46F8-8FAA-BFE1131996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noProof="1"/>
              <a:t>Reduz a emissão de carbono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A25842-BD20-438E-8C0B-8759A486D4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/>
              <a:t>Cria espaços para as interações da comunidade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41C0EB39-C787-49D7-A223-0B9A01FCA1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/>
              <a:t>Simples e rápido de criar</a:t>
            </a:r>
          </a:p>
          <a:p>
            <a:pPr rtl="0"/>
            <a:endParaRPr lang="pt-BR" noProof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F0C024C-955E-4385-A35A-F3CFF3E3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5000" y="2170279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9D3DB3-C1BA-4868-A961-5C1E6633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0734" y="2172551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2A6799E-556B-499A-9E05-14516D420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3288" y="2167999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CF584F-059A-40C2-93C4-77FF3B60A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2" y="2170279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C70BC202-0D0A-BCC9-0AB9-FA4D87233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758" y="920032"/>
            <a:ext cx="10072563" cy="50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7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211" y="449808"/>
            <a:ext cx="9596709" cy="998182"/>
          </a:xfrm>
        </p:spPr>
        <p:txBody>
          <a:bodyPr rtlCol="0">
            <a:normAutofit/>
          </a:bodyPr>
          <a:lstStyle/>
          <a:p>
            <a:pPr rtl="0"/>
            <a:r>
              <a:rPr lang="pt-BR" sz="2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Este exemplo ilustra como o padrão Bridge pode ajudar a dividir o código monolítico de uma aplicação que gerencia dispositivos e seus controles remotos. </a:t>
            </a:r>
            <a:endParaRPr lang="pt-BR" sz="2000" b="1" dirty="0">
              <a:latin typeface="Arial Black" panose="020B0A040201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7957-2A18-4113-A885-6BA5C78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9C2B3-BF73-4E56-810C-5C72D0AD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8145" y="250042"/>
            <a:ext cx="9763775" cy="104923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85" name="Espaço Reservado para o Número do Slide 84">
            <a:extLst>
              <a:ext uri="{FF2B5EF4-FFF2-40B4-BE49-F238E27FC236}">
                <a16:creationId xmlns:a16="http://schemas.microsoft.com/office/drawing/2014/main" id="{5EB842A5-6634-4B31-B78C-639CDAF5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26" name="Espaço Reservado para Conteúdo 25" descr="Desenho de um edifício">
            <a:extLst>
              <a:ext uri="{FF2B5EF4-FFF2-40B4-BE49-F238E27FC236}">
                <a16:creationId xmlns:a16="http://schemas.microsoft.com/office/drawing/2014/main" id="{78E9C609-F821-48A0-9B18-7D01C77AB3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3975" y="2555081"/>
            <a:ext cx="914400" cy="914400"/>
          </a:xfrm>
        </p:spPr>
      </p:pic>
      <p:pic>
        <p:nvPicPr>
          <p:cNvPr id="28" name="Espaço Reservado para Conteúdo 27" descr="Estrutura de tópicos do grupo">
            <a:extLst>
              <a:ext uri="{FF2B5EF4-FFF2-40B4-BE49-F238E27FC236}">
                <a16:creationId xmlns:a16="http://schemas.microsoft.com/office/drawing/2014/main" id="{25E83C3D-3E68-4FDF-A755-9E9D77FE37C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557462"/>
            <a:ext cx="914400" cy="914400"/>
          </a:xfrm>
        </p:spPr>
      </p:pic>
      <p:pic>
        <p:nvPicPr>
          <p:cNvPr id="30" name="Espaço Reservado para Conteúdo 29" descr="Mão aberta com contorno de planta">
            <a:extLst>
              <a:ext uri="{FF2B5EF4-FFF2-40B4-BE49-F238E27FC236}">
                <a16:creationId xmlns:a16="http://schemas.microsoft.com/office/drawing/2014/main" id="{A374E7BE-5E60-473E-89A9-F51DD0CE9B1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1563" y="2553494"/>
            <a:ext cx="914400" cy="914400"/>
          </a:xfrm>
        </p:spPr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E8D849D5-F4B3-46F8-8FAA-BFE1131996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noProof="1"/>
              <a:t>Reduz a emissão de carbono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A25842-BD20-438E-8C0B-8759A486D4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/>
              <a:t>Cria espaços para as interações da comunidade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41C0EB39-C787-49D7-A223-0B9A01FCA1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/>
              <a:t>Simples e rápido de criar</a:t>
            </a:r>
          </a:p>
          <a:p>
            <a:pPr rtl="0"/>
            <a:endParaRPr lang="pt-BR" noProof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F0C024C-955E-4385-A35A-F3CFF3E3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5000" y="2170279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9D3DB3-C1BA-4868-A961-5C1E6633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0734" y="2172551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2A6799E-556B-499A-9E05-14516D420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3288" y="2167999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CF584F-059A-40C2-93C4-77FF3B60A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2" y="2170279"/>
            <a:ext cx="2286000" cy="2743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0BC202-0D0A-BCC9-0AB9-FA4D8723389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94346" y="1357698"/>
            <a:ext cx="9917707" cy="40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E18C1-1D68-B69F-43C5-36C93F04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finais.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765ABC-DDD4-2411-82F1-CD2AA737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1/7/20XX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54BC2D-DF0F-37FC-6658-7D4FF2F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038119-0591-3E2B-7B74-AC90CDB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BR" dirty="0"/>
              <a:t>.</a:t>
            </a: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F2A86D-B8FE-A96C-0788-BE1FFFA94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Em resumo, o padrão de projeto bridge é uma abordagem que permite conectar componentes de software de diferentes tecnologias ou linguagens, promovendo um baixo acoplamento, reutilização de código, extensibilidade e suporte a múltiplas plataformas. </a:t>
            </a:r>
          </a:p>
        </p:txBody>
      </p:sp>
    </p:spTree>
    <p:extLst>
      <p:ext uri="{BB962C8B-B14F-4D97-AF65-F5344CB8AC3E}">
        <p14:creationId xmlns:p14="http://schemas.microsoft.com/office/powerpoint/2010/main" val="3051663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2E8E18-726E-43C2-A873-C7E26FC0A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298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Gill Sans MT</vt:lpstr>
      <vt:lpstr>PT Sans</vt:lpstr>
      <vt:lpstr>Galeria</vt:lpstr>
      <vt:lpstr>Bridge</vt:lpstr>
      <vt:lpstr>CONCEITO</vt:lpstr>
      <vt:lpstr>EXEMPLO DE USO</vt:lpstr>
      <vt:lpstr>VANTAGENS</vt:lpstr>
      <vt:lpstr>DESVANTAGENS</vt:lpstr>
      <vt:lpstr>ESTRUTURA</vt:lpstr>
      <vt:lpstr>Este exemplo ilustra como o padrão Bridge pode ajudar a dividir o código monolítico de uma aplicação que gerencia dispositivos e seus controles remotos. </vt:lpstr>
      <vt:lpstr>Considerações finais.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</dc:title>
  <dc:creator>João Neto</dc:creator>
  <cp:lastModifiedBy>João Neto</cp:lastModifiedBy>
  <cp:revision>1</cp:revision>
  <dcterms:created xsi:type="dcterms:W3CDTF">2023-05-29T01:09:38Z</dcterms:created>
  <dcterms:modified xsi:type="dcterms:W3CDTF">2023-05-29T03:32:27Z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