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92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30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15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9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9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3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1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47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8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98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70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4C50-9387-4DD9-9579-0B015C4BB9B4}" type="datetimeFigureOut">
              <a:rPr lang="es-ES" smtClean="0"/>
              <a:pPr/>
              <a:t>21/06/2016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B3D7-30AD-4ACF-AF66-29963C7519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Welcome to the experiment!</a:t>
            </a:r>
            <a:endParaRPr lang="es-ES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704856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this experiment you will need to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classify pairs of insects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words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images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negative.</a:t>
            </a:r>
          </a:p>
          <a:p>
            <a:pPr algn="l"/>
            <a:endParaRPr lang="en-US" sz="18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classify them you will need to press: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for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for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negative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Once you press the “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space bar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you will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continue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the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Practice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trial instructions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31640" y="6138542"/>
            <a:ext cx="6400800" cy="71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Press the “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space bar</a:t>
            </a:r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to continue.</a:t>
            </a:r>
            <a:endParaRPr lang="en-US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625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Practice trial</a:t>
            </a:r>
            <a:endParaRPr lang="es-ES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388424" cy="4725765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you read before, you will encounter an insect (word or image).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        Mantis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G is positive               F is negative</a:t>
            </a:r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31640" y="6309941"/>
            <a:ext cx="6400800" cy="71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Press the “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space bar</a:t>
            </a:r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to </a:t>
            </a:r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continue.</a:t>
            </a:r>
            <a:endParaRPr lang="en-US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http://pngimg.com/upload/laptop_PNG58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31" y="1738653"/>
            <a:ext cx="5312221" cy="44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625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Practice trial</a:t>
            </a:r>
            <a:endParaRPr lang="es-ES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388424" cy="4725765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Then you will see a word.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           War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G </a:t>
            </a:r>
            <a:r>
              <a:rPr lang="en-US" sz="1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positive               F is negative</a:t>
            </a:r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31640" y="6309941"/>
            <a:ext cx="6400800" cy="71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Press the “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space bar</a:t>
            </a:r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to 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continue.</a:t>
            </a:r>
            <a:endParaRPr lang="en-US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http://pngimg.com/upload/laptop_PNG58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31" y="1738653"/>
            <a:ext cx="5312221" cy="44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Practice trial</a:t>
            </a:r>
            <a:endParaRPr lang="es-ES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704856" cy="2736304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Once you see the word (e.g. War), you will be able to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classify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insect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(Mantis) and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word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(War) as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negative</a:t>
            </a:r>
            <a:endParaRPr lang="en-US" sz="18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order to classify them</a:t>
            </a:r>
            <a:r>
              <a:rPr lang="en-US" sz="1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ress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for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for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negative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REMEMBER!</a:t>
            </a:r>
            <a:endParaRPr lang="en-US" sz="1800" b="1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fast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accurate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possible!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31640" y="6138542"/>
            <a:ext cx="6400800" cy="71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Press the “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space bar</a:t>
            </a:r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to </a:t>
            </a:r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 the practice trial.</a:t>
            </a:r>
            <a:endParaRPr lang="en-US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1880" y="2852936"/>
            <a:ext cx="5256584" cy="2095908"/>
            <a:chOff x="3491880" y="2852936"/>
            <a:chExt cx="5256584" cy="2095908"/>
          </a:xfrm>
        </p:grpSpPr>
        <p:pic>
          <p:nvPicPr>
            <p:cNvPr id="2050" name="Picture 2" descr="C:\Users\André\Google Drive\Master\period 4\python\takehome\affectiveprime_andrevargas_s4600479\instructions\keyboar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2" b="89990" l="1528" r="995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7" t="27057" r="33578" b="34681"/>
            <a:stretch/>
          </p:blipFill>
          <p:spPr bwMode="auto">
            <a:xfrm>
              <a:off x="3491880" y="2852936"/>
              <a:ext cx="5256584" cy="209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175360" y="3914538"/>
              <a:ext cx="288032" cy="32019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8104" y="3914538"/>
              <a:ext cx="288032" cy="32019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9146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Instructions</a:t>
            </a:r>
            <a:endParaRPr lang="es-ES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704856" cy="2736304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this block you will see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 of an insect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followed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8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Your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objective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to classify this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pairs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as positive or negative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Press: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for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for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negative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 as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fast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accurate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possible!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Good luck!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31640" y="6138542"/>
            <a:ext cx="6400800" cy="71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Press the “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space bar</a:t>
            </a:r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to start.</a:t>
            </a:r>
            <a:endParaRPr lang="en-US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Instructions</a:t>
            </a:r>
            <a:endParaRPr lang="es-ES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704856" cy="2736304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this block you will see an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image of an insect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followed by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8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Your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objective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to classify this </a:t>
            </a:r>
            <a:r>
              <a:rPr lang="en-US" sz="18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pairs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as positive or negative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Press: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for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for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negative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 as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fast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accurate </a:t>
            </a: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possible!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Good luck!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31640" y="6138542"/>
            <a:ext cx="6400800" cy="71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Press the “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space bar</a:t>
            </a:r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to start.</a:t>
            </a:r>
            <a:endParaRPr lang="en-US" sz="2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315</Words>
  <Application>Microsoft Office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Welcome to the experiment!</vt:lpstr>
      <vt:lpstr>Practice trial</vt:lpstr>
      <vt:lpstr>Practice trial</vt:lpstr>
      <vt:lpstr>Practice trial</vt:lpstr>
      <vt:lpstr>Instructions</vt:lpstr>
      <vt:lpstr>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experiment!</dc:title>
  <dc:creator>André Vargas Gálvez</dc:creator>
  <cp:lastModifiedBy>André Vargas Gálvez</cp:lastModifiedBy>
  <cp:revision>8</cp:revision>
  <dcterms:created xsi:type="dcterms:W3CDTF">2016-06-19T12:05:58Z</dcterms:created>
  <dcterms:modified xsi:type="dcterms:W3CDTF">2016-06-21T14:42:42Z</dcterms:modified>
</cp:coreProperties>
</file>