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40D2-9E43-46A4-9E4E-3FE8DA87BE53}" type="datetimeFigureOut">
              <a:rPr lang="pt-BR" smtClean="0"/>
              <a:t>07/12/2017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56FA-ECBF-4BA4-B9E9-4E812CC82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47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40D2-9E43-46A4-9E4E-3FE8DA87BE53}" type="datetimeFigureOut">
              <a:rPr lang="pt-BR" smtClean="0"/>
              <a:t>07/12/2017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56FA-ECBF-4BA4-B9E9-4E812CC82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02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40D2-9E43-46A4-9E4E-3FE8DA87BE53}" type="datetimeFigureOut">
              <a:rPr lang="pt-BR" smtClean="0"/>
              <a:t>07/12/2017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56FA-ECBF-4BA4-B9E9-4E812CC82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01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40D2-9E43-46A4-9E4E-3FE8DA87BE53}" type="datetimeFigureOut">
              <a:rPr lang="pt-BR" smtClean="0"/>
              <a:t>07/12/2017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56FA-ECBF-4BA4-B9E9-4E812CC82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58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40D2-9E43-46A4-9E4E-3FE8DA87BE53}" type="datetimeFigureOut">
              <a:rPr lang="pt-BR" smtClean="0"/>
              <a:t>07/12/2017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56FA-ECBF-4BA4-B9E9-4E812CC82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61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40D2-9E43-46A4-9E4E-3FE8DA87BE53}" type="datetimeFigureOut">
              <a:rPr lang="pt-BR" smtClean="0"/>
              <a:t>07/12/2017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56FA-ECBF-4BA4-B9E9-4E812CC82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89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40D2-9E43-46A4-9E4E-3FE8DA87BE53}" type="datetimeFigureOut">
              <a:rPr lang="pt-BR" smtClean="0"/>
              <a:t>07/12/2017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56FA-ECBF-4BA4-B9E9-4E812CC82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15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40D2-9E43-46A4-9E4E-3FE8DA87BE53}" type="datetimeFigureOut">
              <a:rPr lang="pt-BR" smtClean="0"/>
              <a:t>07/12/2017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56FA-ECBF-4BA4-B9E9-4E812CC82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35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40D2-9E43-46A4-9E4E-3FE8DA87BE53}" type="datetimeFigureOut">
              <a:rPr lang="pt-BR" smtClean="0"/>
              <a:t>07/12/2017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56FA-ECBF-4BA4-B9E9-4E812CC82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04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40D2-9E43-46A4-9E4E-3FE8DA87BE53}" type="datetimeFigureOut">
              <a:rPr lang="pt-BR" smtClean="0"/>
              <a:t>07/12/2017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56FA-ECBF-4BA4-B9E9-4E812CC82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80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40D2-9E43-46A4-9E4E-3FE8DA87BE53}" type="datetimeFigureOut">
              <a:rPr lang="pt-BR" smtClean="0"/>
              <a:t>07/12/2017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56FA-ECBF-4BA4-B9E9-4E812CC82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91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40D2-9E43-46A4-9E4E-3FE8DA87BE53}" type="datetimeFigureOut">
              <a:rPr lang="pt-BR" smtClean="0"/>
              <a:t>07/12/2017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756FA-ECBF-4BA4-B9E9-4E812CC82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92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/>
          <p:cNvSpPr txBox="1"/>
          <p:nvPr/>
        </p:nvSpPr>
        <p:spPr>
          <a:xfrm>
            <a:off x="8108267" y="5050814"/>
            <a:ext cx="379377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/>
              <a:t>modules/todo/</a:t>
            </a:r>
            <a:r>
              <a:rPr lang="pt-BR" sz="2000" dirty="0" err="1" smtClean="0"/>
              <a:t>views</a:t>
            </a:r>
            <a:r>
              <a:rPr lang="pt-BR" sz="2000" dirty="0" smtClean="0"/>
              <a:t>/dash.html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512472" y="1714978"/>
            <a:ext cx="129567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 smtClean="0"/>
              <a:t>index.html</a:t>
            </a:r>
            <a:endParaRPr lang="pt-BR" sz="2000" dirty="0" smtClean="0"/>
          </a:p>
        </p:txBody>
      </p:sp>
      <p:sp>
        <p:nvSpPr>
          <p:cNvPr id="30" name="Retângulo 29"/>
          <p:cNvSpPr/>
          <p:nvPr/>
        </p:nvSpPr>
        <p:spPr>
          <a:xfrm>
            <a:off x="5750076" y="976402"/>
            <a:ext cx="179587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 smtClean="0"/>
              <a:t>modules/app.js</a:t>
            </a:r>
            <a:endParaRPr lang="pt-BR" sz="2000" dirty="0" smtClean="0"/>
          </a:p>
        </p:txBody>
      </p:sp>
      <p:sp>
        <p:nvSpPr>
          <p:cNvPr id="31" name="Retângulo 30"/>
          <p:cNvSpPr/>
          <p:nvPr/>
        </p:nvSpPr>
        <p:spPr>
          <a:xfrm>
            <a:off x="5750076" y="1474171"/>
            <a:ext cx="203594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 smtClean="0"/>
              <a:t>modules/config.js</a:t>
            </a:r>
            <a:endParaRPr lang="pt-BR" sz="2000" dirty="0" smtClean="0"/>
          </a:p>
        </p:txBody>
      </p:sp>
      <p:sp>
        <p:nvSpPr>
          <p:cNvPr id="32" name="Retângulo 31"/>
          <p:cNvSpPr/>
          <p:nvPr/>
        </p:nvSpPr>
        <p:spPr>
          <a:xfrm>
            <a:off x="2007484" y="3246969"/>
            <a:ext cx="203876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 smtClean="0"/>
              <a:t>modules/router.js</a:t>
            </a:r>
            <a:endParaRPr lang="pt-BR" sz="2000" dirty="0" smtClean="0"/>
          </a:p>
        </p:txBody>
      </p:sp>
      <p:sp>
        <p:nvSpPr>
          <p:cNvPr id="58" name="Retângulo 57"/>
          <p:cNvSpPr/>
          <p:nvPr/>
        </p:nvSpPr>
        <p:spPr>
          <a:xfrm>
            <a:off x="5750076" y="1971940"/>
            <a:ext cx="466480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 smtClean="0"/>
              <a:t>modules/</a:t>
            </a:r>
            <a:r>
              <a:rPr lang="pt-BR" sz="2000" dirty="0" err="1" smtClean="0"/>
              <a:t>commons</a:t>
            </a:r>
            <a:r>
              <a:rPr lang="pt-BR" sz="2000" dirty="0" smtClean="0"/>
              <a:t>/</a:t>
            </a:r>
            <a:r>
              <a:rPr lang="pt-BR" sz="2000" dirty="0" err="1" smtClean="0"/>
              <a:t>controllers</a:t>
            </a:r>
            <a:r>
              <a:rPr lang="pt-BR" sz="2000" dirty="0" smtClean="0"/>
              <a:t>/main.ctrl.js</a:t>
            </a:r>
            <a:endParaRPr lang="pt-BR" sz="2000" dirty="0" smtClean="0"/>
          </a:p>
        </p:txBody>
      </p:sp>
      <p:sp>
        <p:nvSpPr>
          <p:cNvPr id="59" name="Retângulo 58"/>
          <p:cNvSpPr/>
          <p:nvPr/>
        </p:nvSpPr>
        <p:spPr>
          <a:xfrm>
            <a:off x="3026866" y="5051737"/>
            <a:ext cx="405130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 smtClean="0"/>
              <a:t>modules/</a:t>
            </a:r>
            <a:r>
              <a:rPr lang="pt-BR" sz="2000" dirty="0" err="1" smtClean="0"/>
              <a:t>commons</a:t>
            </a:r>
            <a:r>
              <a:rPr lang="pt-BR" sz="2000" dirty="0" smtClean="0"/>
              <a:t>/</a:t>
            </a:r>
            <a:r>
              <a:rPr lang="pt-BR" sz="2000" dirty="0" err="1" smtClean="0"/>
              <a:t>views</a:t>
            </a:r>
            <a:r>
              <a:rPr lang="pt-BR" sz="2000" dirty="0" smtClean="0"/>
              <a:t>/main.html</a:t>
            </a:r>
            <a:endParaRPr lang="pt-BR" sz="2000" dirty="0" smtClean="0"/>
          </a:p>
        </p:txBody>
      </p:sp>
      <p:sp>
        <p:nvSpPr>
          <p:cNvPr id="106" name="Retângulo 105"/>
          <p:cNvSpPr/>
          <p:nvPr/>
        </p:nvSpPr>
        <p:spPr>
          <a:xfrm>
            <a:off x="5750076" y="2469710"/>
            <a:ext cx="410638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 smtClean="0"/>
              <a:t>modules/todo/</a:t>
            </a:r>
            <a:r>
              <a:rPr lang="pt-BR" sz="2000" dirty="0" err="1" smtClean="0"/>
              <a:t>controllers</a:t>
            </a:r>
            <a:r>
              <a:rPr lang="pt-BR" sz="2000" dirty="0" smtClean="0"/>
              <a:t>/dash.ctrl.js</a:t>
            </a:r>
            <a:endParaRPr lang="pt-BR" sz="2000" dirty="0" smtClean="0"/>
          </a:p>
        </p:txBody>
      </p:sp>
      <p:sp>
        <p:nvSpPr>
          <p:cNvPr id="118" name="Retângulo 117"/>
          <p:cNvSpPr/>
          <p:nvPr/>
        </p:nvSpPr>
        <p:spPr>
          <a:xfrm>
            <a:off x="9951291" y="4307288"/>
            <a:ext cx="821059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pt-BR" sz="3200" b="1" dirty="0" err="1" smtClean="0">
                <a:solidFill>
                  <a:srgbClr val="C00000"/>
                </a:solidFill>
              </a:rPr>
              <a:t>vm</a:t>
            </a:r>
            <a:r>
              <a:rPr lang="pt-BR" sz="3200" b="1" dirty="0" smtClean="0">
                <a:solidFill>
                  <a:srgbClr val="C00000"/>
                </a:solidFill>
              </a:rPr>
              <a:t>.</a:t>
            </a:r>
            <a:endParaRPr lang="pt-BR" sz="3200" b="1" dirty="0" smtClean="0">
              <a:solidFill>
                <a:srgbClr val="C00000"/>
              </a:solidFill>
            </a:endParaRPr>
          </a:p>
        </p:txBody>
      </p:sp>
      <p:sp>
        <p:nvSpPr>
          <p:cNvPr id="130" name="Retângulo 129"/>
          <p:cNvSpPr/>
          <p:nvPr/>
        </p:nvSpPr>
        <p:spPr>
          <a:xfrm>
            <a:off x="214505" y="5044317"/>
            <a:ext cx="18309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1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ui-</a:t>
            </a:r>
            <a:r>
              <a:rPr lang="pt-BR" b="1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132" name="Conector angulado 131"/>
          <p:cNvCxnSpPr>
            <a:stCxn id="59" idx="2"/>
            <a:endCxn id="130" idx="2"/>
          </p:cNvCxnSpPr>
          <p:nvPr/>
        </p:nvCxnSpPr>
        <p:spPr>
          <a:xfrm rot="5400000" flipH="1">
            <a:off x="3072150" y="3471480"/>
            <a:ext cx="38198" cy="3922537"/>
          </a:xfrm>
          <a:prstGeom prst="bentConnector3">
            <a:avLst>
              <a:gd name="adj1" fmla="val -598461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>
            <a:stCxn id="130" idx="0"/>
            <a:endCxn id="29" idx="2"/>
          </p:cNvCxnSpPr>
          <p:nvPr/>
        </p:nvCxnSpPr>
        <p:spPr>
          <a:xfrm flipV="1">
            <a:off x="1129980" y="2115088"/>
            <a:ext cx="30330" cy="292922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tângulo 136"/>
          <p:cNvSpPr/>
          <p:nvPr/>
        </p:nvSpPr>
        <p:spPr>
          <a:xfrm>
            <a:off x="6597190" y="6078371"/>
            <a:ext cx="18309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1" dirty="0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ui-</a:t>
            </a:r>
            <a:r>
              <a:rPr lang="pt-BR" b="1" dirty="0" err="1" smtClea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138" name="Conector angulado 137"/>
          <p:cNvCxnSpPr>
            <a:stCxn id="24" idx="2"/>
            <a:endCxn id="137" idx="3"/>
          </p:cNvCxnSpPr>
          <p:nvPr/>
        </p:nvCxnSpPr>
        <p:spPr>
          <a:xfrm rot="5400000">
            <a:off x="8810591" y="5068474"/>
            <a:ext cx="812113" cy="1577013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do 140"/>
          <p:cNvCxnSpPr>
            <a:stCxn id="137" idx="0"/>
            <a:endCxn id="59" idx="3"/>
          </p:cNvCxnSpPr>
          <p:nvPr/>
        </p:nvCxnSpPr>
        <p:spPr>
          <a:xfrm rot="16200000" flipV="1">
            <a:off x="6882128" y="5447833"/>
            <a:ext cx="826579" cy="434497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aixaDeTexto 143"/>
          <p:cNvSpPr txBox="1"/>
          <p:nvPr/>
        </p:nvSpPr>
        <p:spPr>
          <a:xfrm>
            <a:off x="339143" y="198639"/>
            <a:ext cx="6131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u="sng" dirty="0" smtClean="0"/>
              <a:t>FLUXO DA INFORMAÇÃO</a:t>
            </a:r>
            <a:endParaRPr lang="pt-BR" sz="4400" b="1" u="sng" dirty="0"/>
          </a:p>
        </p:txBody>
      </p:sp>
      <p:sp>
        <p:nvSpPr>
          <p:cNvPr id="147" name="Retângulo 146"/>
          <p:cNvSpPr/>
          <p:nvPr/>
        </p:nvSpPr>
        <p:spPr>
          <a:xfrm>
            <a:off x="736155" y="1241571"/>
            <a:ext cx="84830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 smtClean="0">
                <a:solidFill>
                  <a:srgbClr val="C00000"/>
                </a:solidFill>
              </a:rPr>
              <a:t>INICIO</a:t>
            </a:r>
            <a:endParaRPr lang="pt-BR" sz="2000" dirty="0" smtClean="0">
              <a:solidFill>
                <a:srgbClr val="C00000"/>
              </a:solidFill>
            </a:endParaRPr>
          </a:p>
        </p:txBody>
      </p:sp>
      <p:cxnSp>
        <p:nvCxnSpPr>
          <p:cNvPr id="151" name="Conector angulado 150"/>
          <p:cNvCxnSpPr>
            <a:stCxn id="29" idx="3"/>
            <a:endCxn id="31" idx="1"/>
          </p:cNvCxnSpPr>
          <p:nvPr/>
        </p:nvCxnSpPr>
        <p:spPr>
          <a:xfrm flipV="1">
            <a:off x="1808148" y="1674226"/>
            <a:ext cx="3941928" cy="24080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angulado 152"/>
          <p:cNvCxnSpPr>
            <a:stCxn id="29" idx="3"/>
            <a:endCxn id="30" idx="1"/>
          </p:cNvCxnSpPr>
          <p:nvPr/>
        </p:nvCxnSpPr>
        <p:spPr>
          <a:xfrm flipV="1">
            <a:off x="1808148" y="1176457"/>
            <a:ext cx="3941928" cy="7385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angulado 160"/>
          <p:cNvCxnSpPr>
            <a:stCxn id="29" idx="3"/>
            <a:endCxn id="58" idx="1"/>
          </p:cNvCxnSpPr>
          <p:nvPr/>
        </p:nvCxnSpPr>
        <p:spPr>
          <a:xfrm>
            <a:off x="1808148" y="1915033"/>
            <a:ext cx="3941928" cy="2569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angulado 162"/>
          <p:cNvCxnSpPr>
            <a:stCxn id="29" idx="3"/>
            <a:endCxn id="106" idx="1"/>
          </p:cNvCxnSpPr>
          <p:nvPr/>
        </p:nvCxnSpPr>
        <p:spPr>
          <a:xfrm>
            <a:off x="1808148" y="1915033"/>
            <a:ext cx="3941928" cy="7547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tângulo 167"/>
          <p:cNvSpPr/>
          <p:nvPr/>
        </p:nvSpPr>
        <p:spPr>
          <a:xfrm>
            <a:off x="9237956" y="3666606"/>
            <a:ext cx="15343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err="1" smtClean="0">
                <a:solidFill>
                  <a:schemeClr val="accent6">
                    <a:lumMod val="50000"/>
                  </a:schemeClr>
                </a:solidFill>
              </a:rPr>
              <a:t>DashCtr</a:t>
            </a:r>
            <a:endParaRPr lang="pt-BR" sz="32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0" name="Retângulo 169"/>
          <p:cNvSpPr/>
          <p:nvPr/>
        </p:nvSpPr>
        <p:spPr>
          <a:xfrm>
            <a:off x="4218764" y="3840438"/>
            <a:ext cx="16738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err="1">
                <a:solidFill>
                  <a:schemeClr val="accent6">
                    <a:lumMod val="50000"/>
                  </a:schemeClr>
                </a:solidFill>
              </a:rPr>
              <a:t>MainCtrl</a:t>
            </a:r>
            <a:endParaRPr lang="pt-BR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81" name="Conector angulado 180"/>
          <p:cNvCxnSpPr>
            <a:stCxn id="29" idx="3"/>
            <a:endCxn id="32" idx="0"/>
          </p:cNvCxnSpPr>
          <p:nvPr/>
        </p:nvCxnSpPr>
        <p:spPr>
          <a:xfrm>
            <a:off x="1808148" y="1915033"/>
            <a:ext cx="1218718" cy="13319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angulado 193"/>
          <p:cNvCxnSpPr>
            <a:stCxn id="32" idx="2"/>
            <a:endCxn id="170" idx="1"/>
          </p:cNvCxnSpPr>
          <p:nvPr/>
        </p:nvCxnSpPr>
        <p:spPr>
          <a:xfrm rot="16200000" flipH="1">
            <a:off x="3379942" y="3294003"/>
            <a:ext cx="485747" cy="11918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angulado 195"/>
          <p:cNvCxnSpPr>
            <a:stCxn id="32" idx="3"/>
            <a:endCxn id="168" idx="0"/>
          </p:cNvCxnSpPr>
          <p:nvPr/>
        </p:nvCxnSpPr>
        <p:spPr>
          <a:xfrm>
            <a:off x="4046247" y="3447024"/>
            <a:ext cx="5958906" cy="2195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angulado 205"/>
          <p:cNvCxnSpPr>
            <a:endCxn id="24" idx="1"/>
          </p:cNvCxnSpPr>
          <p:nvPr/>
        </p:nvCxnSpPr>
        <p:spPr>
          <a:xfrm>
            <a:off x="5745085" y="3447024"/>
            <a:ext cx="2363182" cy="1803845"/>
          </a:xfrm>
          <a:prstGeom prst="bentConnector3">
            <a:avLst>
              <a:gd name="adj1" fmla="val 892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angulado 213"/>
          <p:cNvCxnSpPr>
            <a:stCxn id="32" idx="2"/>
            <a:endCxn id="59" idx="1"/>
          </p:cNvCxnSpPr>
          <p:nvPr/>
        </p:nvCxnSpPr>
        <p:spPr>
          <a:xfrm rot="5400000">
            <a:off x="2224510" y="4449435"/>
            <a:ext cx="1604713" cy="12700"/>
          </a:xfrm>
          <a:prstGeom prst="bentConnector4">
            <a:avLst>
              <a:gd name="adj1" fmla="val 43767"/>
              <a:gd name="adj2" fmla="val 27619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tângulo 217"/>
          <p:cNvSpPr/>
          <p:nvPr/>
        </p:nvSpPr>
        <p:spPr>
          <a:xfrm>
            <a:off x="10478726" y="1938283"/>
            <a:ext cx="1301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err="1">
                <a:solidFill>
                  <a:schemeClr val="accent6">
                    <a:lumMod val="50000"/>
                  </a:schemeClr>
                </a:solidFill>
              </a:rPr>
              <a:t>MainCtrl</a:t>
            </a:r>
            <a:endParaRPr lang="pt-BR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9" name="Retângulo 218"/>
          <p:cNvSpPr/>
          <p:nvPr/>
        </p:nvSpPr>
        <p:spPr>
          <a:xfrm>
            <a:off x="9815195" y="2454941"/>
            <a:ext cx="1199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err="1" smtClean="0">
                <a:solidFill>
                  <a:schemeClr val="accent6">
                    <a:lumMod val="50000"/>
                  </a:schemeClr>
                </a:solidFill>
              </a:rPr>
              <a:t>DashCtr</a:t>
            </a:r>
            <a:endParaRPr lang="pt-BR" sz="24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21" name="Conector de seta reta 220"/>
          <p:cNvCxnSpPr>
            <a:stCxn id="168" idx="2"/>
            <a:endCxn id="24" idx="0"/>
          </p:cNvCxnSpPr>
          <p:nvPr/>
        </p:nvCxnSpPr>
        <p:spPr>
          <a:xfrm>
            <a:off x="10005153" y="4251381"/>
            <a:ext cx="0" cy="7994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tângulo 221"/>
          <p:cNvSpPr/>
          <p:nvPr/>
        </p:nvSpPr>
        <p:spPr>
          <a:xfrm>
            <a:off x="5052516" y="4370720"/>
            <a:ext cx="821059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pt-BR" sz="3200" b="1" dirty="0" err="1" smtClean="0">
                <a:solidFill>
                  <a:srgbClr val="C00000"/>
                </a:solidFill>
              </a:rPr>
              <a:t>vm</a:t>
            </a:r>
            <a:r>
              <a:rPr lang="pt-BR" sz="3200" b="1" dirty="0" smtClean="0">
                <a:solidFill>
                  <a:srgbClr val="C00000"/>
                </a:solidFill>
              </a:rPr>
              <a:t>.</a:t>
            </a:r>
            <a:endParaRPr lang="pt-BR" sz="3200" b="1" dirty="0" smtClean="0">
              <a:solidFill>
                <a:srgbClr val="C00000"/>
              </a:solidFill>
            </a:endParaRPr>
          </a:p>
        </p:txBody>
      </p:sp>
      <p:cxnSp>
        <p:nvCxnSpPr>
          <p:cNvPr id="223" name="Conector de seta reta 222"/>
          <p:cNvCxnSpPr>
            <a:stCxn id="170" idx="2"/>
            <a:endCxn id="59" idx="0"/>
          </p:cNvCxnSpPr>
          <p:nvPr/>
        </p:nvCxnSpPr>
        <p:spPr>
          <a:xfrm flipH="1">
            <a:off x="5052517" y="4425213"/>
            <a:ext cx="3175" cy="6265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tângulo 236"/>
          <p:cNvSpPr/>
          <p:nvPr/>
        </p:nvSpPr>
        <p:spPr>
          <a:xfrm>
            <a:off x="7545952" y="976638"/>
            <a:ext cx="4614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Instancia o modulo </a:t>
            </a:r>
            <a:r>
              <a:rPr lang="pt-BR" dirty="0" err="1" smtClean="0">
                <a:solidFill>
                  <a:schemeClr val="accent5">
                    <a:lumMod val="50000"/>
                  </a:schemeClr>
                </a:solidFill>
              </a:rPr>
              <a:t>angular.module</a:t>
            </a:r>
            <a:r>
              <a:rPr lang="pt-BR" dirty="0" smtClean="0">
                <a:solidFill>
                  <a:schemeClr val="accent5">
                    <a:lumMod val="50000"/>
                  </a:schemeClr>
                </a:solidFill>
              </a:rPr>
              <a:t>(‘</a:t>
            </a:r>
            <a:r>
              <a:rPr lang="pt-BR" dirty="0" err="1" smtClean="0">
                <a:solidFill>
                  <a:schemeClr val="accent5">
                    <a:lumMod val="50000"/>
                  </a:schemeClr>
                </a:solidFill>
              </a:rPr>
              <a:t>todoApp</a:t>
            </a:r>
            <a:r>
              <a:rPr lang="pt-BR" dirty="0" smtClean="0">
                <a:solidFill>
                  <a:schemeClr val="accent5">
                    <a:lumMod val="50000"/>
                  </a:schemeClr>
                </a:solidFill>
              </a:rPr>
              <a:t>’)</a:t>
            </a:r>
            <a:endParaRPr lang="pt-BR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8" name="Retângulo 237"/>
          <p:cNvSpPr/>
          <p:nvPr/>
        </p:nvSpPr>
        <p:spPr>
          <a:xfrm>
            <a:off x="7786017" y="1457948"/>
            <a:ext cx="3676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>
                <a:solidFill>
                  <a:schemeClr val="accent5">
                    <a:lumMod val="50000"/>
                  </a:schemeClr>
                </a:solidFill>
              </a:rPr>
              <a:t>angular.module</a:t>
            </a:r>
            <a:r>
              <a:rPr lang="pt-BR" dirty="0" smtClean="0">
                <a:solidFill>
                  <a:schemeClr val="accent5">
                    <a:lumMod val="50000"/>
                  </a:schemeClr>
                </a:solidFill>
              </a:rPr>
              <a:t>(‘</a:t>
            </a:r>
            <a:r>
              <a:rPr lang="pt-BR" dirty="0" err="1" smtClean="0">
                <a:solidFill>
                  <a:schemeClr val="accent5">
                    <a:lumMod val="50000"/>
                  </a:schemeClr>
                </a:solidFill>
              </a:rPr>
              <a:t>todoApp</a:t>
            </a:r>
            <a:r>
              <a:rPr lang="pt-BR" dirty="0" smtClean="0">
                <a:solidFill>
                  <a:schemeClr val="accent5">
                    <a:lumMod val="50000"/>
                  </a:schemeClr>
                </a:solidFill>
              </a:rPr>
              <a:t>’).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run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run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24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704007" y="309093"/>
            <a:ext cx="230531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i</a:t>
            </a:r>
            <a:r>
              <a:rPr lang="pt-BR" sz="2400" b="1" dirty="0" smtClean="0"/>
              <a:t>ndex.html</a:t>
            </a:r>
            <a:endParaRPr lang="pt-BR" sz="2400" b="1" dirty="0"/>
          </a:p>
        </p:txBody>
      </p:sp>
      <p:sp>
        <p:nvSpPr>
          <p:cNvPr id="5" name="Retângulo 4"/>
          <p:cNvSpPr/>
          <p:nvPr/>
        </p:nvSpPr>
        <p:spPr>
          <a:xfrm>
            <a:off x="764146" y="2522113"/>
            <a:ext cx="230531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modules/app.js</a:t>
            </a:r>
            <a:endParaRPr lang="pt-BR" sz="2400" b="1" dirty="0"/>
          </a:p>
        </p:txBody>
      </p:sp>
      <p:sp>
        <p:nvSpPr>
          <p:cNvPr id="6" name="Retângulo 5"/>
          <p:cNvSpPr/>
          <p:nvPr/>
        </p:nvSpPr>
        <p:spPr>
          <a:xfrm>
            <a:off x="4599903" y="2522113"/>
            <a:ext cx="251352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modules/config.js</a:t>
            </a:r>
            <a:endParaRPr lang="pt-BR" sz="2400" b="1" dirty="0"/>
          </a:p>
        </p:txBody>
      </p:sp>
      <p:sp>
        <p:nvSpPr>
          <p:cNvPr id="7" name="Retângulo 6"/>
          <p:cNvSpPr/>
          <p:nvPr/>
        </p:nvSpPr>
        <p:spPr>
          <a:xfrm>
            <a:off x="8643870" y="2522113"/>
            <a:ext cx="278398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modules/router.js</a:t>
            </a:r>
            <a:endParaRPr lang="pt-BR" sz="2400" b="1" dirty="0"/>
          </a:p>
        </p:txBody>
      </p:sp>
      <p:cxnSp>
        <p:nvCxnSpPr>
          <p:cNvPr id="9" name="Conector de seta reta 8"/>
          <p:cNvCxnSpPr>
            <a:stCxn id="4" idx="2"/>
            <a:endCxn id="5" idx="0"/>
          </p:cNvCxnSpPr>
          <p:nvPr/>
        </p:nvCxnSpPr>
        <p:spPr>
          <a:xfrm flipH="1">
            <a:off x="1916806" y="1223493"/>
            <a:ext cx="3939861" cy="1298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4" idx="2"/>
            <a:endCxn id="6" idx="0"/>
          </p:cNvCxnSpPr>
          <p:nvPr/>
        </p:nvCxnSpPr>
        <p:spPr>
          <a:xfrm>
            <a:off x="5856667" y="1223493"/>
            <a:ext cx="0" cy="1298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4" idx="2"/>
            <a:endCxn id="7" idx="0"/>
          </p:cNvCxnSpPr>
          <p:nvPr/>
        </p:nvCxnSpPr>
        <p:spPr>
          <a:xfrm>
            <a:off x="5856667" y="1223493"/>
            <a:ext cx="4179195" cy="1298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957300" y="5394101"/>
            <a:ext cx="37987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MODULO</a:t>
            </a:r>
            <a:br>
              <a:rPr lang="pt-BR" sz="2400" b="1" dirty="0" smtClean="0"/>
            </a:br>
            <a:r>
              <a:rPr lang="pt-BR" sz="2400" dirty="0" err="1" smtClean="0"/>
              <a:t>angular.module</a:t>
            </a:r>
            <a:r>
              <a:rPr lang="pt-BR" sz="2400" dirty="0" smtClean="0"/>
              <a:t>(‘</a:t>
            </a:r>
            <a:r>
              <a:rPr lang="pt-BR" sz="2400" dirty="0" err="1" smtClean="0"/>
              <a:t>todoApp</a:t>
            </a:r>
            <a:r>
              <a:rPr lang="pt-BR" sz="2400" dirty="0" smtClean="0"/>
              <a:t>’)</a:t>
            </a:r>
            <a:endParaRPr lang="pt-BR" sz="24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7217072" y="443127"/>
            <a:ext cx="273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Inicia tudo.</a:t>
            </a:r>
            <a:br>
              <a:rPr lang="pt-BR" dirty="0" smtClean="0"/>
            </a:br>
            <a:r>
              <a:rPr lang="pt-BR" dirty="0" smtClean="0"/>
              <a:t>Chama os demais arquivos.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846928" y="3497567"/>
            <a:ext cx="2139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Instancia o modulo e</a:t>
            </a:r>
            <a:br>
              <a:rPr lang="pt-BR" dirty="0" smtClean="0"/>
            </a:br>
            <a:r>
              <a:rPr lang="pt-BR" dirty="0" smtClean="0"/>
              <a:t>lista dependências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330705" y="3497567"/>
            <a:ext cx="2886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Ponto de partida do modulo.</a:t>
            </a:r>
            <a:br>
              <a:rPr lang="pt-BR" dirty="0" smtClean="0"/>
            </a:br>
            <a:r>
              <a:rPr lang="pt-BR" dirty="0" smtClean="0"/>
              <a:t>É onde damos o .</a:t>
            </a:r>
            <a:r>
              <a:rPr lang="pt-BR" b="1" dirty="0" err="1" smtClean="0"/>
              <a:t>run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8575336" y="3497567"/>
            <a:ext cx="2921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Cria as rotas. Direciona nossa</a:t>
            </a:r>
            <a:br>
              <a:rPr lang="pt-BR" dirty="0" smtClean="0"/>
            </a:br>
            <a:r>
              <a:rPr lang="pt-BR" dirty="0" smtClean="0"/>
              <a:t>aplicação a partir da URL</a:t>
            </a:r>
            <a:endParaRPr lang="pt-BR" dirty="0"/>
          </a:p>
        </p:txBody>
      </p:sp>
      <p:cxnSp>
        <p:nvCxnSpPr>
          <p:cNvPr id="25" name="Conector de seta reta 24"/>
          <p:cNvCxnSpPr>
            <a:stCxn id="20" idx="2"/>
            <a:endCxn id="18" idx="0"/>
          </p:cNvCxnSpPr>
          <p:nvPr/>
        </p:nvCxnSpPr>
        <p:spPr>
          <a:xfrm>
            <a:off x="1916805" y="4143898"/>
            <a:ext cx="3939861" cy="1250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5806606" y="4085823"/>
            <a:ext cx="0" cy="1298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22" idx="2"/>
          </p:cNvCxnSpPr>
          <p:nvPr/>
        </p:nvCxnSpPr>
        <p:spPr>
          <a:xfrm flipH="1">
            <a:off x="5756547" y="4143898"/>
            <a:ext cx="4279317" cy="12405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3905784" y="963768"/>
            <a:ext cx="37987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MODULO</a:t>
            </a:r>
            <a:br>
              <a:rPr lang="pt-BR" sz="2400" b="1" dirty="0" smtClean="0"/>
            </a:br>
            <a:r>
              <a:rPr lang="pt-BR" sz="2400" dirty="0" err="1" smtClean="0"/>
              <a:t>angular.module</a:t>
            </a:r>
            <a:r>
              <a:rPr lang="pt-BR" sz="2400" dirty="0" smtClean="0"/>
              <a:t>(‘</a:t>
            </a:r>
            <a:r>
              <a:rPr lang="pt-BR" sz="2400" dirty="0" err="1" smtClean="0"/>
              <a:t>todoApp</a:t>
            </a:r>
            <a:r>
              <a:rPr lang="pt-BR" sz="2400" dirty="0" smtClean="0"/>
              <a:t>’)</a:t>
            </a:r>
            <a:endParaRPr lang="pt-BR" sz="2400" b="1" dirty="0"/>
          </a:p>
        </p:txBody>
      </p:sp>
      <p:cxnSp>
        <p:nvCxnSpPr>
          <p:cNvPr id="25" name="Conector de seta reta 24"/>
          <p:cNvCxnSpPr>
            <a:endCxn id="18" idx="0"/>
          </p:cNvCxnSpPr>
          <p:nvPr/>
        </p:nvCxnSpPr>
        <p:spPr>
          <a:xfrm>
            <a:off x="1865289" y="-286435"/>
            <a:ext cx="3939861" cy="1250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5755090" y="-344510"/>
            <a:ext cx="0" cy="1298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H="1">
            <a:off x="5705031" y="-286435"/>
            <a:ext cx="4279317" cy="12405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261868" y="3372119"/>
            <a:ext cx="5688171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b="1" dirty="0" smtClean="0"/>
              <a:t>modules/</a:t>
            </a:r>
            <a:r>
              <a:rPr lang="pt-BR" sz="2400" b="1" dirty="0" err="1" smtClean="0"/>
              <a:t>commons</a:t>
            </a:r>
            <a:r>
              <a:rPr lang="pt-BR" sz="2400" b="1" dirty="0" smtClean="0"/>
              <a:t>/</a:t>
            </a:r>
            <a:r>
              <a:rPr lang="pt-BR" sz="2400" b="1" dirty="0" err="1" smtClean="0"/>
              <a:t>controllers</a:t>
            </a:r>
            <a:r>
              <a:rPr lang="pt-BR" sz="2400" b="1" dirty="0" smtClean="0"/>
              <a:t>/main.ctrl.js</a:t>
            </a:r>
            <a:endParaRPr lang="pt-BR" sz="2400" b="1" u="sng" dirty="0"/>
          </a:p>
        </p:txBody>
      </p:sp>
      <p:cxnSp>
        <p:nvCxnSpPr>
          <p:cNvPr id="23" name="Conector de seta reta 22"/>
          <p:cNvCxnSpPr>
            <a:stCxn id="17" idx="0"/>
            <a:endCxn id="18" idx="2"/>
          </p:cNvCxnSpPr>
          <p:nvPr/>
        </p:nvCxnSpPr>
        <p:spPr>
          <a:xfrm flipV="1">
            <a:off x="3105954" y="1878168"/>
            <a:ext cx="2699196" cy="1493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6297460" y="2204313"/>
            <a:ext cx="6235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Cria um controle </a:t>
            </a:r>
            <a:r>
              <a:rPr lang="pt-BR" sz="3600" dirty="0" err="1" smtClean="0"/>
              <a:t>MainCtrl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que é parte do modulo. </a:t>
            </a:r>
            <a:endParaRPr lang="pt-BR" sz="3600" u="sng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8" y="4400353"/>
            <a:ext cx="7375958" cy="19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5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3905784" y="963768"/>
            <a:ext cx="37987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MODULO</a:t>
            </a:r>
            <a:br>
              <a:rPr lang="pt-BR" sz="2400" b="1" dirty="0" smtClean="0"/>
            </a:br>
            <a:r>
              <a:rPr lang="pt-BR" sz="2400" dirty="0" err="1" smtClean="0"/>
              <a:t>angular.module</a:t>
            </a:r>
            <a:r>
              <a:rPr lang="pt-BR" sz="2400" dirty="0" smtClean="0"/>
              <a:t>(‘</a:t>
            </a:r>
            <a:r>
              <a:rPr lang="pt-BR" sz="2400" dirty="0" err="1" smtClean="0"/>
              <a:t>todoApp</a:t>
            </a:r>
            <a:r>
              <a:rPr lang="pt-BR" sz="2400" dirty="0" smtClean="0"/>
              <a:t>’)</a:t>
            </a:r>
            <a:endParaRPr lang="pt-BR" sz="2400" b="1" dirty="0"/>
          </a:p>
        </p:txBody>
      </p:sp>
      <p:cxnSp>
        <p:nvCxnSpPr>
          <p:cNvPr id="25" name="Conector de seta reta 24"/>
          <p:cNvCxnSpPr>
            <a:endCxn id="18" idx="0"/>
          </p:cNvCxnSpPr>
          <p:nvPr/>
        </p:nvCxnSpPr>
        <p:spPr>
          <a:xfrm>
            <a:off x="1865289" y="-286435"/>
            <a:ext cx="3939861" cy="1250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5755090" y="-344510"/>
            <a:ext cx="0" cy="1298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H="1">
            <a:off x="5705031" y="-286435"/>
            <a:ext cx="4279317" cy="12405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261868" y="3372119"/>
            <a:ext cx="523740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400" b="1" dirty="0" smtClean="0"/>
              <a:t>modules/todo/</a:t>
            </a:r>
            <a:r>
              <a:rPr lang="pt-BR" sz="2400" b="1" dirty="0" err="1" smtClean="0"/>
              <a:t>controllers</a:t>
            </a:r>
            <a:r>
              <a:rPr lang="pt-BR" sz="2400" b="1" dirty="0" smtClean="0"/>
              <a:t>/dash.ctrl.js</a:t>
            </a:r>
            <a:endParaRPr lang="pt-BR" sz="2400" b="1" u="sng" dirty="0"/>
          </a:p>
        </p:txBody>
      </p:sp>
      <p:cxnSp>
        <p:nvCxnSpPr>
          <p:cNvPr id="23" name="Conector de seta reta 22"/>
          <p:cNvCxnSpPr>
            <a:stCxn id="17" idx="0"/>
            <a:endCxn id="18" idx="2"/>
          </p:cNvCxnSpPr>
          <p:nvPr/>
        </p:nvCxnSpPr>
        <p:spPr>
          <a:xfrm flipV="1">
            <a:off x="2880573" y="1878168"/>
            <a:ext cx="2924577" cy="1493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8" y="4514187"/>
            <a:ext cx="6496050" cy="161925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956822" y="2091996"/>
            <a:ext cx="6235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Cria um controle </a:t>
            </a:r>
            <a:r>
              <a:rPr lang="pt-BR" sz="3600" dirty="0" err="1" smtClean="0"/>
              <a:t>DashCtr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que é parte do modulo. </a:t>
            </a:r>
            <a:endParaRPr lang="pt-BR" sz="3600" u="sng" dirty="0"/>
          </a:p>
        </p:txBody>
      </p:sp>
    </p:spTree>
    <p:extLst>
      <p:ext uri="{BB962C8B-B14F-4D97-AF65-F5344CB8AC3E}">
        <p14:creationId xmlns:p14="http://schemas.microsoft.com/office/powerpoint/2010/main" val="387568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339143" y="2109988"/>
            <a:ext cx="37987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MODULO</a:t>
            </a:r>
            <a:br>
              <a:rPr lang="pt-BR" sz="2400" b="1" dirty="0" smtClean="0"/>
            </a:br>
            <a:r>
              <a:rPr lang="pt-BR" sz="2400" dirty="0" err="1" smtClean="0"/>
              <a:t>angular.module</a:t>
            </a:r>
            <a:r>
              <a:rPr lang="pt-BR" sz="2400" dirty="0" smtClean="0"/>
              <a:t>(‘</a:t>
            </a:r>
            <a:r>
              <a:rPr lang="pt-BR" sz="2400" dirty="0" err="1" smtClean="0"/>
              <a:t>todoApp</a:t>
            </a:r>
            <a:r>
              <a:rPr lang="pt-BR" sz="2400" dirty="0" smtClean="0"/>
              <a:t>’)</a:t>
            </a:r>
            <a:endParaRPr lang="pt-BR" sz="24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39143" y="198639"/>
            <a:ext cx="5456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u="sng" dirty="0" smtClean="0"/>
              <a:t>Depois da inicialização</a:t>
            </a:r>
            <a:endParaRPr lang="pt-BR" sz="4400" b="1" u="sng" dirty="0"/>
          </a:p>
        </p:txBody>
      </p:sp>
      <p:cxnSp>
        <p:nvCxnSpPr>
          <p:cNvPr id="3" name="Conector de seta reta 2"/>
          <p:cNvCxnSpPr>
            <a:stCxn id="18" idx="3"/>
          </p:cNvCxnSpPr>
          <p:nvPr/>
        </p:nvCxnSpPr>
        <p:spPr>
          <a:xfrm flipV="1">
            <a:off x="4137875" y="1777284"/>
            <a:ext cx="2584897" cy="789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722772" y="1320084"/>
            <a:ext cx="52674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u="sng" dirty="0" smtClean="0"/>
              <a:t>ROTAS:</a:t>
            </a:r>
            <a:br>
              <a:rPr lang="pt-BR" sz="4400" b="1" u="sng" dirty="0" smtClean="0"/>
            </a:br>
            <a:r>
              <a:rPr lang="pt-BR" sz="44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pt-BR" sz="4000" dirty="0" err="1">
                <a:solidFill>
                  <a:schemeClr val="accent6">
                    <a:lumMod val="50000"/>
                  </a:schemeClr>
                </a:solidFill>
              </a:rPr>
              <a:t>state</a:t>
            </a:r>
            <a:r>
              <a:rPr lang="pt-BR" sz="4000" dirty="0">
                <a:solidFill>
                  <a:schemeClr val="accent6">
                    <a:lumMod val="50000"/>
                  </a:schemeClr>
                </a:solidFill>
              </a:rPr>
              <a:t>('</a:t>
            </a:r>
            <a:r>
              <a:rPr lang="pt-BR" sz="4000" dirty="0" err="1">
                <a:solidFill>
                  <a:schemeClr val="accent6">
                    <a:lumMod val="50000"/>
                  </a:schemeClr>
                </a:solidFill>
              </a:rPr>
              <a:t>main</a:t>
            </a:r>
            <a:r>
              <a:rPr lang="pt-BR" sz="4000" dirty="0">
                <a:solidFill>
                  <a:schemeClr val="accent6">
                    <a:lumMod val="50000"/>
                  </a:schemeClr>
                </a:solidFill>
              </a:rPr>
              <a:t>', </a:t>
            </a:r>
            <a:endParaRPr lang="pt-BR" sz="4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sz="40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pt-BR" sz="4000" dirty="0" err="1">
                <a:solidFill>
                  <a:schemeClr val="accent6">
                    <a:lumMod val="50000"/>
                  </a:schemeClr>
                </a:solidFill>
              </a:rPr>
              <a:t>state</a:t>
            </a:r>
            <a:r>
              <a:rPr lang="pt-BR" sz="4000" dirty="0">
                <a:solidFill>
                  <a:schemeClr val="accent6">
                    <a:lumMod val="50000"/>
                  </a:schemeClr>
                </a:solidFill>
              </a:rPr>
              <a:t>('</a:t>
            </a:r>
            <a:r>
              <a:rPr lang="pt-BR" sz="4000" dirty="0" err="1">
                <a:solidFill>
                  <a:schemeClr val="accent6">
                    <a:lumMod val="50000"/>
                  </a:schemeClr>
                </a:solidFill>
              </a:rPr>
              <a:t>main.dashboard</a:t>
            </a:r>
            <a:r>
              <a:rPr lang="pt-BR" sz="4000" dirty="0">
                <a:solidFill>
                  <a:schemeClr val="accent6">
                    <a:lumMod val="50000"/>
                  </a:schemeClr>
                </a:solidFill>
              </a:rPr>
              <a:t>',</a:t>
            </a:r>
            <a:endParaRPr lang="pt-BR" sz="40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722772" y="3817602"/>
            <a:ext cx="29192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u="sng" dirty="0" err="1" smtClean="0"/>
              <a:t>Controllers</a:t>
            </a:r>
            <a:r>
              <a:rPr lang="pt-BR" sz="4400" b="1" u="sng" dirty="0" smtClean="0"/>
              <a:t>:</a:t>
            </a:r>
          </a:p>
          <a:p>
            <a:r>
              <a:rPr lang="pt-BR" sz="4000" dirty="0" err="1" smtClean="0">
                <a:solidFill>
                  <a:schemeClr val="accent2">
                    <a:lumMod val="50000"/>
                  </a:schemeClr>
                </a:solidFill>
              </a:rPr>
              <a:t>MainCtrl</a:t>
            </a:r>
            <a:endParaRPr lang="pt-BR" sz="40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pt-BR" sz="4000" dirty="0" err="1" smtClean="0">
                <a:solidFill>
                  <a:schemeClr val="accent2">
                    <a:lumMod val="50000"/>
                  </a:schemeClr>
                </a:solidFill>
              </a:rPr>
              <a:t>DashCtrl</a:t>
            </a:r>
            <a:r>
              <a:rPr lang="pt-BR" sz="4000" b="1" u="sng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pt-BR" sz="4000" b="1" u="sng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pt-BR" sz="4000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Conector de seta reta 14"/>
          <p:cNvCxnSpPr>
            <a:stCxn id="18" idx="3"/>
          </p:cNvCxnSpPr>
          <p:nvPr/>
        </p:nvCxnSpPr>
        <p:spPr>
          <a:xfrm>
            <a:off x="4137875" y="2567188"/>
            <a:ext cx="2584897" cy="1592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96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11990" t="42207" r="58575" b="41851"/>
          <a:stretch/>
        </p:blipFill>
        <p:spPr>
          <a:xfrm>
            <a:off x="339143" y="1158911"/>
            <a:ext cx="6514100" cy="198353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151871" y="1493762"/>
            <a:ext cx="682581" cy="515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rgbClr val="FF0000"/>
                </a:solidFill>
              </a:rPr>
              <a:t>1</a:t>
            </a:r>
            <a:endParaRPr lang="pt-BR" sz="4000" b="1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751418" y="1893052"/>
            <a:ext cx="682581" cy="515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rgbClr val="FF0000"/>
                </a:solidFill>
              </a:rPr>
              <a:t>2</a:t>
            </a:r>
            <a:endParaRPr lang="pt-BR" sz="4000" b="1" dirty="0">
              <a:solidFill>
                <a:srgbClr val="FF000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612814" y="2251469"/>
            <a:ext cx="682581" cy="515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rgbClr val="FF0000"/>
                </a:solidFill>
              </a:rPr>
              <a:t>3</a:t>
            </a:r>
            <a:endParaRPr lang="pt-BR" sz="4000" b="1" dirty="0">
              <a:solidFill>
                <a:srgbClr val="FF00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51223" y="4054511"/>
            <a:ext cx="682581" cy="515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 smtClean="0">
                <a:solidFill>
                  <a:srgbClr val="FF0000"/>
                </a:solidFill>
              </a:rPr>
              <a:t>1</a:t>
            </a:r>
            <a:endParaRPr lang="pt-BR" sz="4000" b="1" dirty="0">
              <a:solidFill>
                <a:srgbClr val="FF000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51221" y="4999394"/>
            <a:ext cx="682581" cy="515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rgbClr val="FF0000"/>
                </a:solidFill>
              </a:rPr>
              <a:t>2</a:t>
            </a:r>
            <a:endParaRPr lang="pt-BR" sz="4000" b="1" dirty="0">
              <a:solidFill>
                <a:srgbClr val="FF000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51221" y="5944277"/>
            <a:ext cx="682581" cy="515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rgbClr val="FF0000"/>
                </a:solidFill>
              </a:rPr>
              <a:t>3</a:t>
            </a:r>
            <a:endParaRPr lang="pt-BR" sz="4000" b="1" dirty="0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575232" y="4127470"/>
            <a:ext cx="301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Quando a URL for </a:t>
            </a:r>
            <a:r>
              <a:rPr lang="pt-BR" b="1" dirty="0" err="1" smtClean="0"/>
              <a:t>Dashboad</a:t>
            </a:r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555793" y="5072353"/>
            <a:ext cx="550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Chame o controlador </a:t>
            </a:r>
            <a:r>
              <a:rPr lang="pt-BR" b="1" dirty="0" err="1" smtClean="0"/>
              <a:t>DashCtrl</a:t>
            </a:r>
            <a:r>
              <a:rPr lang="pt-BR" dirty="0" smtClean="0"/>
              <a:t> para processar os dados...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575232" y="5944277"/>
            <a:ext cx="630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 imprima esses dados na </a:t>
            </a:r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b="1" dirty="0" smtClean="0"/>
              <a:t>modules/todo/</a:t>
            </a:r>
            <a:r>
              <a:rPr lang="pt-BR" b="1" dirty="0" err="1" smtClean="0"/>
              <a:t>views</a:t>
            </a:r>
            <a:r>
              <a:rPr lang="pt-BR" b="1" dirty="0" smtClean="0"/>
              <a:t>/dash.html</a:t>
            </a:r>
            <a:r>
              <a:rPr lang="pt-BR" dirty="0" smtClean="0"/>
              <a:t>  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39143" y="198639"/>
            <a:ext cx="2919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u="sng" dirty="0" smtClean="0"/>
              <a:t>ROTAS</a:t>
            </a:r>
            <a:endParaRPr lang="pt-BR" sz="4400" b="1" u="sng" dirty="0"/>
          </a:p>
        </p:txBody>
      </p:sp>
    </p:spTree>
    <p:extLst>
      <p:ext uri="{BB962C8B-B14F-4D97-AF65-F5344CB8AC3E}">
        <p14:creationId xmlns:p14="http://schemas.microsoft.com/office/powerpoint/2010/main" val="131161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116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</dc:creator>
  <cp:lastModifiedBy>andre</cp:lastModifiedBy>
  <cp:revision>15</cp:revision>
  <dcterms:created xsi:type="dcterms:W3CDTF">2017-12-07T13:32:24Z</dcterms:created>
  <dcterms:modified xsi:type="dcterms:W3CDTF">2017-12-07T15:36:37Z</dcterms:modified>
</cp:coreProperties>
</file>