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c6f1c5a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c6f1c5a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c6f1c5a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c6f1c5a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097aeb9f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097aeb9f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097aeb9f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097aeb9f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097aeb9fd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097aeb9fd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c6f1c5a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c6f1c5a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c6f1c5a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c6f1c5a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dd43476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dd43476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c6f1c5a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c6f1c5a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c6f1c5a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c6f1c5a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3 Engenharia de Segurança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141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CMD-SOAP - React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4070175"/>
            <a:ext cx="42555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André Gonçalves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Nelson Sousa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Pedro Freitas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Code Coverage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5" y="1990055"/>
            <a:ext cx="9143998" cy="143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3 Engenharia de Segurança</a:t>
            </a:r>
            <a:endParaRPr/>
          </a:p>
        </p:txBody>
      </p:sp>
      <p:sp>
        <p:nvSpPr>
          <p:cNvPr id="343" name="Google Shape;343;p23"/>
          <p:cNvSpPr txBox="1"/>
          <p:nvPr>
            <p:ph idx="1" type="subTitle"/>
          </p:nvPr>
        </p:nvSpPr>
        <p:spPr>
          <a:xfrm>
            <a:off x="824000" y="3596300"/>
            <a:ext cx="5141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CMD-SOAP - React</a:t>
            </a:r>
            <a:endParaRPr/>
          </a:p>
        </p:txBody>
      </p:sp>
      <p:sp>
        <p:nvSpPr>
          <p:cNvPr id="344" name="Google Shape;344;p23"/>
          <p:cNvSpPr txBox="1"/>
          <p:nvPr>
            <p:ph idx="1" type="subTitle"/>
          </p:nvPr>
        </p:nvSpPr>
        <p:spPr>
          <a:xfrm>
            <a:off x="824000" y="4070175"/>
            <a:ext cx="42555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André Gonçalves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Nelson Sousa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Pedro Freitas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Índice</a:t>
            </a:r>
            <a:endParaRPr sz="56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Introdução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Arquitetura da Aplicação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Técnicas de desenvolvimento seguro de software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terceiro projeto da unidade curricular de Engenharia de Segurança foi-nos proposto </a:t>
            </a:r>
            <a:r>
              <a:rPr lang="pt-PT" sz="14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fazer reverse engineer a partir da aplicação CMD-SOAP desenvolvida na linguagem Python.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principal objetivo do nosso trabalho é então </a:t>
            </a:r>
            <a:r>
              <a:rPr lang="pt-PT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desenvolver na linguagem React uma </a:t>
            </a:r>
            <a:r>
              <a:rPr i="1" lang="pt-PT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command line interface</a:t>
            </a:r>
            <a:r>
              <a:rPr lang="pt-PT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(CLI) que permita testar as operações do serviço SCMD (Signature CMD)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 da Aplicação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1839"/>
            <a:ext cx="9144000" cy="201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881800" y="1879050"/>
            <a:ext cx="75420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Técnicas de desenvolvimento seguro de software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Threat modeling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520750"/>
            <a:ext cx="77172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60100"/>
            <a:ext cx="5014499" cy="31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Threat modeling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1625" y="1432313"/>
            <a:ext cx="49068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Ameças possíveis: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pt-PT" u="sng">
                <a:solidFill>
                  <a:srgbClr val="434343"/>
                </a:solidFill>
              </a:rPr>
              <a:t>Comunicação entre a nossa aplicação e o Web Service - pode ser intercetada e modificada.</a:t>
            </a:r>
            <a:endParaRPr b="1" u="sng">
              <a:solidFill>
                <a:srgbClr val="43434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Char char="○"/>
            </a:pPr>
            <a:r>
              <a:rPr b="1" lang="pt-PT">
                <a:solidFill>
                  <a:srgbClr val="6AA84F"/>
                </a:solidFill>
              </a:rPr>
              <a:t>SOLUÇÃO: </a:t>
            </a:r>
            <a:r>
              <a:rPr b="1" lang="pt-PT">
                <a:solidFill>
                  <a:srgbClr val="434343"/>
                </a:solidFill>
              </a:rPr>
              <a:t>PROTOCOLO HTTPS:</a:t>
            </a:r>
            <a:endParaRPr b="1">
              <a:solidFill>
                <a:srgbClr val="434343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</a:pPr>
            <a:r>
              <a:rPr b="1" lang="pt-PT">
                <a:solidFill>
                  <a:srgbClr val="434343"/>
                </a:solidFill>
              </a:rPr>
              <a:t>Permite pedidos a servidores remotos;</a:t>
            </a:r>
            <a:endParaRPr b="1">
              <a:solidFill>
                <a:srgbClr val="434343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</a:pPr>
            <a:r>
              <a:rPr b="1" lang="pt-PT">
                <a:solidFill>
                  <a:srgbClr val="434343"/>
                </a:solidFill>
              </a:rPr>
              <a:t>Pedidos cifrados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b="1" lang="pt-PT" u="sng">
                <a:solidFill>
                  <a:srgbClr val="434343"/>
                </a:solidFill>
              </a:rPr>
              <a:t>Inputs malignos pela parte do utilizador.</a:t>
            </a:r>
            <a:endParaRPr b="1" u="sng">
              <a:solidFill>
                <a:srgbClr val="43434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Char char="○"/>
            </a:pPr>
            <a:r>
              <a:rPr b="1" lang="pt-PT">
                <a:solidFill>
                  <a:srgbClr val="6AA84F"/>
                </a:solidFill>
              </a:rPr>
              <a:t>SOLUÇÃO</a:t>
            </a:r>
            <a:r>
              <a:rPr b="1" lang="pt-PT">
                <a:solidFill>
                  <a:srgbClr val="6AA84F"/>
                </a:solidFill>
              </a:rPr>
              <a:t>:</a:t>
            </a:r>
            <a:r>
              <a:rPr b="1" lang="pt-PT">
                <a:solidFill>
                  <a:srgbClr val="434343"/>
                </a:solidFill>
              </a:rPr>
              <a:t> Validação dos inputs</a:t>
            </a:r>
            <a:endParaRPr b="1" u="sng">
              <a:solidFill>
                <a:srgbClr val="434343"/>
              </a:solidFill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050" y="988450"/>
            <a:ext cx="4085050" cy="40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Validação de inputs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953475" y="1300950"/>
            <a:ext cx="75753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Visto que é uma aplicação CLI é necessário validar inputs de modo a impedir ao utilizador obter informações sensíveis ou até comprometer o sistema com injeções de código.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Esta validação passa por: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Verificar se tem elementos indesejados - como por exemplo:</a:t>
            </a:r>
            <a:endParaRPr/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pt-PT"/>
              <a:t>§  ±  !  ” , @  #  ‘  %   &amp;  /  (  )  ?  *  +  |  &lt;  &gt;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Verificar formatos - por exemplo:</a:t>
            </a:r>
            <a:endParaRPr/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pt-PT"/>
              <a:t>User_id </a:t>
            </a:r>
            <a:r>
              <a:rPr lang="pt-PT"/>
              <a:t>tem de ter o formato: XXX XXXXXXXXX (3 números, 1 espaço, 9 números)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Estas validações são feitas no ficheiro que trata da interface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	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Testes Automáticos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313" y="1427050"/>
            <a:ext cx="7269376" cy="304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