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Carro 1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b="1">
                <a:solidFill>
                  <a:schemeClr val="bg1"/>
                </a:solidFill>
              </a:rPr>
              <a:t>333666448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Carro 2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b="1">
                <a:solidFill>
                  <a:schemeClr val="bg1"/>
                </a:solidFill>
              </a:rPr>
              <a:t>2131412312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Carro 3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b="1">
                <a:solidFill>
                  <a:schemeClr val="bg1"/>
                </a:solidFill>
              </a:rPr>
              <a:t>99874444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Carro 4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b="1">
                <a:solidFill>
                  <a:schemeClr val="bg1"/>
                </a:solidFill>
              </a:rPr>
              <a:t>12312312312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Carro 5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b="1">
                <a:solidFill>
                  <a:schemeClr val="bg1"/>
                </a:solidFill>
              </a:rPr>
              <a:t>3123123131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>
                <a:solidFill>
                  <a:schemeClr val="bg1"/>
                </a:solidFill>
              </a:rPr>
              <a:t>Carro 6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b="1">
                <a:solidFill>
                  <a:schemeClr val="bg1"/>
                </a:solidFill>
              </a:rPr>
              <a:t>12352323423423</a:t>
            </a:r>
            <a:endParaRPr lang="pt-B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Presentation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Carro 1</vt:lpstr>
      <vt:lpstr>Carro 1</vt:lpstr>
      <vt:lpstr>Carro 1</vt:lpstr>
      <vt:lpstr>Carro 1</vt:lpstr>
      <vt:lpstr>Carro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cesor</cp:lastModifiedBy>
  <cp:revision>2</cp:revision>
  <dcterms:created xsi:type="dcterms:W3CDTF">2022-10-24T20:23:11Z</dcterms:created>
  <dcterms:modified xsi:type="dcterms:W3CDTF">2022-10-24T20:28:13Z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4357C099D86B4DB89BEF6F688B0CB50D</vt:lpwstr>
  </property>
</Properties>
</file>