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1pPr>
    <a:lvl2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2pPr>
    <a:lvl3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3pPr>
    <a:lvl4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4pPr>
    <a:lvl5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5pPr>
    <a:lvl6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6pPr>
    <a:lvl7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7pPr>
    <a:lvl8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8pPr>
    <a:lvl9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472807C-B069-4A5B-9075-20969776C111}" styleName="">
    <a:tblBg/>
    <a:wholeTbl>
      <a:tcTxStyle b="off" i="off">
        <a:fontRef idx="minor">
          <a:schemeClr val="accent1">
            <a:satOff val="25702"/>
            <a:lumOff val="-17864"/>
          </a:schemeClr>
        </a:fontRef>
        <a:schemeClr val="accent1">
          <a:satOff val="25702"/>
          <a:lumOff val="-17864"/>
        </a:schemeClr>
      </a:tcTxStyle>
      <a:tcStyle>
        <a:tcBdr>
          <a:left>
            <a:ln w="12700" cap="flat">
              <a:solidFill>
                <a:schemeClr val="accent6">
                  <a:lumOff val="100000"/>
                </a:schemeClr>
              </a:solidFill>
              <a:prstDash val="solid"/>
              <a:miter lim="400000"/>
            </a:ln>
          </a:left>
          <a:right>
            <a:ln w="12700" cap="flat">
              <a:solidFill>
                <a:schemeClr val="accent6">
                  <a:lumOff val="100000"/>
                </a:schemeClr>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lumOff val="100000"/>
                </a:schemeClr>
              </a:solidFill>
              <a:prstDash val="solid"/>
              <a:miter lim="400000"/>
            </a:ln>
          </a:insideV>
        </a:tcBdr>
        <a:fill>
          <a:solidFill>
            <a:srgbClr val="F4F4F4"/>
          </a:solid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6"/>
      </a:tcTxStyle>
      <a:tcStyle>
        <a:tcBdr>
          <a:left>
            <a:ln w="12700" cap="flat">
              <a:noFill/>
              <a:miter lim="400000"/>
            </a:ln>
          </a:left>
          <a:right>
            <a:ln w="12700" cap="flat">
              <a:solidFill>
                <a:schemeClr val="accent6"/>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Col>
    <a:la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prstDash val="solid"/>
              <a:miter lim="400000"/>
            </a:ln>
          </a:top>
          <a:bottom>
            <a:ln w="12700" cap="flat">
              <a:noFill/>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lastRow>
    <a:firstRow>
      <a:tcTxStyle b="on" i="off">
        <a:fontRef idx="minor">
          <a:schemeClr val="accent6">
            <a:lumOff val="100000"/>
          </a:schemeClr>
        </a:fontRef>
        <a:schemeClr val="accent6">
          <a:lumOff val="100000"/>
        </a:schemeClr>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noFill/>
              <a:miter lim="400000"/>
            </a:ln>
          </a:top>
          <a:bottom>
            <a:ln w="12700" cap="flat">
              <a:solidFill>
                <a:schemeClr val="accent6"/>
              </a:solidFill>
              <a:prstDash val="solid"/>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solidFill>
            <a:schemeClr val="accent1">
              <a:satOff val="25702"/>
              <a:lumOff val="-17864"/>
            </a:schemeClr>
          </a:solidFill>
        </a:fill>
      </a:tcStyle>
    </a:firstRow>
  </a:tblStyle>
  <a:tblStyle styleId="{2708684C-4D16-4618-839F-0558EEFCDFE6}" styleName="">
    <a:tblBg/>
    <a:wholeTbl>
      <a:tcTxStyle b="off"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6"/>
      </a:tcTxStyle>
      <a:tcStyle>
        <a:tcBdr>
          <a:left>
            <a:ln w="12700" cap="flat">
              <a:noFill/>
              <a:miter lim="400000"/>
            </a:ln>
          </a:left>
          <a:right>
            <a:ln w="12700" cap="flat">
              <a:solidFill>
                <a:schemeClr val="accent6"/>
              </a:solidFill>
              <a:prstDash val="solid"/>
              <a:miter lim="400000"/>
            </a:ln>
          </a:right>
          <a:top>
            <a:ln w="12700" cap="flat">
              <a:solidFill>
                <a:schemeClr val="accent6"/>
              </a:solidFill>
              <a:custDash>
                <a:ds d="200000" sp="200000"/>
              </a:custDash>
              <a:miter lim="400000"/>
            </a:ln>
          </a:top>
          <a:bottom>
            <a:ln w="12700" cap="flat">
              <a:solidFill>
                <a:schemeClr val="accent6"/>
              </a:solidFill>
              <a:custDash>
                <a:ds d="200000" sp="200000"/>
              </a:custDash>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Col>
    <a:la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solidFill>
                <a:schemeClr val="accent6"/>
              </a:solidFill>
              <a:prstDash val="solid"/>
              <a:miter lim="400000"/>
            </a:ln>
          </a:top>
          <a:bottom>
            <a:ln w="12700" cap="flat">
              <a:noFill/>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lastRow>
    <a:firstRow>
      <a:tcTxStyle b="on" i="off">
        <a:font>
          <a:latin typeface="Helvetica Neue"/>
          <a:ea typeface="Helvetica Neue"/>
          <a:cs typeface="Helvetica Neue"/>
        </a:font>
        <a:schemeClr val="accent6"/>
      </a:tcTxStyle>
      <a:tcStyle>
        <a:tcBdr>
          <a:left>
            <a:ln w="12700" cap="flat">
              <a:solidFill>
                <a:schemeClr val="accent6"/>
              </a:solidFill>
              <a:custDash>
                <a:ds d="200000" sp="200000"/>
              </a:custDash>
              <a:miter lim="400000"/>
            </a:ln>
          </a:left>
          <a:right>
            <a:ln w="12700" cap="flat">
              <a:solidFill>
                <a:schemeClr val="accent6"/>
              </a:solidFill>
              <a:custDash>
                <a:ds d="200000" sp="200000"/>
              </a:custDash>
              <a:miter lim="400000"/>
            </a:ln>
          </a:right>
          <a:top>
            <a:ln w="12700" cap="flat">
              <a:noFill/>
              <a:miter lim="400000"/>
            </a:ln>
          </a:top>
          <a:bottom>
            <a:ln w="12700" cap="flat">
              <a:solidFill>
                <a:schemeClr val="accent6"/>
              </a:solidFill>
              <a:prstDash val="solid"/>
              <a:miter lim="400000"/>
            </a:ln>
          </a:bottom>
          <a:insideH>
            <a:ln w="12700" cap="flat">
              <a:solidFill>
                <a:schemeClr val="accent6"/>
              </a:solidFill>
              <a:custDash>
                <a:ds d="200000" sp="200000"/>
              </a:custDash>
              <a:miter lim="400000"/>
            </a:ln>
          </a:insideH>
          <a:insideV>
            <a:ln w="12700" cap="flat">
              <a:solidFill>
                <a:schemeClr val="accent6"/>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4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1143000" y="685800"/>
            <a:ext cx="4572000" cy="3429000"/>
          </a:xfrm>
          <a:prstGeom prst="rect">
            <a:avLst/>
          </a:prstGeom>
        </p:spPr>
        <p:txBody>
          <a:bodyPr/>
          <a:lstStyle/>
          <a:p>
            <a:endParaRPr/>
          </a:p>
        </p:txBody>
      </p:sp>
      <p:sp>
        <p:nvSpPr>
          <p:cNvPr id="586" name="Shape 5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6"/>
        </a:solidFill>
        <a:latin typeface="Helvetica Neue"/>
        <a:ea typeface="Helvetica Neue"/>
        <a:cs typeface="Helvetica Neue"/>
        <a:sym typeface="Helvetica Neue"/>
      </a:defRPr>
    </a:lvl1pPr>
    <a:lvl2pPr indent="228600" defTabSz="457200" latinLnBrk="0">
      <a:lnSpc>
        <a:spcPct val="117999"/>
      </a:lnSpc>
      <a:defRPr sz="2200">
        <a:solidFill>
          <a:schemeClr val="accent6"/>
        </a:solidFill>
        <a:latin typeface="Helvetica Neue"/>
        <a:ea typeface="Helvetica Neue"/>
        <a:cs typeface="Helvetica Neue"/>
        <a:sym typeface="Helvetica Neue"/>
      </a:defRPr>
    </a:lvl2pPr>
    <a:lvl3pPr indent="457200" defTabSz="457200" latinLnBrk="0">
      <a:lnSpc>
        <a:spcPct val="117999"/>
      </a:lnSpc>
      <a:defRPr sz="2200">
        <a:solidFill>
          <a:schemeClr val="accent6"/>
        </a:solidFill>
        <a:latin typeface="Helvetica Neue"/>
        <a:ea typeface="Helvetica Neue"/>
        <a:cs typeface="Helvetica Neue"/>
        <a:sym typeface="Helvetica Neue"/>
      </a:defRPr>
    </a:lvl3pPr>
    <a:lvl4pPr indent="685800" defTabSz="457200" latinLnBrk="0">
      <a:lnSpc>
        <a:spcPct val="117999"/>
      </a:lnSpc>
      <a:defRPr sz="2200">
        <a:solidFill>
          <a:schemeClr val="accent6"/>
        </a:solidFill>
        <a:latin typeface="Helvetica Neue"/>
        <a:ea typeface="Helvetica Neue"/>
        <a:cs typeface="Helvetica Neue"/>
        <a:sym typeface="Helvetica Neue"/>
      </a:defRPr>
    </a:lvl4pPr>
    <a:lvl5pPr indent="914400" defTabSz="457200" latinLnBrk="0">
      <a:lnSpc>
        <a:spcPct val="117999"/>
      </a:lnSpc>
      <a:defRPr sz="2200">
        <a:solidFill>
          <a:schemeClr val="accent6"/>
        </a:solidFill>
        <a:latin typeface="Helvetica Neue"/>
        <a:ea typeface="Helvetica Neue"/>
        <a:cs typeface="Helvetica Neue"/>
        <a:sym typeface="Helvetica Neue"/>
      </a:defRPr>
    </a:lvl5pPr>
    <a:lvl6pPr indent="1143000" defTabSz="457200" latinLnBrk="0">
      <a:lnSpc>
        <a:spcPct val="117999"/>
      </a:lnSpc>
      <a:defRPr sz="2200">
        <a:solidFill>
          <a:schemeClr val="accent6"/>
        </a:solidFill>
        <a:latin typeface="Helvetica Neue"/>
        <a:ea typeface="Helvetica Neue"/>
        <a:cs typeface="Helvetica Neue"/>
        <a:sym typeface="Helvetica Neue"/>
      </a:defRPr>
    </a:lvl6pPr>
    <a:lvl7pPr indent="1371600" defTabSz="457200" latinLnBrk="0">
      <a:lnSpc>
        <a:spcPct val="117999"/>
      </a:lnSpc>
      <a:defRPr sz="2200">
        <a:solidFill>
          <a:schemeClr val="accent6"/>
        </a:solidFill>
        <a:latin typeface="Helvetica Neue"/>
        <a:ea typeface="Helvetica Neue"/>
        <a:cs typeface="Helvetica Neue"/>
        <a:sym typeface="Helvetica Neue"/>
      </a:defRPr>
    </a:lvl7pPr>
    <a:lvl8pPr indent="1600200" defTabSz="457200" latinLnBrk="0">
      <a:lnSpc>
        <a:spcPct val="117999"/>
      </a:lnSpc>
      <a:defRPr sz="2200">
        <a:solidFill>
          <a:schemeClr val="accent6"/>
        </a:solidFill>
        <a:latin typeface="Helvetica Neue"/>
        <a:ea typeface="Helvetica Neue"/>
        <a:cs typeface="Helvetica Neue"/>
        <a:sym typeface="Helvetica Neue"/>
      </a:defRPr>
    </a:lvl8pPr>
    <a:lvl9pPr indent="1828800" defTabSz="457200" latinLnBrk="0">
      <a:lnSpc>
        <a:spcPct val="117999"/>
      </a:lnSpc>
      <a:defRPr sz="2200">
        <a:solidFill>
          <a:schemeClr val="accent6"/>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seite">
    <p:spTree>
      <p:nvGrpSpPr>
        <p:cNvPr id="1" name=""/>
        <p:cNvGrpSpPr/>
        <p:nvPr/>
      </p:nvGrpSpPr>
      <p:grpSpPr>
        <a:xfrm>
          <a:off x="0" y="0"/>
          <a:ext cx="0" cy="0"/>
          <a:chOff x="0" y="0"/>
          <a:chExt cx="0" cy="0"/>
        </a:xfrm>
      </p:grpSpPr>
      <p:sp>
        <p:nvSpPr>
          <p:cNvPr id="11" name="edition_01_02.jpg"/>
          <p:cNvSpPr>
            <a:spLocks noGrp="1"/>
          </p:cNvSpPr>
          <p:nvPr>
            <p:ph type="pic" idx="13"/>
          </p:nvPr>
        </p:nvSpPr>
        <p:spPr>
          <a:xfrm>
            <a:off x="-1" y="-2670510"/>
            <a:ext cx="24384001" cy="18288001"/>
          </a:xfrm>
          <a:prstGeom prst="rect">
            <a:avLst/>
          </a:prstGeom>
        </p:spPr>
        <p:txBody>
          <a:bodyPr lIns="91439" tIns="45719" rIns="91439" bIns="45719"/>
          <a:lstStyle/>
          <a:p>
            <a:endParaRPr/>
          </a:p>
        </p:txBody>
      </p:sp>
      <p:sp>
        <p:nvSpPr>
          <p:cNvPr id="12" name="Rectangle"/>
          <p:cNvSpPr>
            <a:spLocks noGrp="1"/>
          </p:cNvSpPr>
          <p:nvPr>
            <p:ph type="body" idx="14"/>
          </p:nvPr>
        </p:nvSpPr>
        <p:spPr>
          <a:xfrm>
            <a:off x="12192000" y="685800"/>
            <a:ext cx="11506200" cy="12344400"/>
          </a:xfrm>
          <a:prstGeom prst="rect">
            <a:avLst/>
          </a:prstGeom>
          <a:solidFill>
            <a:schemeClr val="accent6">
              <a:lumOff val="100000"/>
            </a:schemeClr>
          </a:solidFill>
        </p:spPr>
        <p:txBody>
          <a:bodyPr anchor="ctr"/>
          <a:lstStyle/>
          <a:p>
            <a:pPr algn="ctr" defTabSz="825500">
              <a:lnSpc>
                <a:spcPct val="100000"/>
              </a:lnSpc>
              <a:spcBef>
                <a:spcPts val="0"/>
              </a:spcBef>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13" name="Titeltext"/>
          <p:cNvSpPr txBox="1">
            <a:spLocks noGrp="1"/>
          </p:cNvSpPr>
          <p:nvPr>
            <p:ph type="body" sz="half" idx="15"/>
          </p:nvPr>
        </p:nvSpPr>
        <p:spPr>
          <a:xfrm>
            <a:off x="12877800" y="2457001"/>
            <a:ext cx="10134600" cy="8985631"/>
          </a:xfrm>
          <a:prstGeom prst="rect">
            <a:avLst/>
          </a:prstGeom>
        </p:spPr>
        <p:txBody>
          <a:bodyPr/>
          <a:lstStyle>
            <a:lvl1pPr defTabSz="825500">
              <a:lnSpc>
                <a:spcPct val="100000"/>
              </a:lnSpc>
              <a:spcBef>
                <a:spcPts val="0"/>
              </a:spcBef>
              <a:defRPr sz="10000"/>
            </a:lvl1pPr>
          </a:lstStyle>
          <a:p>
            <a:r>
              <a:t>Titeltext</a:t>
            </a:r>
          </a:p>
        </p:txBody>
      </p:sp>
      <p:sp>
        <p:nvSpPr>
          <p:cNvPr id="14" name="DATUM…"/>
          <p:cNvSpPr txBox="1">
            <a:spLocks noGrp="1"/>
          </p:cNvSpPr>
          <p:nvPr>
            <p:ph type="body" sz="quarter" idx="16"/>
          </p:nvPr>
        </p:nvSpPr>
        <p:spPr>
          <a:xfrm>
            <a:off x="12877800" y="1371600"/>
            <a:ext cx="10134600" cy="957780"/>
          </a:xfrm>
          <a:prstGeom prst="rect">
            <a:avLst/>
          </a:prstGeom>
        </p:spPr>
        <p:txBody>
          <a:bodyPr/>
          <a:lstStyle/>
          <a:p>
            <a:pPr defTabSz="825500">
              <a:lnSpc>
                <a:spcPct val="100000"/>
              </a:lnSpc>
              <a:spcBef>
                <a:spcPts val="0"/>
              </a:spcBef>
              <a:defRPr sz="2000" b="0" spc="400"/>
            </a:pPr>
            <a:r>
              <a:t>DATUM</a:t>
            </a:r>
          </a:p>
          <a:p>
            <a:pPr defTabSz="825500">
              <a:lnSpc>
                <a:spcPct val="100000"/>
              </a:lnSpc>
              <a:spcBef>
                <a:spcPts val="0"/>
              </a:spcBef>
              <a:defRPr sz="2000" b="0" spc="400"/>
            </a:pPr>
            <a:r>
              <a:t>ORT / KONFERENZ</a:t>
            </a:r>
          </a:p>
        </p:txBody>
      </p:sp>
      <p:sp>
        <p:nvSpPr>
          <p:cNvPr id="15" name="Rectangle"/>
          <p:cNvSpPr>
            <a:spLocks noGrp="1"/>
          </p:cNvSpPr>
          <p:nvPr>
            <p:ph type="body" sz="quarter" idx="17"/>
          </p:nvPr>
        </p:nvSpPr>
        <p:spPr>
          <a:xfrm>
            <a:off x="12877800" y="11570253"/>
            <a:ext cx="184499" cy="782273"/>
          </a:xfrm>
          <a:prstGeom prst="rect">
            <a:avLst/>
          </a:pr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6" name="Shape"/>
          <p:cNvSpPr>
            <a:spLocks noGrp="1"/>
          </p:cNvSpPr>
          <p:nvPr>
            <p:ph type="body" sz="quarter" idx="18"/>
          </p:nvPr>
        </p:nvSpPr>
        <p:spPr>
          <a:xfrm>
            <a:off x="13147166" y="11570253"/>
            <a:ext cx="1228759" cy="7822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7" name="Shape"/>
          <p:cNvSpPr>
            <a:spLocks noGrp="1"/>
          </p:cNvSpPr>
          <p:nvPr>
            <p:ph type="body" sz="quarter" idx="19"/>
          </p:nvPr>
        </p:nvSpPr>
        <p:spPr>
          <a:xfrm>
            <a:off x="14463811" y="11570253"/>
            <a:ext cx="772815" cy="7799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8" name="Shape"/>
          <p:cNvSpPr>
            <a:spLocks noGrp="1"/>
          </p:cNvSpPr>
          <p:nvPr>
            <p:ph type="body" sz="quarter" idx="20"/>
          </p:nvPr>
        </p:nvSpPr>
        <p:spPr>
          <a:xfrm>
            <a:off x="15319883" y="11570253"/>
            <a:ext cx="822445" cy="779905"/>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p:spPr>
        <p:txBody>
          <a:bodyPr lIns="45719" tIns="45719" rIns="45719" bIns="45719"/>
          <a:lstStyle/>
          <a:p>
            <a:pPr defTabSz="457200">
              <a:lnSpc>
                <a:spcPct val="100000"/>
              </a:lnSpc>
              <a:spcBef>
                <a:spcPts val="0"/>
              </a:spcBef>
              <a:defRPr b="0">
                <a:solidFill>
                  <a:schemeClr val="accent6"/>
                </a:solidFill>
              </a:defRPr>
            </a:pPr>
            <a:endParaRPr/>
          </a:p>
        </p:txBody>
      </p:sp>
      <p:sp>
        <p:nvSpPr>
          <p:cNvPr id="19" name="Slide Number"/>
          <p:cNvSpPr txBox="1">
            <a:spLocks noGrp="1"/>
          </p:cNvSpPr>
          <p:nvPr>
            <p:ph type="sldNum" sz="quarter" idx="2"/>
          </p:nvPr>
        </p:nvSpPr>
        <p:spPr>
          <a:xfrm>
            <a:off x="11959031" y="13081000"/>
            <a:ext cx="453238" cy="461061"/>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9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98" name="edition_01_02.jpg"/>
          <p:cNvSpPr>
            <a:spLocks noGrp="1"/>
          </p:cNvSpPr>
          <p:nvPr>
            <p:ph type="pic" idx="13"/>
          </p:nvPr>
        </p:nvSpPr>
        <p:spPr>
          <a:xfrm>
            <a:off x="10302852" y="1379153"/>
            <a:ext cx="14610385" cy="10957789"/>
          </a:xfrm>
          <a:prstGeom prst="rect">
            <a:avLst/>
          </a:prstGeom>
        </p:spPr>
        <p:txBody>
          <a:bodyPr lIns="91439" tIns="45719" rIns="91439" bIns="45719"/>
          <a:lstStyle/>
          <a:p>
            <a:endParaRPr/>
          </a:p>
        </p:txBody>
      </p:sp>
      <p:sp>
        <p:nvSpPr>
          <p:cNvPr id="99" name="Headline…"/>
          <p:cNvSpPr txBox="1">
            <a:spLocks noGrp="1"/>
          </p:cNvSpPr>
          <p:nvPr>
            <p:ph type="body" sz="half" idx="14"/>
          </p:nvPr>
        </p:nvSpPr>
        <p:spPr>
          <a:xfrm>
            <a:off x="1360898" y="1028700"/>
            <a:ext cx="10147301" cy="11308173"/>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Cum sociis natoque penatibus et magnis dis parturient montes.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07" name="edition_01_02.jpg"/>
          <p:cNvSpPr>
            <a:spLocks noGrp="1"/>
          </p:cNvSpPr>
          <p:nvPr>
            <p:ph type="pic" idx="13"/>
          </p:nvPr>
        </p:nvSpPr>
        <p:spPr>
          <a:xfrm>
            <a:off x="-528250" y="1379153"/>
            <a:ext cx="14610385" cy="10957789"/>
          </a:xfrm>
          <a:prstGeom prst="rect">
            <a:avLst/>
          </a:prstGeom>
        </p:spPr>
        <p:txBody>
          <a:bodyPr lIns="91439" tIns="45719" rIns="91439" bIns="45719"/>
          <a:lstStyle/>
          <a:p>
            <a:endParaRPr/>
          </a:p>
        </p:txBody>
      </p:sp>
      <p:sp>
        <p:nvSpPr>
          <p:cNvPr id="108" name="Headline…"/>
          <p:cNvSpPr txBox="1">
            <a:spLocks noGrp="1"/>
          </p:cNvSpPr>
          <p:nvPr>
            <p:ph type="body" sz="half" idx="14"/>
          </p:nvPr>
        </p:nvSpPr>
        <p:spPr>
          <a:xfrm>
            <a:off x="12889489" y="1028700"/>
            <a:ext cx="10134601" cy="11308173"/>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Cum sociis natoque penatibus et magnis dis parturient montes.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1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16" name="edition_01_01.jpg"/>
          <p:cNvSpPr>
            <a:spLocks noGrp="1"/>
          </p:cNvSpPr>
          <p:nvPr>
            <p:ph type="pic" sz="half" idx="13"/>
          </p:nvPr>
        </p:nvSpPr>
        <p:spPr>
          <a:xfrm>
            <a:off x="52798" y="5137141"/>
            <a:ext cx="9601201" cy="7200901"/>
          </a:xfrm>
          <a:prstGeom prst="rect">
            <a:avLst/>
          </a:prstGeom>
        </p:spPr>
        <p:txBody>
          <a:bodyPr lIns="91439" tIns="45719" rIns="91439" bIns="45719"/>
          <a:lstStyle/>
          <a:p>
            <a:endParaRPr/>
          </a:p>
        </p:txBody>
      </p:sp>
      <p:sp>
        <p:nvSpPr>
          <p:cNvPr id="117" name="Headline…"/>
          <p:cNvSpPr txBox="1">
            <a:spLocks noGrp="1"/>
          </p:cNvSpPr>
          <p:nvPr>
            <p:ph type="body" sz="half" idx="14"/>
          </p:nvPr>
        </p:nvSpPr>
        <p:spPr>
          <a:xfrm>
            <a:off x="1360898" y="1028700"/>
            <a:ext cx="21662204" cy="3770963"/>
          </a:xfrm>
          <a:prstGeom prst="rect">
            <a:avLst/>
          </a:prstGeom>
        </p:spPr>
        <p:txBody>
          <a:bodyPr/>
          <a:lstStyle/>
          <a:p>
            <a:pPr algn="ctr" defTabSz="825500">
              <a:lnSpc>
                <a:spcPct val="100000"/>
              </a:lnSpc>
              <a:spcBef>
                <a:spcPts val="3000"/>
              </a:spcBef>
              <a:defRPr sz="10000"/>
            </a:pPr>
            <a:r>
              <a:t>Headline</a:t>
            </a:r>
          </a:p>
          <a:p>
            <a:pPr algn="ctr" defTabSz="825500">
              <a:lnSpc>
                <a:spcPct val="100000"/>
              </a:lnSpc>
              <a:spcBef>
                <a:spcPts val="3000"/>
              </a:spcBef>
              <a:defRPr sz="4500" b="0"/>
            </a:pPr>
            <a:r>
              <a:t>Lorem ipsum dolor sit amet, consectetuer adipiscing elit. Aenean commodo ligula eget dolor. Lorem ipsum dolor sit amet, consectetuer adipiscing elit.</a:t>
            </a:r>
          </a:p>
        </p:txBody>
      </p:sp>
      <p:sp>
        <p:nvSpPr>
          <p:cNvPr id="118" name="edition_01_53.jpg"/>
          <p:cNvSpPr>
            <a:spLocks noGrp="1"/>
          </p:cNvSpPr>
          <p:nvPr>
            <p:ph type="pic" sz="half" idx="15"/>
          </p:nvPr>
        </p:nvSpPr>
        <p:spPr>
          <a:xfrm>
            <a:off x="14729986" y="5137117"/>
            <a:ext cx="9601232" cy="7200925"/>
          </a:xfrm>
          <a:prstGeom prst="rect">
            <a:avLst/>
          </a:prstGeom>
        </p:spPr>
        <p:txBody>
          <a:bodyPr lIns="91439" tIns="45719" rIns="91439" bIns="45719"/>
          <a:lstStyle/>
          <a:p>
            <a:endParaRPr/>
          </a:p>
        </p:txBody>
      </p:sp>
      <p:sp>
        <p:nvSpPr>
          <p:cNvPr id="119" name="edition_01_05.jpg"/>
          <p:cNvSpPr>
            <a:spLocks noGrp="1"/>
          </p:cNvSpPr>
          <p:nvPr>
            <p:ph type="pic" sz="half" idx="16"/>
          </p:nvPr>
        </p:nvSpPr>
        <p:spPr>
          <a:xfrm>
            <a:off x="7391393" y="5137131"/>
            <a:ext cx="9601214" cy="7200911"/>
          </a:xfrm>
          <a:prstGeom prst="rect">
            <a:avLst/>
          </a:prstGeom>
        </p:spPr>
        <p:txBody>
          <a:bodyPr lIns="91439" tIns="45719" rIns="91439" bIns="45719"/>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26" name="www.innoq.com"/>
          <p:cNvSpPr txBox="1">
            <a:spLocks noGrp="1"/>
          </p:cNvSpPr>
          <p:nvPr>
            <p:ph type="body" sz="quarter" idx="13"/>
          </p:nvPr>
        </p:nvSpPr>
        <p:spPr>
          <a:xfrm>
            <a:off x="8682635" y="10969511"/>
            <a:ext cx="7001865" cy="1369743"/>
          </a:xfrm>
          <a:prstGeom prst="rect">
            <a:avLst/>
          </a:prstGeom>
          <a:solidFill>
            <a:schemeClr val="accent1">
              <a:satOff val="25702"/>
              <a:lumOff val="-17864"/>
            </a:schemeClr>
          </a:solidFill>
        </p:spPr>
        <p:txBody>
          <a:bodyPr anchor="ctr"/>
          <a:lstStyle>
            <a:lvl1pPr algn="ctr" defTabSz="825500">
              <a:lnSpc>
                <a:spcPct val="100000"/>
              </a:lnSpc>
              <a:spcBef>
                <a:spcPts val="0"/>
              </a:spcBef>
              <a:defRPr sz="2500">
                <a:solidFill>
                  <a:schemeClr val="accent2">
                    <a:hueOff val="69615"/>
                    <a:satOff val="3657"/>
                    <a:lumOff val="-6036"/>
                  </a:schemeClr>
                </a:solidFill>
              </a:defRPr>
            </a:lvl1pPr>
          </a:lstStyle>
          <a:p>
            <a:r>
              <a:t>www.innoq.com</a:t>
            </a:r>
          </a:p>
        </p:txBody>
      </p:sp>
      <p:sp>
        <p:nvSpPr>
          <p:cNvPr id="127" name="www.innoq.com"/>
          <p:cNvSpPr txBox="1">
            <a:spLocks noGrp="1"/>
          </p:cNvSpPr>
          <p:nvPr>
            <p:ph type="body" sz="quarter" idx="14"/>
          </p:nvPr>
        </p:nvSpPr>
        <p:spPr>
          <a:xfrm>
            <a:off x="16021237" y="10967104"/>
            <a:ext cx="7001866" cy="1369743"/>
          </a:xfrm>
          <a:prstGeom prst="rect">
            <a:avLst/>
          </a:prstGeom>
          <a:solidFill>
            <a:schemeClr val="accent1">
              <a:satOff val="25702"/>
              <a:lumOff val="-17864"/>
            </a:schemeClr>
          </a:solidFill>
        </p:spPr>
        <p:txBody>
          <a:bodyPr anchor="ctr"/>
          <a:lstStyle>
            <a:lvl1pPr algn="ctr" defTabSz="825500">
              <a:lnSpc>
                <a:spcPct val="100000"/>
              </a:lnSpc>
              <a:spcBef>
                <a:spcPts val="0"/>
              </a:spcBef>
              <a:defRPr sz="2500">
                <a:solidFill>
                  <a:schemeClr val="accent2">
                    <a:hueOff val="69615"/>
                    <a:satOff val="3657"/>
                    <a:lumOff val="-6036"/>
                  </a:schemeClr>
                </a:solidFill>
              </a:defRPr>
            </a:lvl1pPr>
          </a:lstStyle>
          <a:p>
            <a:r>
              <a:t>www.innoq.com</a:t>
            </a:r>
          </a:p>
        </p:txBody>
      </p:sp>
      <p:sp>
        <p:nvSpPr>
          <p:cNvPr id="12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29" name="Headline…"/>
          <p:cNvSpPr txBox="1">
            <a:spLocks noGrp="1"/>
          </p:cNvSpPr>
          <p:nvPr>
            <p:ph type="body" sz="half" idx="15"/>
          </p:nvPr>
        </p:nvSpPr>
        <p:spPr>
          <a:xfrm>
            <a:off x="1360898" y="1028700"/>
            <a:ext cx="6985001" cy="11310554"/>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b="0"/>
            </a:pPr>
            <a:r>
              <a:rPr b="1"/>
              <a:t>Lorem ipsum dolor sit amet, consectetuer adipiscing elit.</a:t>
            </a:r>
            <a:r>
              <a:t> </a:t>
            </a:r>
          </a:p>
          <a:p>
            <a:pPr defTabSz="825500">
              <a:lnSpc>
                <a:spcPct val="100000"/>
              </a:lnSpc>
              <a:spcBef>
                <a:spcPts val="2000"/>
              </a:spcBef>
              <a:defRPr sz="4500" b="0"/>
            </a:pPr>
            <a:r>
              <a:t>Aenean commodo ligula eget dolor. Lorem ipsum dolor sit amet, consectetuer adipiscing elit.</a:t>
            </a:r>
          </a:p>
        </p:txBody>
      </p:sp>
      <p:sp>
        <p:nvSpPr>
          <p:cNvPr id="130" name="edition_01_53.jpg"/>
          <p:cNvSpPr>
            <a:spLocks noGrp="1"/>
          </p:cNvSpPr>
          <p:nvPr>
            <p:ph type="pic" sz="half" idx="16"/>
          </p:nvPr>
        </p:nvSpPr>
        <p:spPr>
          <a:xfrm>
            <a:off x="13136954" y="1378098"/>
            <a:ext cx="12787297" cy="9590473"/>
          </a:xfrm>
          <a:prstGeom prst="rect">
            <a:avLst/>
          </a:prstGeom>
        </p:spPr>
        <p:txBody>
          <a:bodyPr lIns="91439" tIns="45719" rIns="91439" bIns="45719"/>
          <a:lstStyle/>
          <a:p>
            <a:endParaRPr/>
          </a:p>
        </p:txBody>
      </p:sp>
      <p:sp>
        <p:nvSpPr>
          <p:cNvPr id="131" name="edition_01_01.jpg"/>
          <p:cNvSpPr>
            <a:spLocks noGrp="1"/>
          </p:cNvSpPr>
          <p:nvPr>
            <p:ph type="pic" sz="half" idx="17"/>
          </p:nvPr>
        </p:nvSpPr>
        <p:spPr>
          <a:xfrm>
            <a:off x="5799718" y="1379153"/>
            <a:ext cx="12784563" cy="9588423"/>
          </a:xfrm>
          <a:prstGeom prst="rect">
            <a:avLst/>
          </a:prstGeom>
        </p:spPr>
        <p:txBody>
          <a:bodyPr lIns="91439" tIns="45719" rIns="91439" bIns="45719"/>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138" name="edition_01_02.jpg"/>
          <p:cNvSpPr>
            <a:spLocks noGrp="1"/>
          </p:cNvSpPr>
          <p:nvPr>
            <p:ph type="pic" idx="13"/>
          </p:nvPr>
        </p:nvSpPr>
        <p:spPr>
          <a:xfrm>
            <a:off x="-2674870" y="-12"/>
            <a:ext cx="18288001" cy="13716001"/>
          </a:xfrm>
          <a:prstGeom prst="rect">
            <a:avLst/>
          </a:prstGeom>
        </p:spPr>
        <p:txBody>
          <a:bodyPr lIns="91439" tIns="45719" rIns="91439" bIns="45719"/>
          <a:lstStyle/>
          <a:p>
            <a:endParaRPr/>
          </a:p>
        </p:txBody>
      </p:sp>
      <p:sp>
        <p:nvSpPr>
          <p:cNvPr id="139" name="Headline…"/>
          <p:cNvSpPr txBox="1">
            <a:spLocks noGrp="1"/>
          </p:cNvSpPr>
          <p:nvPr>
            <p:ph type="body" sz="half" idx="14"/>
          </p:nvPr>
        </p:nvSpPr>
        <p:spPr>
          <a:xfrm>
            <a:off x="12889489" y="1028700"/>
            <a:ext cx="10134601" cy="11308173"/>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Lorem ipsum dolor sit amet, consectetuer adipiscing elit. Aenean commodo ligula eget dolor. Aenean massa. </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140" name="Wir geben Technologie einen Sinn.…"/>
          <p:cNvSpPr txBox="1">
            <a:spLocks noGrp="1"/>
          </p:cNvSpPr>
          <p:nvPr>
            <p:ph type="body" sz="half" idx="15"/>
          </p:nvPr>
        </p:nvSpPr>
        <p:spPr>
          <a:xfrm>
            <a:off x="-1" y="0"/>
            <a:ext cx="6096002" cy="13715999"/>
          </a:xfrm>
          <a:prstGeom prst="rect">
            <a:avLst/>
          </a:prstGeom>
          <a:solidFill>
            <a:schemeClr val="accent1">
              <a:satOff val="25702"/>
              <a:lumOff val="-17864"/>
            </a:schemeClr>
          </a:solidFill>
        </p:spPr>
        <p:txBody>
          <a:bodyPr lIns="685800" tIns="685800" rIns="685800" bIns="685800" anchor="ctr"/>
          <a:lstStyle/>
          <a:p>
            <a:pPr algn="ctr" defTabSz="825500">
              <a:lnSpc>
                <a:spcPct val="100000"/>
              </a:lnSpc>
              <a:spcBef>
                <a:spcPts val="0"/>
              </a:spcBef>
              <a:defRPr sz="5500">
                <a:solidFill>
                  <a:schemeClr val="accent2">
                    <a:hueOff val="69615"/>
                    <a:satOff val="3657"/>
                    <a:lumOff val="-6036"/>
                  </a:schemeClr>
                </a:solidFill>
              </a:defRPr>
            </a:pPr>
            <a:r>
              <a:t>Wir geben Technologie einen Sinn.</a:t>
            </a:r>
          </a:p>
          <a:p>
            <a:pPr algn="ctr" defTabSz="457200">
              <a:lnSpc>
                <a:spcPct val="100000"/>
              </a:lnSpc>
              <a:spcBef>
                <a:spcPts val="0"/>
              </a:spcBef>
              <a:defRPr sz="5500">
                <a:solidFill>
                  <a:schemeClr val="accent6">
                    <a:lumOff val="100000"/>
                  </a:schemeClr>
                </a:solidFill>
              </a:defRPr>
            </a:pPr>
            <a:r>
              <a:t>Und Ihren </a:t>
            </a:r>
          </a:p>
          <a:p>
            <a:pPr algn="ctr" defTabSz="457200">
              <a:lnSpc>
                <a:spcPct val="100000"/>
              </a:lnSpc>
              <a:spcBef>
                <a:spcPts val="0"/>
              </a:spcBef>
              <a:defRPr sz="5500">
                <a:solidFill>
                  <a:schemeClr val="accent6">
                    <a:lumOff val="100000"/>
                  </a:schemeClr>
                </a:solidFill>
              </a:defRPr>
            </a:pPr>
            <a:r>
              <a:t>Ideen eine Zukunft.</a:t>
            </a:r>
          </a:p>
        </p:txBody>
      </p:sp>
      <p:sp>
        <p:nvSpPr>
          <p:cNvPr id="141" name="Slide Number"/>
          <p:cNvSpPr txBox="1">
            <a:spLocks noGrp="1"/>
          </p:cNvSpPr>
          <p:nvPr>
            <p:ph type="sldNum" sz="quarter" idx="2"/>
          </p:nvPr>
        </p:nvSpPr>
        <p:spPr>
          <a:xfrm>
            <a:off x="17730123"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4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49" name="edition_01_03.jpg"/>
          <p:cNvSpPr>
            <a:spLocks noGrp="1"/>
          </p:cNvSpPr>
          <p:nvPr>
            <p:ph type="pic" sz="quarter" idx="13"/>
          </p:nvPr>
        </p:nvSpPr>
        <p:spPr>
          <a:xfrm>
            <a:off x="391464" y="7016741"/>
            <a:ext cx="7095068" cy="5321301"/>
          </a:xfrm>
          <a:prstGeom prst="rect">
            <a:avLst/>
          </a:prstGeom>
        </p:spPr>
        <p:txBody>
          <a:bodyPr lIns="91439" tIns="45719" rIns="91439" bIns="45719"/>
          <a:lstStyle/>
          <a:p>
            <a:endParaRPr/>
          </a:p>
        </p:txBody>
      </p:sp>
      <p:sp>
        <p:nvSpPr>
          <p:cNvPr id="150" name="Headline…"/>
          <p:cNvSpPr txBox="1">
            <a:spLocks noGrp="1"/>
          </p:cNvSpPr>
          <p:nvPr>
            <p:ph type="body" sz="quarter" idx="14"/>
          </p:nvPr>
        </p:nvSpPr>
        <p:spPr>
          <a:xfrm>
            <a:off x="1360898" y="1028700"/>
            <a:ext cx="10660146" cy="5685472"/>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b="0"/>
            </a:pPr>
            <a:r>
              <a:t>Lorem ipsum dolor sit amet, consectetuer adipiscing elit. Aenean commodo ligula eget dolor. Lorem ipsum dolor sit amet, adipiscing elit.</a:t>
            </a:r>
          </a:p>
        </p:txBody>
      </p:sp>
      <p:sp>
        <p:nvSpPr>
          <p:cNvPr id="151" name="edition_01_05.jpg"/>
          <p:cNvSpPr>
            <a:spLocks noGrp="1"/>
          </p:cNvSpPr>
          <p:nvPr>
            <p:ph type="pic" idx="15"/>
          </p:nvPr>
        </p:nvSpPr>
        <p:spPr>
          <a:xfrm>
            <a:off x="10381239" y="1379153"/>
            <a:ext cx="14630401" cy="10972801"/>
          </a:xfrm>
          <a:prstGeom prst="rect">
            <a:avLst/>
          </a:prstGeom>
        </p:spPr>
        <p:txBody>
          <a:bodyPr lIns="91439" tIns="45719" rIns="91439" bIns="45719"/>
          <a:lstStyle/>
          <a:p>
            <a:endParaRPr/>
          </a:p>
        </p:txBody>
      </p:sp>
      <p:sp>
        <p:nvSpPr>
          <p:cNvPr id="152" name="edition_01_53.jpg"/>
          <p:cNvSpPr>
            <a:spLocks noGrp="1"/>
          </p:cNvSpPr>
          <p:nvPr>
            <p:ph type="pic" sz="quarter" idx="16"/>
          </p:nvPr>
        </p:nvSpPr>
        <p:spPr>
          <a:xfrm>
            <a:off x="5895410" y="7016741"/>
            <a:ext cx="7095068" cy="5321301"/>
          </a:xfrm>
          <a:prstGeom prst="rect">
            <a:avLst/>
          </a:prstGeom>
        </p:spPr>
        <p:txBody>
          <a:bodyPr lIns="91439" tIns="45719" rIns="91439" bIns="45719"/>
          <a:lstStyle/>
          <a:p>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60" name="edition_01_01.jpg"/>
          <p:cNvSpPr>
            <a:spLocks noGrp="1"/>
          </p:cNvSpPr>
          <p:nvPr>
            <p:ph type="pic" sz="quarter" idx="13"/>
          </p:nvPr>
        </p:nvSpPr>
        <p:spPr>
          <a:xfrm>
            <a:off x="16898455" y="1379153"/>
            <a:ext cx="7095068" cy="5321301"/>
          </a:xfrm>
          <a:prstGeom prst="rect">
            <a:avLst/>
          </a:prstGeom>
        </p:spPr>
        <p:txBody>
          <a:bodyPr lIns="91439" tIns="45719" rIns="91439" bIns="45719"/>
          <a:lstStyle/>
          <a:p>
            <a:endParaRPr/>
          </a:p>
        </p:txBody>
      </p:sp>
      <p:sp>
        <p:nvSpPr>
          <p:cNvPr id="161" name="edition_01_11.jpg"/>
          <p:cNvSpPr>
            <a:spLocks noGrp="1"/>
          </p:cNvSpPr>
          <p:nvPr>
            <p:ph type="pic" sz="quarter" idx="14"/>
          </p:nvPr>
        </p:nvSpPr>
        <p:spPr>
          <a:xfrm>
            <a:off x="16898455" y="7015571"/>
            <a:ext cx="7095068" cy="5321301"/>
          </a:xfrm>
          <a:prstGeom prst="rect">
            <a:avLst/>
          </a:prstGeom>
        </p:spPr>
        <p:txBody>
          <a:bodyPr lIns="91439" tIns="45719" rIns="91439" bIns="45719"/>
          <a:lstStyle/>
          <a:p>
            <a:endParaRPr/>
          </a:p>
        </p:txBody>
      </p:sp>
      <p:sp>
        <p:nvSpPr>
          <p:cNvPr id="162" name="edition_01_05.jpg"/>
          <p:cNvSpPr>
            <a:spLocks noGrp="1"/>
          </p:cNvSpPr>
          <p:nvPr>
            <p:ph type="pic" sz="quarter" idx="15"/>
          </p:nvPr>
        </p:nvSpPr>
        <p:spPr>
          <a:xfrm>
            <a:off x="11399355" y="1379153"/>
            <a:ext cx="7095068" cy="5321301"/>
          </a:xfrm>
          <a:prstGeom prst="rect">
            <a:avLst/>
          </a:prstGeom>
        </p:spPr>
        <p:txBody>
          <a:bodyPr lIns="91439" tIns="45719" rIns="91439" bIns="45719"/>
          <a:lstStyle/>
          <a:p>
            <a:endParaRPr/>
          </a:p>
        </p:txBody>
      </p:sp>
      <p:sp>
        <p:nvSpPr>
          <p:cNvPr id="163" name="edition_01_53.jpg"/>
          <p:cNvSpPr>
            <a:spLocks noGrp="1"/>
          </p:cNvSpPr>
          <p:nvPr>
            <p:ph type="pic" sz="quarter" idx="16"/>
          </p:nvPr>
        </p:nvSpPr>
        <p:spPr>
          <a:xfrm>
            <a:off x="11399355" y="7015572"/>
            <a:ext cx="7095068" cy="5321301"/>
          </a:xfrm>
          <a:prstGeom prst="rect">
            <a:avLst/>
          </a:prstGeom>
        </p:spPr>
        <p:txBody>
          <a:bodyPr lIns="91439" tIns="45719" rIns="91439" bIns="45719"/>
          <a:lstStyle/>
          <a:p>
            <a:endParaRPr/>
          </a:p>
        </p:txBody>
      </p:sp>
      <p:sp>
        <p:nvSpPr>
          <p:cNvPr id="164" name="Headline…"/>
          <p:cNvSpPr txBox="1">
            <a:spLocks noGrp="1"/>
          </p:cNvSpPr>
          <p:nvPr>
            <p:ph type="body" sz="half" idx="17"/>
          </p:nvPr>
        </p:nvSpPr>
        <p:spPr>
          <a:xfrm>
            <a:off x="1360898" y="1028700"/>
            <a:ext cx="10147301" cy="11343507"/>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72" name="Rectangle"/>
          <p:cNvSpPr/>
          <p:nvPr/>
        </p:nvSpPr>
        <p:spPr>
          <a:xfrm>
            <a:off x="0" y="-1"/>
            <a:ext cx="24384001" cy="12338043"/>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73" name="Wir geben Technologie einen Sinn.…"/>
          <p:cNvSpPr txBox="1">
            <a:spLocks noGrp="1"/>
          </p:cNvSpPr>
          <p:nvPr>
            <p:ph type="body" idx="13"/>
          </p:nvPr>
        </p:nvSpPr>
        <p:spPr>
          <a:xfrm>
            <a:off x="1360898" y="1377958"/>
            <a:ext cx="21662204" cy="10960084"/>
          </a:xfrm>
          <a:prstGeom prst="rect">
            <a:avLst/>
          </a:prstGeom>
        </p:spPr>
        <p:txBody>
          <a:bodyPr lIns="685800" tIns="685800" rIns="685800" bIns="685800" anchor="ctr"/>
          <a:lstStyle/>
          <a:p>
            <a:pPr algn="ctr" defTabSz="825500">
              <a:lnSpc>
                <a:spcPct val="100000"/>
              </a:lnSpc>
              <a:spcBef>
                <a:spcPts val="0"/>
              </a:spcBef>
              <a:defRPr sz="8000">
                <a:solidFill>
                  <a:schemeClr val="accent2">
                    <a:hueOff val="69615"/>
                    <a:satOff val="3657"/>
                    <a:lumOff val="-6036"/>
                  </a:schemeClr>
                </a:solidFill>
              </a:defRPr>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180" name="Rectangle"/>
          <p:cNvSpPr/>
          <p:nvPr/>
        </p:nvSpPr>
        <p:spPr>
          <a:xfrm>
            <a:off x="0" y="5137141"/>
            <a:ext cx="24384001" cy="7200901"/>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8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82" name="Headline…"/>
          <p:cNvSpPr txBox="1">
            <a:spLocks noGrp="1"/>
          </p:cNvSpPr>
          <p:nvPr>
            <p:ph type="body" sz="half" idx="13"/>
          </p:nvPr>
        </p:nvSpPr>
        <p:spPr>
          <a:xfrm>
            <a:off x="1384633" y="1028700"/>
            <a:ext cx="21638469" cy="3810000"/>
          </a:xfrm>
          <a:prstGeom prst="rect">
            <a:avLst/>
          </a:prstGeom>
        </p:spPr>
        <p:txBody>
          <a:bodyPr/>
          <a:lstStyle/>
          <a:p>
            <a:pPr algn="ctr" defTabSz="825500">
              <a:lnSpc>
                <a:spcPct val="100000"/>
              </a:lnSpc>
              <a:spcBef>
                <a:spcPts val="3000"/>
              </a:spcBef>
              <a:defRPr sz="10000"/>
            </a:pPr>
            <a:r>
              <a:t>Headline</a:t>
            </a:r>
          </a:p>
          <a:p>
            <a:pPr algn="ctr" defTabSz="825500">
              <a:lnSpc>
                <a:spcPct val="100000"/>
              </a:lnSpc>
              <a:spcBef>
                <a:spcPts val="3000"/>
              </a:spcBef>
              <a:defRPr sz="4500" b="0"/>
            </a:pPr>
            <a:r>
              <a:t>Lorem ipsum dolor sit amet, consectetuer adipiscing elit. Aenean commodo ligula eget dolor. Lorem ipsum dolor sit amet, consectetuer adipiscing elit.</a:t>
            </a:r>
          </a:p>
        </p:txBody>
      </p:sp>
      <p:sp>
        <p:nvSpPr>
          <p:cNvPr id="183" name="Circle"/>
          <p:cNvSpPr>
            <a:spLocks noGrp="1"/>
          </p:cNvSpPr>
          <p:nvPr>
            <p:ph type="body" sz="quarter" idx="14"/>
          </p:nvPr>
        </p:nvSpPr>
        <p:spPr>
          <a:xfrm>
            <a:off x="11378322" y="6832591"/>
            <a:ext cx="3810001" cy="3810001"/>
          </a:xfrm>
          <a:prstGeom prst="ellipse">
            <a:avLst/>
          </a:prstGeom>
          <a:solidFill>
            <a:srgbClr val="F4F4F4"/>
          </a:solidFill>
        </p:spPr>
        <p:txBody>
          <a:bodyPr lIns="45719" tIns="45719" rIns="45719" bIns="45719" anchor="ctr"/>
          <a:lstStyle/>
          <a:p>
            <a:pPr marR="127000" algn="r" defTabSz="457200">
              <a:lnSpc>
                <a:spcPct val="100000"/>
              </a:lnSpc>
              <a:spcBef>
                <a:spcPts val="0"/>
              </a:spcBef>
            </a:pPr>
            <a:endParaRPr/>
          </a:p>
        </p:txBody>
      </p:sp>
      <p:sp>
        <p:nvSpPr>
          <p:cNvPr id="184" name="Circle"/>
          <p:cNvSpPr>
            <a:spLocks noGrp="1"/>
          </p:cNvSpPr>
          <p:nvPr>
            <p:ph type="body" sz="quarter" idx="15"/>
          </p:nvPr>
        </p:nvSpPr>
        <p:spPr>
          <a:xfrm>
            <a:off x="9195677" y="6832591"/>
            <a:ext cx="3810001" cy="3810001"/>
          </a:xfrm>
          <a:prstGeom prst="ellipse">
            <a:avLst/>
          </a:prstGeom>
          <a:solidFill>
            <a:schemeClr val="accent2">
              <a:hueOff val="69615"/>
              <a:satOff val="3657"/>
              <a:lumOff val="-6036"/>
            </a:schemeClr>
          </a:solidFill>
        </p:spPr>
        <p:txBody>
          <a:bodyPr lIns="45719" tIns="45719" rIns="45719" bIns="45719" anchor="ctr"/>
          <a:lstStyle/>
          <a:p>
            <a:pPr indent="127000" defTabSz="457200">
              <a:lnSpc>
                <a:spcPct val="100000"/>
              </a:lnSpc>
              <a:spcBef>
                <a:spcPts val="0"/>
              </a:spcBef>
            </a:pPr>
            <a:endParaRPr/>
          </a:p>
        </p:txBody>
      </p:sp>
      <p:sp>
        <p:nvSpPr>
          <p:cNvPr id="185" name="Shape"/>
          <p:cNvSpPr>
            <a:spLocks noGrp="1"/>
          </p:cNvSpPr>
          <p:nvPr>
            <p:ph type="body" sz="quarter" idx="16"/>
          </p:nvPr>
        </p:nvSpPr>
        <p:spPr>
          <a:xfrm>
            <a:off x="11378322" y="7177733"/>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p:spPr>
        <p:txBody>
          <a:bodyPr lIns="45719" tIns="45719" rIns="45719" bIns="45719"/>
          <a:lstStyle/>
          <a:p>
            <a:pPr defTabSz="457200">
              <a:lnSpc>
                <a:spcPct val="100000"/>
              </a:lnSpc>
              <a:spcBef>
                <a:spcPts val="0"/>
              </a:spcBef>
              <a:defRPr sz="1200" b="0">
                <a:solidFill>
                  <a:schemeClr val="accent4">
                    <a:hueOff val="-45308"/>
                    <a:lumOff val="-19019"/>
                  </a:schemeClr>
                </a:solidFill>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192"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193" name="Headline…"/>
          <p:cNvSpPr txBox="1">
            <a:spLocks noGrp="1"/>
          </p:cNvSpPr>
          <p:nvPr>
            <p:ph type="body" sz="half" idx="13"/>
          </p:nvPr>
        </p:nvSpPr>
        <p:spPr>
          <a:xfrm>
            <a:off x="1360898" y="1023553"/>
            <a:ext cx="10147301" cy="11313293"/>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194" name="Rectangle"/>
          <p:cNvSpPr/>
          <p:nvPr/>
        </p:nvSpPr>
        <p:spPr>
          <a:xfrm>
            <a:off x="12192000" y="1379153"/>
            <a:ext cx="10831910" cy="10957694"/>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195" name="Circle"/>
          <p:cNvSpPr/>
          <p:nvPr/>
        </p:nvSpPr>
        <p:spPr>
          <a:xfrm rot="16200000">
            <a:off x="15702954" y="3861677"/>
            <a:ext cx="3810001" cy="3810001"/>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196" name="Circle"/>
          <p:cNvSpPr/>
          <p:nvPr/>
        </p:nvSpPr>
        <p:spPr>
          <a:xfrm rot="16200000">
            <a:off x="15702954" y="6044322"/>
            <a:ext cx="3810001" cy="3810001"/>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197" name="Shape"/>
          <p:cNvSpPr/>
          <p:nvPr/>
        </p:nvSpPr>
        <p:spPr>
          <a:xfrm rot="16200000">
            <a:off x="16782321" y="5286361"/>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7" name="edition_01_07.jpg"/>
          <p:cNvSpPr>
            <a:spLocks noGrp="1"/>
          </p:cNvSpPr>
          <p:nvPr>
            <p:ph type="pic" idx="13"/>
          </p:nvPr>
        </p:nvSpPr>
        <p:spPr>
          <a:xfrm>
            <a:off x="10221594" y="1379153"/>
            <a:ext cx="14610385" cy="10957789"/>
          </a:xfrm>
          <a:prstGeom prst="rect">
            <a:avLst/>
          </a:prstGeom>
        </p:spPr>
        <p:txBody>
          <a:bodyPr lIns="91439" tIns="45719" rIns="91439" bIns="45719"/>
          <a:lstStyle/>
          <a:p>
            <a:endParaRPr/>
          </a:p>
        </p:txBody>
      </p:sp>
      <p:sp>
        <p:nvSpPr>
          <p:cNvPr id="28" name="Agenda…"/>
          <p:cNvSpPr txBox="1">
            <a:spLocks noGrp="1"/>
          </p:cNvSpPr>
          <p:nvPr>
            <p:ph type="body" idx="14"/>
          </p:nvPr>
        </p:nvSpPr>
        <p:spPr>
          <a:xfrm>
            <a:off x="1360898" y="1023553"/>
            <a:ext cx="13766801" cy="11313320"/>
          </a:xfrm>
          <a:prstGeom prst="rect">
            <a:avLst/>
          </a:prstGeom>
        </p:spPr>
        <p:txBody>
          <a:bodyPr/>
          <a:lstStyle/>
          <a:p>
            <a:pPr defTabSz="825500">
              <a:lnSpc>
                <a:spcPct val="100000"/>
              </a:lnSpc>
              <a:spcBef>
                <a:spcPts val="3000"/>
              </a:spcBef>
              <a:defRPr sz="10000"/>
            </a:pPr>
            <a:r>
              <a:t>Agenda</a:t>
            </a:r>
          </a:p>
          <a:p>
            <a:pPr marL="635000" indent="-635000" defTabSz="825500">
              <a:lnSpc>
                <a:spcPct val="120000"/>
              </a:lnSpc>
              <a:spcBef>
                <a:spcPts val="3000"/>
              </a:spcBef>
              <a:buClr>
                <a:schemeClr val="accent2">
                  <a:hueOff val="69615"/>
                  <a:satOff val="3657"/>
                  <a:lumOff val="-6036"/>
                </a:schemeClr>
              </a:buClr>
              <a:buSzPct val="200000"/>
              <a:buChar char="•"/>
              <a:defRPr sz="4500" b="0"/>
            </a:pPr>
            <a:r>
              <a:t>Thema 1</a:t>
            </a:r>
          </a:p>
          <a:p>
            <a:pPr marL="635000" indent="-635000" defTabSz="825500">
              <a:lnSpc>
                <a:spcPct val="120000"/>
              </a:lnSpc>
              <a:spcBef>
                <a:spcPts val="0"/>
              </a:spcBef>
              <a:buClr>
                <a:schemeClr val="accent2">
                  <a:hueOff val="69615"/>
                  <a:satOff val="3657"/>
                  <a:lumOff val="-6036"/>
                </a:schemeClr>
              </a:buClr>
              <a:buSzPct val="200000"/>
              <a:buChar char="•"/>
              <a:defRPr sz="4500" b="0"/>
            </a:pPr>
            <a:r>
              <a:t>Thema 2</a:t>
            </a:r>
          </a:p>
          <a:p>
            <a:pPr marL="635000" indent="-635000" defTabSz="825500">
              <a:lnSpc>
                <a:spcPct val="120000"/>
              </a:lnSpc>
              <a:spcBef>
                <a:spcPts val="0"/>
              </a:spcBef>
              <a:buClr>
                <a:schemeClr val="accent2">
                  <a:hueOff val="69615"/>
                  <a:satOff val="3657"/>
                  <a:lumOff val="-6036"/>
                </a:schemeClr>
              </a:buClr>
              <a:buSzPct val="200000"/>
              <a:buChar char="•"/>
              <a:defRPr sz="4500" b="0"/>
            </a:pPr>
            <a:r>
              <a:t>Thema 3</a:t>
            </a:r>
          </a:p>
          <a:p>
            <a:pPr marL="635000" indent="-635000" defTabSz="825500">
              <a:lnSpc>
                <a:spcPct val="120000"/>
              </a:lnSpc>
              <a:spcBef>
                <a:spcPts val="0"/>
              </a:spcBef>
              <a:buClr>
                <a:schemeClr val="accent2">
                  <a:hueOff val="69615"/>
                  <a:satOff val="3657"/>
                  <a:lumOff val="-6036"/>
                </a:schemeClr>
              </a:buClr>
              <a:buSzPct val="200000"/>
              <a:buChar char="•"/>
              <a:defRPr sz="4500" b="0"/>
            </a:pPr>
            <a:r>
              <a:t>Thema 4</a:t>
            </a:r>
          </a:p>
          <a:p>
            <a:pPr marL="635000" indent="-635000" defTabSz="825500">
              <a:lnSpc>
                <a:spcPct val="120000"/>
              </a:lnSpc>
              <a:spcBef>
                <a:spcPts val="0"/>
              </a:spcBef>
              <a:buClr>
                <a:schemeClr val="accent2">
                  <a:hueOff val="69615"/>
                  <a:satOff val="3657"/>
                  <a:lumOff val="-6036"/>
                </a:schemeClr>
              </a:buClr>
              <a:buSzPct val="200000"/>
              <a:buChar char="•"/>
              <a:defRPr sz="4500" b="0"/>
            </a:pPr>
            <a:r>
              <a:t>Thema 5</a:t>
            </a:r>
          </a:p>
          <a:p>
            <a:pPr marL="635000" indent="-635000" defTabSz="825500">
              <a:lnSpc>
                <a:spcPct val="120000"/>
              </a:lnSpc>
              <a:spcBef>
                <a:spcPts val="0"/>
              </a:spcBef>
              <a:buClr>
                <a:schemeClr val="accent2">
                  <a:hueOff val="69615"/>
                  <a:satOff val="3657"/>
                  <a:lumOff val="-6036"/>
                </a:schemeClr>
              </a:buClr>
              <a:buSzPct val="200000"/>
              <a:buChar char="•"/>
              <a:defRPr sz="4500" b="0"/>
            </a:pPr>
            <a:r>
              <a:t>Thema 6</a:t>
            </a:r>
          </a:p>
          <a:p>
            <a:pPr marL="635000" indent="-635000" defTabSz="825500">
              <a:lnSpc>
                <a:spcPct val="120000"/>
              </a:lnSpc>
              <a:spcBef>
                <a:spcPts val="0"/>
              </a:spcBef>
              <a:buClr>
                <a:schemeClr val="accent2">
                  <a:hueOff val="69615"/>
                  <a:satOff val="3657"/>
                  <a:lumOff val="-6036"/>
                </a:schemeClr>
              </a:buClr>
              <a:buSzPct val="200000"/>
              <a:buChar char="•"/>
              <a:defRPr sz="4500" b="0"/>
            </a:pPr>
            <a:r>
              <a:t>Thema 7 </a:t>
            </a:r>
          </a:p>
          <a:p>
            <a:pPr marL="635000" indent="-635000" defTabSz="825500">
              <a:lnSpc>
                <a:spcPct val="120000"/>
              </a:lnSpc>
              <a:spcBef>
                <a:spcPts val="0"/>
              </a:spcBef>
              <a:buClr>
                <a:schemeClr val="accent2">
                  <a:hueOff val="69615"/>
                  <a:satOff val="3657"/>
                  <a:lumOff val="-6036"/>
                </a:schemeClr>
              </a:buClr>
              <a:buSzPct val="200000"/>
              <a:buChar char="•"/>
              <a:defRPr sz="4500" b="0"/>
            </a:pPr>
            <a:r>
              <a:t>Thema 8 </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20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05" name="Headline…"/>
          <p:cNvSpPr txBox="1">
            <a:spLocks noGrp="1"/>
          </p:cNvSpPr>
          <p:nvPr>
            <p:ph type="body" sz="half" idx="13"/>
          </p:nvPr>
        </p:nvSpPr>
        <p:spPr>
          <a:xfrm>
            <a:off x="12889489" y="1028700"/>
            <a:ext cx="10134601" cy="11308147"/>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p:txBody>
      </p:sp>
      <p:sp>
        <p:nvSpPr>
          <p:cNvPr id="206" name="Rectangle"/>
          <p:cNvSpPr/>
          <p:nvPr/>
        </p:nvSpPr>
        <p:spPr>
          <a:xfrm>
            <a:off x="1360898" y="1379153"/>
            <a:ext cx="10831910" cy="10957693"/>
          </a:xfrm>
          <a:prstGeom prst="rect">
            <a:avLst/>
          </a:prstGeom>
          <a:solidFill>
            <a:schemeClr val="accent1">
              <a:satOff val="25702"/>
              <a:lumOff val="-17864"/>
            </a:schemeClr>
          </a:solidFill>
          <a:ln w="12700">
            <a:miter lim="400000"/>
          </a:ln>
        </p:spPr>
        <p:txBody>
          <a:bodyPr lIns="0" tIns="0" rIns="0" bIns="0" anchor="ctr"/>
          <a:lstStyle/>
          <a:p>
            <a:endParaRPr/>
          </a:p>
        </p:txBody>
      </p:sp>
      <p:sp>
        <p:nvSpPr>
          <p:cNvPr id="207" name="Circle"/>
          <p:cNvSpPr/>
          <p:nvPr/>
        </p:nvSpPr>
        <p:spPr>
          <a:xfrm rot="16200000">
            <a:off x="4871853" y="3861677"/>
            <a:ext cx="3810001" cy="3810001"/>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208" name="Circle"/>
          <p:cNvSpPr/>
          <p:nvPr/>
        </p:nvSpPr>
        <p:spPr>
          <a:xfrm rot="16200000">
            <a:off x="4871853" y="6044322"/>
            <a:ext cx="3810001" cy="3810001"/>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209" name="Shape"/>
          <p:cNvSpPr/>
          <p:nvPr/>
        </p:nvSpPr>
        <p:spPr>
          <a:xfrm rot="16200000">
            <a:off x="5951220" y="5286361"/>
            <a:ext cx="1651091"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Grafik">
    <p:spTree>
      <p:nvGrpSpPr>
        <p:cNvPr id="1" name=""/>
        <p:cNvGrpSpPr/>
        <p:nvPr/>
      </p:nvGrpSpPr>
      <p:grpSpPr>
        <a:xfrm>
          <a:off x="0" y="0"/>
          <a:ext cx="0" cy="0"/>
          <a:chOff x="0" y="0"/>
          <a:chExt cx="0" cy="0"/>
        </a:xfrm>
      </p:grpSpPr>
      <p:sp>
        <p:nvSpPr>
          <p:cNvPr id="21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17" name="Rectangle"/>
          <p:cNvSpPr>
            <a:spLocks noGrp="1"/>
          </p:cNvSpPr>
          <p:nvPr>
            <p:ph type="body" idx="13"/>
          </p:nvPr>
        </p:nvSpPr>
        <p:spPr>
          <a:xfrm>
            <a:off x="0" y="3354103"/>
            <a:ext cx="24384001" cy="8983939"/>
          </a:xfrm>
          <a:prstGeom prst="rect">
            <a:avLst/>
          </a:prstGeom>
          <a:solidFill>
            <a:schemeClr val="accent1">
              <a:satOff val="25702"/>
              <a:lumOff val="-17864"/>
            </a:schemeClr>
          </a:solidFill>
        </p:spPr>
        <p:txBody>
          <a:bodyPr anchor="ctr"/>
          <a:lstStyle/>
          <a:p>
            <a:pPr defTabSz="825500">
              <a:lnSpc>
                <a:spcPct val="100000"/>
              </a:lnSpc>
              <a:spcBef>
                <a:spcPts val="3000"/>
              </a:spcBef>
              <a:defRPr sz="4500" b="0"/>
            </a:pPr>
            <a:endParaRPr/>
          </a:p>
        </p:txBody>
      </p:sp>
      <p:sp>
        <p:nvSpPr>
          <p:cNvPr id="218" name="Wir bringen es zusammen"/>
          <p:cNvSpPr txBox="1">
            <a:spLocks noGrp="1"/>
          </p:cNvSpPr>
          <p:nvPr>
            <p:ph type="body" sz="quarter" idx="14"/>
          </p:nvPr>
        </p:nvSpPr>
        <p:spPr>
          <a:xfrm>
            <a:off x="1360898" y="1028700"/>
            <a:ext cx="17357178" cy="1549401"/>
          </a:xfrm>
          <a:prstGeom prst="rect">
            <a:avLst/>
          </a:prstGeom>
        </p:spPr>
        <p:txBody>
          <a:bodyPr/>
          <a:lstStyle>
            <a:lvl1pPr defTabSz="825500">
              <a:lnSpc>
                <a:spcPct val="100000"/>
              </a:lnSpc>
              <a:spcBef>
                <a:spcPts val="0"/>
              </a:spcBef>
              <a:defRPr sz="10000"/>
            </a:lvl1pPr>
          </a:lstStyle>
          <a:p>
            <a:r>
              <a:t>Wir bringen es zusammen</a:t>
            </a:r>
          </a:p>
        </p:txBody>
      </p:sp>
      <p:sp>
        <p:nvSpPr>
          <p:cNvPr id="219" name="Produkt-…"/>
          <p:cNvSpPr>
            <a:spLocks noGrp="1"/>
          </p:cNvSpPr>
          <p:nvPr>
            <p:ph type="body" sz="quarter" idx="15"/>
          </p:nvPr>
        </p:nvSpPr>
        <p:spPr>
          <a:xfrm>
            <a:off x="11366455" y="5941072"/>
            <a:ext cx="3810001" cy="3810001"/>
          </a:xfrm>
          <a:prstGeom prst="ellipse">
            <a:avLst/>
          </a:prstGeom>
          <a:solidFill>
            <a:srgbClr val="F4F4F4"/>
          </a:solidFill>
        </p:spPr>
        <p:txBody>
          <a:bodyPr lIns="45719" tIns="45719" rIns="45719" bIns="45719" anchor="ctr"/>
          <a:lstStyle/>
          <a:p>
            <a:pPr marR="127000" algn="r" defTabSz="457200">
              <a:lnSpc>
                <a:spcPct val="100000"/>
              </a:lnSpc>
              <a:spcBef>
                <a:spcPts val="0"/>
              </a:spcBef>
              <a:defRPr sz="2500">
                <a:solidFill>
                  <a:schemeClr val="accent2">
                    <a:hueOff val="69615"/>
                    <a:satOff val="3657"/>
                    <a:lumOff val="-6036"/>
                  </a:schemeClr>
                </a:solidFill>
              </a:defRPr>
            </a:pPr>
            <a:r>
              <a:t>Produkt-</a:t>
            </a:r>
          </a:p>
          <a:p>
            <a:pPr marR="127000" algn="r" defTabSz="457200">
              <a:lnSpc>
                <a:spcPct val="100000"/>
              </a:lnSpc>
              <a:spcBef>
                <a:spcPts val="0"/>
              </a:spcBef>
              <a:defRPr sz="2500">
                <a:solidFill>
                  <a:schemeClr val="accent2">
                    <a:hueOff val="69615"/>
                    <a:satOff val="3657"/>
                    <a:lumOff val="-6036"/>
                  </a:schemeClr>
                </a:solidFill>
              </a:defRPr>
            </a:pPr>
            <a:r>
              <a:t>Entwicklung</a:t>
            </a:r>
          </a:p>
        </p:txBody>
      </p:sp>
      <p:sp>
        <p:nvSpPr>
          <p:cNvPr id="220" name="Software-…"/>
          <p:cNvSpPr>
            <a:spLocks noGrp="1"/>
          </p:cNvSpPr>
          <p:nvPr>
            <p:ph type="body" sz="quarter" idx="16"/>
          </p:nvPr>
        </p:nvSpPr>
        <p:spPr>
          <a:xfrm>
            <a:off x="9183809" y="5941072"/>
            <a:ext cx="3810001" cy="3810001"/>
          </a:xfrm>
          <a:prstGeom prst="ellipse">
            <a:avLst/>
          </a:prstGeom>
          <a:solidFill>
            <a:schemeClr val="accent2">
              <a:hueOff val="69615"/>
              <a:satOff val="3657"/>
              <a:lumOff val="-6036"/>
            </a:schemeClr>
          </a:solidFill>
        </p:spPr>
        <p:txBody>
          <a:bodyPr lIns="45719" tIns="45719" rIns="45719" bIns="45719" anchor="ctr"/>
          <a:lstStyle/>
          <a:p>
            <a:pPr indent="127000" defTabSz="457200">
              <a:lnSpc>
                <a:spcPct val="100000"/>
              </a:lnSpc>
              <a:spcBef>
                <a:spcPts val="0"/>
              </a:spcBef>
              <a:defRPr sz="2500"/>
            </a:pPr>
            <a:r>
              <a:t>Software-</a:t>
            </a:r>
          </a:p>
          <a:p>
            <a:pPr indent="127000" defTabSz="457200">
              <a:lnSpc>
                <a:spcPct val="100000"/>
              </a:lnSpc>
              <a:spcBef>
                <a:spcPts val="0"/>
              </a:spcBef>
              <a:defRPr sz="2500"/>
            </a:pPr>
            <a:r>
              <a:t>entwicklung</a:t>
            </a:r>
          </a:p>
        </p:txBody>
      </p:sp>
      <p:sp>
        <p:nvSpPr>
          <p:cNvPr id="221" name="Mehr-…"/>
          <p:cNvSpPr>
            <a:spLocks noGrp="1"/>
          </p:cNvSpPr>
          <p:nvPr>
            <p:ph type="body" sz="quarter" idx="17"/>
          </p:nvPr>
        </p:nvSpPr>
        <p:spPr>
          <a:xfrm>
            <a:off x="11366455" y="6286213"/>
            <a:ext cx="1651090" cy="3119542"/>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p:spPr>
        <p:txBody>
          <a:bodyPr lIns="45719" tIns="45719" rIns="45719" bIns="45719" anchor="ctr"/>
          <a:lstStyle/>
          <a:p>
            <a:pPr algn="ctr" defTabSz="457200">
              <a:lnSpc>
                <a:spcPct val="100000"/>
              </a:lnSpc>
              <a:spcBef>
                <a:spcPts val="0"/>
              </a:spcBef>
              <a:defRPr sz="2500">
                <a:solidFill>
                  <a:srgbClr val="D8D8D8"/>
                </a:solidFill>
              </a:defRPr>
            </a:pPr>
            <a:r>
              <a:t>Mehr-</a:t>
            </a:r>
          </a:p>
          <a:p>
            <a:pPr algn="ctr" defTabSz="457200">
              <a:lnSpc>
                <a:spcPct val="100000"/>
              </a:lnSpc>
              <a:spcBef>
                <a:spcPts val="0"/>
              </a:spcBef>
              <a:defRPr sz="2500">
                <a:solidFill>
                  <a:srgbClr val="D8D8D8"/>
                </a:solidFill>
              </a:defRPr>
            </a:pPr>
            <a:r>
              <a:t>wert</a:t>
            </a:r>
          </a:p>
        </p:txBody>
      </p:sp>
      <p:sp>
        <p:nvSpPr>
          <p:cNvPr id="222" name="Softwareentwicklung…"/>
          <p:cNvSpPr txBox="1">
            <a:spLocks noGrp="1"/>
          </p:cNvSpPr>
          <p:nvPr>
            <p:ph type="body" sz="half" idx="18"/>
          </p:nvPr>
        </p:nvSpPr>
        <p:spPr>
          <a:xfrm>
            <a:off x="1360898" y="3354103"/>
            <a:ext cx="7822913" cy="8983939"/>
          </a:xfrm>
          <a:prstGeom prst="rect">
            <a:avLst/>
          </a:prstGeom>
        </p:spPr>
        <p:txBody>
          <a:bodyPr lIns="50800" tIns="50800" rIns="50800" bIns="50800" anchor="ctr"/>
          <a:lstStyle/>
          <a:p>
            <a:pPr defTabSz="825500">
              <a:lnSpc>
                <a:spcPct val="100000"/>
              </a:lnSpc>
              <a:spcBef>
                <a:spcPts val="0"/>
              </a:spcBef>
              <a:defRPr sz="4000">
                <a:solidFill>
                  <a:schemeClr val="accent6">
                    <a:lumOff val="100000"/>
                  </a:schemeClr>
                </a:solidFill>
              </a:defRPr>
            </a:pPr>
            <a:r>
              <a:t>Softwareentwicklung</a:t>
            </a:r>
          </a:p>
          <a:p>
            <a:pPr defTabSz="825500">
              <a:lnSpc>
                <a:spcPct val="100000"/>
              </a:lnSpc>
              <a:spcBef>
                <a:spcPts val="0"/>
              </a:spcBef>
              <a:defRPr sz="4000" b="0">
                <a:solidFill>
                  <a:schemeClr val="accent6">
                    <a:lumOff val="100000"/>
                  </a:schemeClr>
                </a:solidFill>
              </a:defRPr>
            </a:pPr>
            <a:r>
              <a:t>UI/UX Design</a:t>
            </a:r>
          </a:p>
          <a:p>
            <a:pPr defTabSz="825500">
              <a:lnSpc>
                <a:spcPct val="100000"/>
              </a:lnSpc>
              <a:spcBef>
                <a:spcPts val="0"/>
              </a:spcBef>
              <a:defRPr sz="4000" b="0">
                <a:solidFill>
                  <a:schemeClr val="accent6">
                    <a:lumOff val="100000"/>
                  </a:schemeClr>
                </a:solidFill>
              </a:defRPr>
            </a:pPr>
            <a:r>
              <a:t>Frontend-Entwicklung</a:t>
            </a:r>
          </a:p>
          <a:p>
            <a:pPr defTabSz="825500">
              <a:lnSpc>
                <a:spcPct val="100000"/>
              </a:lnSpc>
              <a:spcBef>
                <a:spcPts val="0"/>
              </a:spcBef>
              <a:defRPr sz="4000" b="0">
                <a:solidFill>
                  <a:schemeClr val="accent6">
                    <a:lumOff val="100000"/>
                  </a:schemeClr>
                </a:solidFill>
              </a:defRPr>
            </a:pPr>
            <a:r>
              <a:t>Backend-Entwicklung</a:t>
            </a:r>
          </a:p>
          <a:p>
            <a:pPr defTabSz="825500">
              <a:lnSpc>
                <a:spcPct val="100000"/>
              </a:lnSpc>
              <a:spcBef>
                <a:spcPts val="0"/>
              </a:spcBef>
              <a:defRPr sz="4000" b="0">
                <a:solidFill>
                  <a:schemeClr val="accent6">
                    <a:lumOff val="100000"/>
                  </a:schemeClr>
                </a:solidFill>
              </a:defRPr>
            </a:pPr>
            <a:r>
              <a:t>Plattform &amp; Betrieb</a:t>
            </a:r>
          </a:p>
          <a:p>
            <a:pPr defTabSz="825500">
              <a:lnSpc>
                <a:spcPct val="100000"/>
              </a:lnSpc>
              <a:spcBef>
                <a:spcPts val="0"/>
              </a:spcBef>
              <a:defRPr sz="4000" b="0">
                <a:solidFill>
                  <a:schemeClr val="accent6">
                    <a:lumOff val="100000"/>
                  </a:schemeClr>
                </a:solidFill>
              </a:defRPr>
            </a:pPr>
            <a:r>
              <a:t>Analytics</a:t>
            </a:r>
          </a:p>
        </p:txBody>
      </p:sp>
      <p:sp>
        <p:nvSpPr>
          <p:cNvPr id="223" name="Produktentwicklung…"/>
          <p:cNvSpPr txBox="1">
            <a:spLocks noGrp="1"/>
          </p:cNvSpPr>
          <p:nvPr>
            <p:ph type="body" sz="half" idx="19"/>
          </p:nvPr>
        </p:nvSpPr>
        <p:spPr>
          <a:xfrm>
            <a:off x="15176455" y="3354103"/>
            <a:ext cx="7846647" cy="8983939"/>
          </a:xfrm>
          <a:prstGeom prst="rect">
            <a:avLst/>
          </a:prstGeom>
        </p:spPr>
        <p:txBody>
          <a:bodyPr lIns="50800" tIns="50800" rIns="50800" bIns="50800" anchor="ctr"/>
          <a:lstStyle/>
          <a:p>
            <a:pPr algn="r" defTabSz="825500">
              <a:lnSpc>
                <a:spcPct val="100000"/>
              </a:lnSpc>
              <a:spcBef>
                <a:spcPts val="0"/>
              </a:spcBef>
              <a:defRPr sz="4000">
                <a:solidFill>
                  <a:schemeClr val="accent6">
                    <a:lumOff val="100000"/>
                  </a:schemeClr>
                </a:solidFill>
              </a:defRPr>
            </a:pPr>
            <a:r>
              <a:t>Produktentwicklung</a:t>
            </a:r>
          </a:p>
          <a:p>
            <a:pPr algn="r" defTabSz="825500">
              <a:lnSpc>
                <a:spcPct val="100000"/>
              </a:lnSpc>
              <a:spcBef>
                <a:spcPts val="0"/>
              </a:spcBef>
              <a:defRPr sz="4000" b="0">
                <a:solidFill>
                  <a:schemeClr val="accent6">
                    <a:lumOff val="100000"/>
                  </a:schemeClr>
                </a:solidFill>
              </a:defRPr>
            </a:pPr>
            <a:r>
              <a:t>UI/UX Design</a:t>
            </a:r>
          </a:p>
          <a:p>
            <a:pPr algn="r" defTabSz="825500">
              <a:lnSpc>
                <a:spcPct val="100000"/>
              </a:lnSpc>
              <a:spcBef>
                <a:spcPts val="0"/>
              </a:spcBef>
              <a:defRPr sz="4000" b="0">
                <a:solidFill>
                  <a:schemeClr val="accent6">
                    <a:lumOff val="100000"/>
                  </a:schemeClr>
                </a:solidFill>
              </a:defRPr>
            </a:pPr>
            <a:r>
              <a:t>Frontend-Entwicklung</a:t>
            </a:r>
          </a:p>
          <a:p>
            <a:pPr algn="r" defTabSz="825500">
              <a:lnSpc>
                <a:spcPct val="100000"/>
              </a:lnSpc>
              <a:spcBef>
                <a:spcPts val="0"/>
              </a:spcBef>
              <a:defRPr sz="4000" b="0">
                <a:solidFill>
                  <a:schemeClr val="accent6">
                    <a:lumOff val="100000"/>
                  </a:schemeClr>
                </a:solidFill>
              </a:defRPr>
            </a:pPr>
            <a:r>
              <a:t>Backend-Entwicklung</a:t>
            </a:r>
          </a:p>
          <a:p>
            <a:pPr algn="r" defTabSz="825500">
              <a:lnSpc>
                <a:spcPct val="100000"/>
              </a:lnSpc>
              <a:spcBef>
                <a:spcPts val="0"/>
              </a:spcBef>
              <a:defRPr sz="4000" b="0">
                <a:solidFill>
                  <a:schemeClr val="accent6">
                    <a:lumOff val="100000"/>
                  </a:schemeClr>
                </a:solidFill>
              </a:defRPr>
            </a:pPr>
            <a:r>
              <a:t>Plattform &amp; Betrieb</a:t>
            </a:r>
          </a:p>
          <a:p>
            <a:pPr algn="r" defTabSz="825500">
              <a:lnSpc>
                <a:spcPct val="100000"/>
              </a:lnSpc>
              <a:spcBef>
                <a:spcPts val="0"/>
              </a:spcBef>
              <a:defRPr sz="4000" b="0">
                <a:solidFill>
                  <a:schemeClr val="accent6">
                    <a:lumOff val="100000"/>
                  </a:schemeClr>
                </a:solidFill>
              </a:defRPr>
            </a:pPr>
            <a:r>
              <a:t>Analytics</a:t>
            </a:r>
          </a:p>
        </p:txBody>
      </p:sp>
      <p:grpSp>
        <p:nvGrpSpPr>
          <p:cNvPr id="228" name="Group"/>
          <p:cNvGrpSpPr/>
          <p:nvPr/>
        </p:nvGrpSpPr>
        <p:grpSpPr>
          <a:xfrm>
            <a:off x="19216724" y="1379153"/>
            <a:ext cx="3813716" cy="913874"/>
            <a:chOff x="0" y="0"/>
            <a:chExt cx="3813714" cy="913872"/>
          </a:xfrm>
        </p:grpSpPr>
        <p:sp>
          <p:nvSpPr>
            <p:cNvPr id="224"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5"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6"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227"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229"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3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37" name="Wir verbessern das Marketing, um nicht mehr nur als technischer Umsetzungspartner wahrgenommen zu werden, sondern als vollwertiger Dienstleister für Produktentwicklung."/>
          <p:cNvSpPr txBox="1">
            <a:spLocks noGrp="1"/>
          </p:cNvSpPr>
          <p:nvPr>
            <p:ph type="body" idx="13"/>
          </p:nvPr>
        </p:nvSpPr>
        <p:spPr>
          <a:xfrm>
            <a:off x="1360898" y="1377958"/>
            <a:ext cx="21662204" cy="10960084"/>
          </a:xfrm>
          <a:prstGeom prst="rect">
            <a:avLst/>
          </a:prstGeom>
        </p:spPr>
        <p:txBody>
          <a:bodyPr anchor="ctr"/>
          <a:lstStyle/>
          <a:p>
            <a:pPr algn="just" defTabSz="825500">
              <a:lnSpc>
                <a:spcPct val="100000"/>
              </a:lnSpc>
              <a:spcBef>
                <a:spcPts val="0"/>
              </a:spcBef>
              <a:defRPr sz="6500"/>
            </a:pPr>
            <a:r>
              <a:rPr b="0"/>
              <a:t>Wir verbessern das </a:t>
            </a:r>
            <a:r>
              <a:t>Marketing</a:t>
            </a:r>
            <a:r>
              <a:rPr b="0"/>
              <a:t>, um nicht mehr nur als technischer Umsetzungspartner wahrgenommen zu werden, sondern als</a:t>
            </a:r>
            <a:r>
              <a:t> vollwertiger Dienstleister für Produktentwicklung.</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Zwischenseite">
    <p:spTree>
      <p:nvGrpSpPr>
        <p:cNvPr id="1" name=""/>
        <p:cNvGrpSpPr/>
        <p:nvPr/>
      </p:nvGrpSpPr>
      <p:grpSpPr>
        <a:xfrm>
          <a:off x="0" y="0"/>
          <a:ext cx="0" cy="0"/>
          <a:chOff x="0" y="0"/>
          <a:chExt cx="0" cy="0"/>
        </a:xfrm>
      </p:grpSpPr>
      <p:sp>
        <p:nvSpPr>
          <p:cNvPr id="244" name="edition_01_02.jpg"/>
          <p:cNvSpPr>
            <a:spLocks noGrp="1"/>
          </p:cNvSpPr>
          <p:nvPr>
            <p:ph type="pic" idx="13"/>
          </p:nvPr>
        </p:nvSpPr>
        <p:spPr>
          <a:xfrm>
            <a:off x="-1" y="-2670510"/>
            <a:ext cx="24384001" cy="18288001"/>
          </a:xfrm>
          <a:prstGeom prst="rect">
            <a:avLst/>
          </a:prstGeom>
        </p:spPr>
        <p:txBody>
          <a:bodyPr lIns="91439" tIns="45719" rIns="91439" bIns="45719"/>
          <a:lstStyle/>
          <a:p>
            <a:endParaRPr/>
          </a:p>
        </p:txBody>
      </p:sp>
      <p:sp>
        <p:nvSpPr>
          <p:cNvPr id="24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46" name="Rectangle"/>
          <p:cNvSpPr>
            <a:spLocks noGrp="1"/>
          </p:cNvSpPr>
          <p:nvPr>
            <p:ph type="body" idx="14"/>
          </p:nvPr>
        </p:nvSpPr>
        <p:spPr>
          <a:xfrm>
            <a:off x="1360898" y="1379153"/>
            <a:ext cx="21662204" cy="10957694"/>
          </a:xfrm>
          <a:prstGeom prst="rect">
            <a:avLst/>
          </a:prstGeom>
          <a:solidFill>
            <a:schemeClr val="accent2">
              <a:hueOff val="69615"/>
              <a:satOff val="3657"/>
              <a:lumOff val="-6036"/>
            </a:schemeClr>
          </a:solidFill>
        </p:spPr>
        <p:txBody>
          <a:bodyPr anchor="ctr"/>
          <a:lstStyle/>
          <a:p>
            <a:pPr defTabSz="825500">
              <a:lnSpc>
                <a:spcPct val="100000"/>
              </a:lnSpc>
              <a:spcBef>
                <a:spcPts val="0"/>
              </a:spcBef>
              <a:defRPr sz="10000"/>
            </a:pPr>
            <a:endParaRPr/>
          </a:p>
        </p:txBody>
      </p:sp>
      <p:sp>
        <p:nvSpPr>
          <p:cNvPr id="247" name="Wir geben Technologie einen Sinn.…"/>
          <p:cNvSpPr txBox="1">
            <a:spLocks noGrp="1"/>
          </p:cNvSpPr>
          <p:nvPr>
            <p:ph type="body" idx="15"/>
          </p:nvPr>
        </p:nvSpPr>
        <p:spPr>
          <a:xfrm>
            <a:off x="1360897" y="1379153"/>
            <a:ext cx="21662206" cy="10957694"/>
          </a:xfrm>
          <a:prstGeom prst="rect">
            <a:avLst/>
          </a:prstGeom>
        </p:spPr>
        <p:txBody>
          <a:bodyPr lIns="685800" tIns="685800" rIns="685800" bIns="685800" anchor="ctr"/>
          <a:lstStyle/>
          <a:p>
            <a:pPr algn="ctr" defTabSz="825500">
              <a:lnSpc>
                <a:spcPct val="100000"/>
              </a:lnSpc>
              <a:spcBef>
                <a:spcPts val="0"/>
              </a:spcBef>
              <a:defRPr sz="8000"/>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5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55" name="Rectangle"/>
          <p:cNvSpPr/>
          <p:nvPr/>
        </p:nvSpPr>
        <p:spPr>
          <a:xfrm>
            <a:off x="0" y="-1"/>
            <a:ext cx="24384001" cy="12338043"/>
          </a:xfrm>
          <a:prstGeom prst="rect">
            <a:avLst/>
          </a:prstGeom>
          <a:solidFill>
            <a:schemeClr val="accent2">
              <a:hueOff val="69615"/>
              <a:satOff val="3657"/>
              <a:lumOff val="-6036"/>
            </a:schemeClr>
          </a:solidFill>
          <a:ln w="12700">
            <a:miter lim="400000"/>
          </a:ln>
        </p:spPr>
        <p:txBody>
          <a:bodyPr lIns="0" tIns="0" rIns="0" bIns="0" anchor="ctr"/>
          <a:lstStyle/>
          <a:p>
            <a:endParaRPr/>
          </a:p>
        </p:txBody>
      </p:sp>
      <p:sp>
        <p:nvSpPr>
          <p:cNvPr id="256" name="Wir geben Technologie einen Sinn.…"/>
          <p:cNvSpPr txBox="1">
            <a:spLocks noGrp="1"/>
          </p:cNvSpPr>
          <p:nvPr>
            <p:ph type="body" idx="13"/>
          </p:nvPr>
        </p:nvSpPr>
        <p:spPr>
          <a:xfrm>
            <a:off x="1360898" y="1377958"/>
            <a:ext cx="21662204" cy="10960084"/>
          </a:xfrm>
          <a:prstGeom prst="rect">
            <a:avLst/>
          </a:prstGeom>
        </p:spPr>
        <p:txBody>
          <a:bodyPr lIns="685800" tIns="685800" rIns="685800" bIns="685800" anchor="ctr"/>
          <a:lstStyle/>
          <a:p>
            <a:pPr algn="ctr" defTabSz="825500">
              <a:lnSpc>
                <a:spcPct val="100000"/>
              </a:lnSpc>
              <a:spcBef>
                <a:spcPts val="0"/>
              </a:spcBef>
              <a:defRPr sz="8000"/>
            </a:pPr>
            <a:r>
              <a:t>Wir geben Technologie einen Sinn.</a:t>
            </a:r>
          </a:p>
          <a:p>
            <a:pPr algn="ctr" defTabSz="457200">
              <a:lnSpc>
                <a:spcPct val="100000"/>
              </a:lnSpc>
              <a:spcBef>
                <a:spcPts val="0"/>
              </a:spcBef>
              <a:defRPr sz="8000">
                <a:solidFill>
                  <a:schemeClr val="accent6">
                    <a:lumOff val="100000"/>
                  </a:schemeClr>
                </a:solidFill>
              </a:defRPr>
            </a:pPr>
            <a:r>
              <a:t>Und Ihren Ideen eine Zukunft.</a:t>
            </a: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63" name="Es gibt Firmen, die designen Produkte."/>
          <p:cNvSpPr txBox="1">
            <a:spLocks noGrp="1"/>
          </p:cNvSpPr>
          <p:nvPr>
            <p:ph type="body" sz="half" idx="13"/>
          </p:nvPr>
        </p:nvSpPr>
        <p:spPr>
          <a:xfrm>
            <a:off x="-1" y="-1"/>
            <a:ext cx="12192002" cy="6858001"/>
          </a:xfrm>
          <a:prstGeom prst="rect">
            <a:avLst/>
          </a:prstGeom>
          <a:solidFill>
            <a:schemeClr val="accent1">
              <a:satOff val="25702"/>
              <a:lumOff val="-17864"/>
            </a:schemeClr>
          </a:solidFill>
        </p:spPr>
        <p:txBody>
          <a:bodyPr lIns="685800" tIns="685800" rIns="685800" bIns="685800" anchor="ctr"/>
          <a:lstStyle>
            <a:lvl1pPr algn="ctr" defTabSz="825500">
              <a:lnSpc>
                <a:spcPct val="100000"/>
              </a:lnSpc>
              <a:spcBef>
                <a:spcPts val="0"/>
              </a:spcBef>
              <a:defRPr sz="7000">
                <a:solidFill>
                  <a:schemeClr val="accent2">
                    <a:hueOff val="69615"/>
                    <a:satOff val="3657"/>
                    <a:lumOff val="-6036"/>
                  </a:schemeClr>
                </a:solidFill>
              </a:defRPr>
            </a:lvl1pPr>
          </a:lstStyle>
          <a:p>
            <a:r>
              <a:t>Es gibt Firmen, die designen Produkte.</a:t>
            </a:r>
          </a:p>
        </p:txBody>
      </p:sp>
      <p:sp>
        <p:nvSpPr>
          <p:cNvPr id="264" name="Es gibt Firmen, die entwickeln Produkte."/>
          <p:cNvSpPr txBox="1">
            <a:spLocks noGrp="1"/>
          </p:cNvSpPr>
          <p:nvPr>
            <p:ph type="body" sz="half" idx="14"/>
          </p:nvPr>
        </p:nvSpPr>
        <p:spPr>
          <a:xfrm>
            <a:off x="12192986" y="0"/>
            <a:ext cx="12191014" cy="6858000"/>
          </a:xfrm>
          <a:prstGeom prst="rect">
            <a:avLst/>
          </a:prstGeom>
          <a:solidFill>
            <a:schemeClr val="accent2">
              <a:hueOff val="69615"/>
              <a:satOff val="3657"/>
              <a:lumOff val="-6036"/>
            </a:schemeClr>
          </a:solidFill>
        </p:spPr>
        <p:txBody>
          <a:bodyPr lIns="685800" tIns="685800" rIns="685800" bIns="685800" anchor="ctr"/>
          <a:lstStyle>
            <a:lvl1pPr algn="ctr" defTabSz="825500">
              <a:lnSpc>
                <a:spcPct val="100000"/>
              </a:lnSpc>
              <a:spcBef>
                <a:spcPts val="0"/>
              </a:spcBef>
              <a:defRPr sz="7000"/>
            </a:lvl1pPr>
          </a:lstStyle>
          <a:p>
            <a:r>
              <a:t>Es gibt Firmen, die entwickeln Produkte.</a:t>
            </a:r>
          </a:p>
        </p:txBody>
      </p:sp>
      <p:sp>
        <p:nvSpPr>
          <p:cNvPr id="26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66" name="INNOQ kann beides."/>
          <p:cNvSpPr txBox="1">
            <a:spLocks noGrp="1"/>
          </p:cNvSpPr>
          <p:nvPr>
            <p:ph type="body" idx="15"/>
          </p:nvPr>
        </p:nvSpPr>
        <p:spPr>
          <a:xfrm>
            <a:off x="-1" y="6858000"/>
            <a:ext cx="24384003" cy="6858000"/>
          </a:xfrm>
          <a:prstGeom prst="rect">
            <a:avLst/>
          </a:prstGeom>
        </p:spPr>
        <p:txBody>
          <a:bodyPr lIns="685800" tIns="685800" rIns="685800" bIns="685800" anchor="ctr"/>
          <a:lstStyle/>
          <a:p>
            <a:pPr algn="ctr" defTabSz="825500">
              <a:lnSpc>
                <a:spcPct val="100000"/>
              </a:lnSpc>
              <a:spcBef>
                <a:spcPts val="0"/>
              </a:spcBef>
              <a:defRPr sz="7000"/>
            </a:pPr>
            <a:r>
              <a:t>INNO</a:t>
            </a:r>
            <a:r>
              <a:rPr>
                <a:solidFill>
                  <a:schemeClr val="accent2">
                    <a:hueOff val="69615"/>
                    <a:satOff val="3657"/>
                    <a:lumOff val="-6036"/>
                  </a:schemeClr>
                </a:solidFill>
              </a:rPr>
              <a:t>Q</a:t>
            </a:r>
            <a:r>
              <a:t> kann beides.</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Zwischenfolie">
    <p:spTree>
      <p:nvGrpSpPr>
        <p:cNvPr id="1" name=""/>
        <p:cNvGrpSpPr/>
        <p:nvPr/>
      </p:nvGrpSpPr>
      <p:grpSpPr>
        <a:xfrm>
          <a:off x="0" y="0"/>
          <a:ext cx="0" cy="0"/>
          <a:chOff x="0" y="0"/>
          <a:chExt cx="0" cy="0"/>
        </a:xfrm>
      </p:grpSpPr>
      <p:sp>
        <p:nvSpPr>
          <p:cNvPr id="273" name="Separate…"/>
          <p:cNvSpPr txBox="1">
            <a:spLocks noGrp="1"/>
          </p:cNvSpPr>
          <p:nvPr>
            <p:ph type="body" idx="13"/>
          </p:nvPr>
        </p:nvSpPr>
        <p:spPr>
          <a:xfrm>
            <a:off x="-1" y="-1"/>
            <a:ext cx="12192002" cy="12338043"/>
          </a:xfrm>
          <a:prstGeom prst="rect">
            <a:avLst/>
          </a:prstGeom>
          <a:solidFill>
            <a:schemeClr val="accent1">
              <a:satOff val="25702"/>
              <a:lumOff val="-17864"/>
            </a:schemeClr>
          </a:solidFill>
        </p:spPr>
        <p:txBody>
          <a:bodyPr lIns="685800" tIns="685800" rIns="685800" bIns="685800" anchor="ctr"/>
          <a:lstStyle/>
          <a:p>
            <a:pPr algn="ctr" defTabSz="825500">
              <a:lnSpc>
                <a:spcPct val="100000"/>
              </a:lnSpc>
              <a:spcBef>
                <a:spcPts val="0"/>
              </a:spcBef>
              <a:defRPr sz="10000">
                <a:solidFill>
                  <a:schemeClr val="accent2">
                    <a:hueOff val="69615"/>
                    <a:satOff val="3657"/>
                    <a:lumOff val="-6036"/>
                  </a:schemeClr>
                </a:solidFill>
              </a:defRPr>
            </a:pPr>
            <a:r>
              <a:t>Separate</a:t>
            </a:r>
          </a:p>
          <a:p>
            <a:pPr algn="ctr" defTabSz="825500">
              <a:lnSpc>
                <a:spcPct val="100000"/>
              </a:lnSpc>
              <a:spcBef>
                <a:spcPts val="0"/>
              </a:spcBef>
              <a:defRPr sz="10000">
                <a:solidFill>
                  <a:schemeClr val="accent2">
                    <a:hueOff val="69615"/>
                    <a:satOff val="3657"/>
                    <a:lumOff val="-6036"/>
                  </a:schemeClr>
                </a:solidFill>
              </a:defRPr>
            </a:pPr>
            <a:r>
              <a:t>separate</a:t>
            </a:r>
          </a:p>
          <a:p>
            <a:pPr algn="ctr" defTabSz="825500">
              <a:lnSpc>
                <a:spcPct val="100000"/>
              </a:lnSpc>
              <a:spcBef>
                <a:spcPts val="0"/>
              </a:spcBef>
              <a:defRPr sz="10000">
                <a:solidFill>
                  <a:schemeClr val="accent2">
                    <a:hueOff val="69615"/>
                    <a:satOff val="3657"/>
                    <a:lumOff val="-6036"/>
                  </a:schemeClr>
                </a:solidFill>
              </a:defRPr>
            </a:pPr>
            <a:r>
              <a:t>things</a:t>
            </a:r>
          </a:p>
        </p:txBody>
      </p:sp>
      <p:sp>
        <p:nvSpPr>
          <p:cNvPr id="274" name="Join things…"/>
          <p:cNvSpPr txBox="1">
            <a:spLocks noGrp="1"/>
          </p:cNvSpPr>
          <p:nvPr>
            <p:ph type="body" idx="14"/>
          </p:nvPr>
        </p:nvSpPr>
        <p:spPr>
          <a:xfrm>
            <a:off x="12192986" y="-1"/>
            <a:ext cx="12191015" cy="12338043"/>
          </a:xfrm>
          <a:prstGeom prst="rect">
            <a:avLst/>
          </a:prstGeom>
          <a:solidFill>
            <a:schemeClr val="accent2">
              <a:hueOff val="69615"/>
              <a:satOff val="3657"/>
              <a:lumOff val="-6036"/>
            </a:schemeClr>
          </a:solidFill>
        </p:spPr>
        <p:txBody>
          <a:bodyPr lIns="685800" tIns="685800" rIns="685800" bIns="685800" anchor="ctr"/>
          <a:lstStyle/>
          <a:p>
            <a:pPr algn="ctr" defTabSz="825500">
              <a:lnSpc>
                <a:spcPct val="100000"/>
              </a:lnSpc>
              <a:spcBef>
                <a:spcPts val="0"/>
              </a:spcBef>
              <a:defRPr sz="10000"/>
            </a:pPr>
            <a:r>
              <a:t>Join things </a:t>
            </a:r>
          </a:p>
          <a:p>
            <a:pPr algn="ctr" defTabSz="825500">
              <a:lnSpc>
                <a:spcPct val="100000"/>
              </a:lnSpc>
              <a:spcBef>
                <a:spcPts val="0"/>
              </a:spcBef>
              <a:defRPr sz="10000"/>
            </a:pPr>
            <a:r>
              <a:t>that belong </a:t>
            </a:r>
          </a:p>
          <a:p>
            <a:pPr algn="ctr" defTabSz="825500">
              <a:lnSpc>
                <a:spcPct val="100000"/>
              </a:lnSpc>
              <a:spcBef>
                <a:spcPts val="0"/>
              </a:spcBef>
              <a:defRPr sz="10000"/>
            </a:pPr>
            <a:r>
              <a:t>together</a:t>
            </a:r>
          </a:p>
        </p:txBody>
      </p:sp>
      <p:sp>
        <p:nvSpPr>
          <p:cNvPr id="27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eam Kopie">
    <p:spTree>
      <p:nvGrpSpPr>
        <p:cNvPr id="1" name=""/>
        <p:cNvGrpSpPr/>
        <p:nvPr/>
      </p:nvGrpSpPr>
      <p:grpSpPr>
        <a:xfrm>
          <a:off x="0" y="0"/>
          <a:ext cx="0" cy="0"/>
          <a:chOff x="0" y="0"/>
          <a:chExt cx="0" cy="0"/>
        </a:xfrm>
      </p:grpSpPr>
      <p:sp>
        <p:nvSpPr>
          <p:cNvPr id="282"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283" name="heribert.jpg"/>
          <p:cNvSpPr>
            <a:spLocks noGrp="1"/>
          </p:cNvSpPr>
          <p:nvPr>
            <p:ph type="pic" sz="quarter" idx="13"/>
          </p:nvPr>
        </p:nvSpPr>
        <p:spPr>
          <a:xfrm>
            <a:off x="1360898" y="4286250"/>
            <a:ext cx="5143501" cy="5143501"/>
          </a:xfrm>
          <a:prstGeom prst="rect">
            <a:avLst/>
          </a:prstGeom>
        </p:spPr>
        <p:txBody>
          <a:bodyPr lIns="91439" tIns="45719" rIns="91439" bIns="45719"/>
          <a:lstStyle/>
          <a:p>
            <a:endParaRPr/>
          </a:p>
        </p:txBody>
      </p:sp>
      <p:sp>
        <p:nvSpPr>
          <p:cNvPr id="28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285" name="Unser Kernteam"/>
          <p:cNvSpPr txBox="1">
            <a:spLocks noGrp="1"/>
          </p:cNvSpPr>
          <p:nvPr>
            <p:ph type="body" sz="quarter" idx="14"/>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286" name="heribert.jpg"/>
          <p:cNvSpPr>
            <a:spLocks noGrp="1"/>
          </p:cNvSpPr>
          <p:nvPr>
            <p:ph type="pic" sz="quarter" idx="15"/>
          </p:nvPr>
        </p:nvSpPr>
        <p:spPr>
          <a:xfrm>
            <a:off x="17879601" y="4286250"/>
            <a:ext cx="5143502" cy="5143501"/>
          </a:xfrm>
          <a:prstGeom prst="rect">
            <a:avLst/>
          </a:prstGeom>
        </p:spPr>
        <p:txBody>
          <a:bodyPr lIns="91439" tIns="45719" rIns="91439" bIns="45719"/>
          <a:lstStyle/>
          <a:p>
            <a:endParaRPr/>
          </a:p>
        </p:txBody>
      </p:sp>
      <p:sp>
        <p:nvSpPr>
          <p:cNvPr id="287" name="heribert.jpg"/>
          <p:cNvSpPr>
            <a:spLocks noGrp="1"/>
          </p:cNvSpPr>
          <p:nvPr>
            <p:ph type="pic" sz="quarter" idx="16"/>
          </p:nvPr>
        </p:nvSpPr>
        <p:spPr>
          <a:xfrm>
            <a:off x="6859998" y="4286250"/>
            <a:ext cx="5143501" cy="5143501"/>
          </a:xfrm>
          <a:prstGeom prst="rect">
            <a:avLst/>
          </a:prstGeom>
        </p:spPr>
        <p:txBody>
          <a:bodyPr lIns="91439" tIns="45719" rIns="91439" bIns="45719"/>
          <a:lstStyle/>
          <a:p>
            <a:endParaRPr/>
          </a:p>
        </p:txBody>
      </p:sp>
      <p:sp>
        <p:nvSpPr>
          <p:cNvPr id="288" name="heribert.jpg"/>
          <p:cNvSpPr>
            <a:spLocks noGrp="1"/>
          </p:cNvSpPr>
          <p:nvPr>
            <p:ph type="pic" sz="quarter" idx="17"/>
          </p:nvPr>
        </p:nvSpPr>
        <p:spPr>
          <a:xfrm>
            <a:off x="12369800" y="4286250"/>
            <a:ext cx="5143501" cy="5143501"/>
          </a:xfrm>
          <a:prstGeom prst="rect">
            <a:avLst/>
          </a:prstGeom>
        </p:spPr>
        <p:txBody>
          <a:bodyPr lIns="91439" tIns="45719" rIns="91439" bIns="45719"/>
          <a:lstStyle/>
          <a:p>
            <a:endParaRPr/>
          </a:p>
        </p:txBody>
      </p:sp>
      <p:sp>
        <p:nvSpPr>
          <p:cNvPr id="289" name="Heribert Innoq…"/>
          <p:cNvSpPr txBox="1">
            <a:spLocks noGrp="1"/>
          </p:cNvSpPr>
          <p:nvPr>
            <p:ph type="body" sz="quarter" idx="18"/>
          </p:nvPr>
        </p:nvSpPr>
        <p:spPr>
          <a:xfrm>
            <a:off x="13608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290" name="Rounded Rectangle"/>
          <p:cNvSpPr/>
          <p:nvPr/>
        </p:nvSpPr>
        <p:spPr>
          <a:xfrm>
            <a:off x="1360897" y="10839519"/>
            <a:ext cx="5143502"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1" name="Rounded Rectangle"/>
          <p:cNvSpPr/>
          <p:nvPr/>
        </p:nvSpPr>
        <p:spPr>
          <a:xfrm>
            <a:off x="1360898" y="1165224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2" name="Produktentwicklung"/>
          <p:cNvSpPr>
            <a:spLocks noGrp="1"/>
          </p:cNvSpPr>
          <p:nvPr>
            <p:ph type="body" sz="quarter" idx="19"/>
          </p:nvPr>
        </p:nvSpPr>
        <p:spPr>
          <a:xfrm>
            <a:off x="1360898" y="11652241"/>
            <a:ext cx="3977415"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293" name="Produktentwicklung"/>
          <p:cNvSpPr>
            <a:spLocks noGrp="1"/>
          </p:cNvSpPr>
          <p:nvPr>
            <p:ph type="body" sz="quarter" idx="20"/>
          </p:nvPr>
        </p:nvSpPr>
        <p:spPr>
          <a:xfrm>
            <a:off x="1360898" y="10839519"/>
            <a:ext cx="4462425"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294" name="Heribert Innoq…"/>
          <p:cNvSpPr txBox="1">
            <a:spLocks noGrp="1"/>
          </p:cNvSpPr>
          <p:nvPr>
            <p:ph type="body" sz="quarter" idx="21"/>
          </p:nvPr>
        </p:nvSpPr>
        <p:spPr>
          <a:xfrm>
            <a:off x="68599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295" name="Rounded Rectangle"/>
          <p:cNvSpPr/>
          <p:nvPr/>
        </p:nvSpPr>
        <p:spPr>
          <a:xfrm>
            <a:off x="6859998"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6" name="Rounded Rectangle"/>
          <p:cNvSpPr/>
          <p:nvPr/>
        </p:nvSpPr>
        <p:spPr>
          <a:xfrm>
            <a:off x="6859997" y="1165224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297" name="Produktentwicklung"/>
          <p:cNvSpPr>
            <a:spLocks noGrp="1"/>
          </p:cNvSpPr>
          <p:nvPr>
            <p:ph type="body" sz="quarter" idx="22"/>
          </p:nvPr>
        </p:nvSpPr>
        <p:spPr>
          <a:xfrm>
            <a:off x="6859998" y="11652241"/>
            <a:ext cx="3717756"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298" name="Produktentwicklung"/>
          <p:cNvSpPr>
            <a:spLocks noGrp="1"/>
          </p:cNvSpPr>
          <p:nvPr>
            <p:ph type="body" sz="quarter" idx="23"/>
          </p:nvPr>
        </p:nvSpPr>
        <p:spPr>
          <a:xfrm>
            <a:off x="6859999" y="10839519"/>
            <a:ext cx="4676936"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299" name="Heribert Innoq…"/>
          <p:cNvSpPr txBox="1">
            <a:spLocks noGrp="1"/>
          </p:cNvSpPr>
          <p:nvPr>
            <p:ph type="body" sz="quarter" idx="24"/>
          </p:nvPr>
        </p:nvSpPr>
        <p:spPr>
          <a:xfrm>
            <a:off x="12369800" y="9626600"/>
            <a:ext cx="51435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00" name="Rounded Rectangle"/>
          <p:cNvSpPr/>
          <p:nvPr/>
        </p:nvSpPr>
        <p:spPr>
          <a:xfrm>
            <a:off x="12369799"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1" name="Rounded Rectangle"/>
          <p:cNvSpPr/>
          <p:nvPr/>
        </p:nvSpPr>
        <p:spPr>
          <a:xfrm>
            <a:off x="12369799" y="11661671"/>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2" name="Produktentwicklung"/>
          <p:cNvSpPr>
            <a:spLocks noGrp="1"/>
          </p:cNvSpPr>
          <p:nvPr>
            <p:ph type="body" sz="quarter" idx="25"/>
          </p:nvPr>
        </p:nvSpPr>
        <p:spPr>
          <a:xfrm>
            <a:off x="12369800" y="11661671"/>
            <a:ext cx="4462425"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303" name="Produktentwicklung"/>
          <p:cNvSpPr>
            <a:spLocks noGrp="1"/>
          </p:cNvSpPr>
          <p:nvPr>
            <p:ph type="body" sz="quarter" idx="26"/>
          </p:nvPr>
        </p:nvSpPr>
        <p:spPr>
          <a:xfrm>
            <a:off x="12369800" y="10839519"/>
            <a:ext cx="4097498"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
        <p:nvSpPr>
          <p:cNvPr id="304" name="Heribert Innoq…"/>
          <p:cNvSpPr txBox="1">
            <a:spLocks noGrp="1"/>
          </p:cNvSpPr>
          <p:nvPr>
            <p:ph type="body" sz="quarter" idx="27"/>
          </p:nvPr>
        </p:nvSpPr>
        <p:spPr>
          <a:xfrm>
            <a:off x="17879601"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05" name="Rounded Rectangle"/>
          <p:cNvSpPr/>
          <p:nvPr/>
        </p:nvSpPr>
        <p:spPr>
          <a:xfrm>
            <a:off x="17879601" y="10839519"/>
            <a:ext cx="5143501"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6" name="Rounded Rectangle"/>
          <p:cNvSpPr/>
          <p:nvPr/>
        </p:nvSpPr>
        <p:spPr>
          <a:xfrm>
            <a:off x="17879601" y="11652241"/>
            <a:ext cx="5143502" cy="685801"/>
          </a:xfrm>
          <a:prstGeom prst="roundRect">
            <a:avLst>
              <a:gd name="adj" fmla="val 50000"/>
            </a:avLst>
          </a:prstGeom>
          <a:solidFill>
            <a:srgbClr val="F4F4F4"/>
          </a:solidFill>
          <a:ln w="12700">
            <a:miter lim="400000"/>
          </a:ln>
        </p:spPr>
        <p:txBody>
          <a:bodyPr lIns="0" tIns="0" rIns="0" bIns="0" anchor="ctr"/>
          <a:lstStyle/>
          <a:p>
            <a:endParaRPr/>
          </a:p>
        </p:txBody>
      </p:sp>
      <p:sp>
        <p:nvSpPr>
          <p:cNvPr id="307" name="Produktentwicklung"/>
          <p:cNvSpPr>
            <a:spLocks noGrp="1"/>
          </p:cNvSpPr>
          <p:nvPr>
            <p:ph type="body" sz="quarter" idx="28"/>
          </p:nvPr>
        </p:nvSpPr>
        <p:spPr>
          <a:xfrm>
            <a:off x="17879601" y="11652241"/>
            <a:ext cx="4097499" cy="685801"/>
          </a:xfrm>
          <a:prstGeom prst="roundRect">
            <a:avLst>
              <a:gd name="adj" fmla="val 50000"/>
            </a:avLst>
          </a:prstGeom>
          <a:solidFill>
            <a:schemeClr val="accent2">
              <a:hueOff val="69615"/>
              <a:satOff val="3657"/>
              <a:lumOff val="-6036"/>
            </a:schemeClr>
          </a:solidFill>
        </p:spPr>
        <p:txBody>
          <a:bodyPr lIns="127000" tIns="127000" rIns="127000" bIns="127000" anchor="ctr"/>
          <a:lstStyle>
            <a:lvl1pPr defTabSz="825500">
              <a:lnSpc>
                <a:spcPct val="100000"/>
              </a:lnSpc>
              <a:spcBef>
                <a:spcPts val="0"/>
              </a:spcBef>
              <a:defRPr sz="2000"/>
            </a:lvl1pPr>
          </a:lstStyle>
          <a:p>
            <a:r>
              <a:t>Produktentwicklung</a:t>
            </a:r>
          </a:p>
        </p:txBody>
      </p:sp>
      <p:sp>
        <p:nvSpPr>
          <p:cNvPr id="308" name="Produktentwicklung"/>
          <p:cNvSpPr>
            <a:spLocks noGrp="1"/>
          </p:cNvSpPr>
          <p:nvPr>
            <p:ph type="body" sz="quarter" idx="29"/>
          </p:nvPr>
        </p:nvSpPr>
        <p:spPr>
          <a:xfrm>
            <a:off x="17879601" y="10839519"/>
            <a:ext cx="4299310" cy="685801"/>
          </a:xfrm>
          <a:prstGeom prst="roundRect">
            <a:avLst>
              <a:gd name="adj" fmla="val 50000"/>
            </a:avLst>
          </a:prstGeom>
          <a:solidFill>
            <a:schemeClr val="accent1">
              <a:satOff val="25702"/>
              <a:lumOff val="-17864"/>
            </a:schemeClr>
          </a:solidFill>
        </p:spPr>
        <p:txBody>
          <a:bodyPr lIns="127000" tIns="127000" rIns="127000" bIns="127000" anchor="ctr"/>
          <a:lstStyle>
            <a:lvl1pPr defTabSz="825500">
              <a:lnSpc>
                <a:spcPct val="100000"/>
              </a:lnSpc>
              <a:spcBef>
                <a:spcPts val="0"/>
              </a:spcBef>
              <a:defRPr sz="2000">
                <a:solidFill>
                  <a:schemeClr val="accent2">
                    <a:hueOff val="69615"/>
                    <a:satOff val="3657"/>
                    <a:lumOff val="-6036"/>
                  </a:schemeClr>
                </a:solidFill>
              </a:defRPr>
            </a:lvl1pPr>
          </a:lstStyle>
          <a:p>
            <a:r>
              <a:t>Produktentwicklung</a:t>
            </a: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eam">
    <p:spTree>
      <p:nvGrpSpPr>
        <p:cNvPr id="1" name=""/>
        <p:cNvGrpSpPr/>
        <p:nvPr/>
      </p:nvGrpSpPr>
      <p:grpSpPr>
        <a:xfrm>
          <a:off x="0" y="0"/>
          <a:ext cx="0" cy="0"/>
          <a:chOff x="0" y="0"/>
          <a:chExt cx="0" cy="0"/>
        </a:xfrm>
      </p:grpSpPr>
      <p:sp>
        <p:nvSpPr>
          <p:cNvPr id="315"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16" name="heribert.jpg"/>
          <p:cNvSpPr>
            <a:spLocks noGrp="1"/>
          </p:cNvSpPr>
          <p:nvPr>
            <p:ph type="pic" sz="quarter" idx="13"/>
          </p:nvPr>
        </p:nvSpPr>
        <p:spPr>
          <a:xfrm>
            <a:off x="1360898" y="4286250"/>
            <a:ext cx="5143501" cy="5143501"/>
          </a:xfrm>
          <a:prstGeom prst="rect">
            <a:avLst/>
          </a:prstGeom>
        </p:spPr>
        <p:txBody>
          <a:bodyPr lIns="91439" tIns="45719" rIns="91439" bIns="45719"/>
          <a:lstStyle/>
          <a:p>
            <a:endParaRPr/>
          </a:p>
        </p:txBody>
      </p:sp>
      <p:sp>
        <p:nvSpPr>
          <p:cNvPr id="31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18" name="Unser Kernteam"/>
          <p:cNvSpPr txBox="1">
            <a:spLocks noGrp="1"/>
          </p:cNvSpPr>
          <p:nvPr>
            <p:ph type="body" sz="quarter" idx="14"/>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319" name="heribert.jpg"/>
          <p:cNvSpPr>
            <a:spLocks noGrp="1"/>
          </p:cNvSpPr>
          <p:nvPr>
            <p:ph type="pic" sz="quarter" idx="15"/>
          </p:nvPr>
        </p:nvSpPr>
        <p:spPr>
          <a:xfrm>
            <a:off x="17879601" y="4286250"/>
            <a:ext cx="5143502" cy="5143501"/>
          </a:xfrm>
          <a:prstGeom prst="rect">
            <a:avLst/>
          </a:prstGeom>
        </p:spPr>
        <p:txBody>
          <a:bodyPr lIns="91439" tIns="45719" rIns="91439" bIns="45719"/>
          <a:lstStyle/>
          <a:p>
            <a:endParaRPr/>
          </a:p>
        </p:txBody>
      </p:sp>
      <p:sp>
        <p:nvSpPr>
          <p:cNvPr id="320" name="heribert.jpg"/>
          <p:cNvSpPr>
            <a:spLocks noGrp="1"/>
          </p:cNvSpPr>
          <p:nvPr>
            <p:ph type="pic" sz="quarter" idx="16"/>
          </p:nvPr>
        </p:nvSpPr>
        <p:spPr>
          <a:xfrm>
            <a:off x="6859998" y="4286250"/>
            <a:ext cx="5143501" cy="5143501"/>
          </a:xfrm>
          <a:prstGeom prst="rect">
            <a:avLst/>
          </a:prstGeom>
        </p:spPr>
        <p:txBody>
          <a:bodyPr lIns="91439" tIns="45719" rIns="91439" bIns="45719"/>
          <a:lstStyle/>
          <a:p>
            <a:endParaRPr/>
          </a:p>
        </p:txBody>
      </p:sp>
      <p:sp>
        <p:nvSpPr>
          <p:cNvPr id="321" name="heribert.jpg"/>
          <p:cNvSpPr>
            <a:spLocks noGrp="1"/>
          </p:cNvSpPr>
          <p:nvPr>
            <p:ph type="pic" sz="quarter" idx="17"/>
          </p:nvPr>
        </p:nvSpPr>
        <p:spPr>
          <a:xfrm>
            <a:off x="12369800" y="4286250"/>
            <a:ext cx="5143501" cy="5143501"/>
          </a:xfrm>
          <a:prstGeom prst="rect">
            <a:avLst/>
          </a:prstGeom>
        </p:spPr>
        <p:txBody>
          <a:bodyPr lIns="91439" tIns="45719" rIns="91439" bIns="45719"/>
          <a:lstStyle/>
          <a:p>
            <a:endParaRPr/>
          </a:p>
        </p:txBody>
      </p:sp>
      <p:sp>
        <p:nvSpPr>
          <p:cNvPr id="322" name="Heribert Innoq…"/>
          <p:cNvSpPr txBox="1">
            <a:spLocks noGrp="1"/>
          </p:cNvSpPr>
          <p:nvPr>
            <p:ph type="body" sz="quarter" idx="18"/>
          </p:nvPr>
        </p:nvSpPr>
        <p:spPr>
          <a:xfrm>
            <a:off x="13608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3" name="Heribert Innoq…"/>
          <p:cNvSpPr txBox="1">
            <a:spLocks noGrp="1"/>
          </p:cNvSpPr>
          <p:nvPr>
            <p:ph type="body" sz="quarter" idx="19"/>
          </p:nvPr>
        </p:nvSpPr>
        <p:spPr>
          <a:xfrm>
            <a:off x="6859998"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4" name="Heribert Innoq…"/>
          <p:cNvSpPr txBox="1">
            <a:spLocks noGrp="1"/>
          </p:cNvSpPr>
          <p:nvPr>
            <p:ph type="body" sz="quarter" idx="20"/>
          </p:nvPr>
        </p:nvSpPr>
        <p:spPr>
          <a:xfrm>
            <a:off x="12369800" y="9626600"/>
            <a:ext cx="51435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25" name="Heribert Innoq…"/>
          <p:cNvSpPr txBox="1">
            <a:spLocks noGrp="1"/>
          </p:cNvSpPr>
          <p:nvPr>
            <p:ph type="body" sz="quarter" idx="21"/>
          </p:nvPr>
        </p:nvSpPr>
        <p:spPr>
          <a:xfrm>
            <a:off x="17879601" y="9626600"/>
            <a:ext cx="51435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eam">
    <p:spTree>
      <p:nvGrpSpPr>
        <p:cNvPr id="1" name=""/>
        <p:cNvGrpSpPr/>
        <p:nvPr/>
      </p:nvGrpSpPr>
      <p:grpSpPr>
        <a:xfrm>
          <a:off x="0" y="0"/>
          <a:ext cx="0" cy="0"/>
          <a:chOff x="0" y="0"/>
          <a:chExt cx="0" cy="0"/>
        </a:xfrm>
      </p:grpSpPr>
      <p:sp>
        <p:nvSpPr>
          <p:cNvPr id="332" name="Rectangle"/>
          <p:cNvSpPr/>
          <p:nvPr/>
        </p:nvSpPr>
        <p:spPr>
          <a:xfrm>
            <a:off x="-1" y="-1"/>
            <a:ext cx="24384001" cy="6858001"/>
          </a:xfrm>
          <a:prstGeom prst="rect">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33"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34" name="Unser Kernteam"/>
          <p:cNvSpPr txBox="1">
            <a:spLocks noGrp="1"/>
          </p:cNvSpPr>
          <p:nvPr>
            <p:ph type="body" sz="quarter" idx="13"/>
          </p:nvPr>
        </p:nvSpPr>
        <p:spPr>
          <a:xfrm>
            <a:off x="1360898" y="1028700"/>
            <a:ext cx="21662204" cy="1549401"/>
          </a:xfrm>
          <a:prstGeom prst="rect">
            <a:avLst/>
          </a:prstGeom>
        </p:spPr>
        <p:txBody>
          <a:bodyPr/>
          <a:lstStyle>
            <a:lvl1pPr algn="ctr" defTabSz="825500">
              <a:lnSpc>
                <a:spcPct val="100000"/>
              </a:lnSpc>
              <a:spcBef>
                <a:spcPts val="0"/>
              </a:spcBef>
              <a:defRPr sz="10000">
                <a:solidFill>
                  <a:schemeClr val="accent2">
                    <a:hueOff val="69615"/>
                    <a:satOff val="3657"/>
                    <a:lumOff val="-6036"/>
                  </a:schemeClr>
                </a:solidFill>
              </a:defRPr>
            </a:lvl1pPr>
          </a:lstStyle>
          <a:p>
            <a:r>
              <a:t>Unser Kernteam</a:t>
            </a:r>
          </a:p>
        </p:txBody>
      </p:sp>
      <p:sp>
        <p:nvSpPr>
          <p:cNvPr id="335" name="heribert.jpg"/>
          <p:cNvSpPr>
            <a:spLocks noGrp="1"/>
          </p:cNvSpPr>
          <p:nvPr>
            <p:ph type="pic" sz="quarter" idx="14"/>
          </p:nvPr>
        </p:nvSpPr>
        <p:spPr>
          <a:xfrm>
            <a:off x="10166350" y="4832350"/>
            <a:ext cx="4051300" cy="4051300"/>
          </a:xfrm>
          <a:prstGeom prst="rect">
            <a:avLst/>
          </a:prstGeom>
        </p:spPr>
        <p:txBody>
          <a:bodyPr lIns="91439" tIns="45719" rIns="91439" bIns="45719"/>
          <a:lstStyle/>
          <a:p>
            <a:endParaRPr/>
          </a:p>
        </p:txBody>
      </p:sp>
      <p:sp>
        <p:nvSpPr>
          <p:cNvPr id="336" name="heribert.jpg"/>
          <p:cNvSpPr>
            <a:spLocks noGrp="1"/>
          </p:cNvSpPr>
          <p:nvPr>
            <p:ph type="pic" sz="quarter" idx="15"/>
          </p:nvPr>
        </p:nvSpPr>
        <p:spPr>
          <a:xfrm>
            <a:off x="1360898" y="4832350"/>
            <a:ext cx="4051301" cy="4051300"/>
          </a:xfrm>
          <a:prstGeom prst="rect">
            <a:avLst/>
          </a:prstGeom>
        </p:spPr>
        <p:txBody>
          <a:bodyPr lIns="91439" tIns="45719" rIns="91439" bIns="45719"/>
          <a:lstStyle/>
          <a:p>
            <a:endParaRPr/>
          </a:p>
        </p:txBody>
      </p:sp>
      <p:sp>
        <p:nvSpPr>
          <p:cNvPr id="337" name="heribert.jpg"/>
          <p:cNvSpPr>
            <a:spLocks noGrp="1"/>
          </p:cNvSpPr>
          <p:nvPr>
            <p:ph type="pic" sz="quarter" idx="16"/>
          </p:nvPr>
        </p:nvSpPr>
        <p:spPr>
          <a:xfrm>
            <a:off x="18971801" y="4832350"/>
            <a:ext cx="4051301" cy="4051300"/>
          </a:xfrm>
          <a:prstGeom prst="rect">
            <a:avLst/>
          </a:prstGeom>
        </p:spPr>
        <p:txBody>
          <a:bodyPr lIns="91439" tIns="45719" rIns="91439" bIns="45719"/>
          <a:lstStyle/>
          <a:p>
            <a:endParaRPr/>
          </a:p>
        </p:txBody>
      </p:sp>
      <p:sp>
        <p:nvSpPr>
          <p:cNvPr id="338" name="heribert.jpg"/>
          <p:cNvSpPr>
            <a:spLocks noGrp="1"/>
          </p:cNvSpPr>
          <p:nvPr>
            <p:ph type="pic" sz="quarter" idx="17"/>
          </p:nvPr>
        </p:nvSpPr>
        <p:spPr>
          <a:xfrm>
            <a:off x="14569075" y="4832350"/>
            <a:ext cx="4051301" cy="4051300"/>
          </a:xfrm>
          <a:prstGeom prst="rect">
            <a:avLst/>
          </a:prstGeom>
        </p:spPr>
        <p:txBody>
          <a:bodyPr lIns="91439" tIns="45719" rIns="91439" bIns="45719"/>
          <a:lstStyle/>
          <a:p>
            <a:endParaRPr/>
          </a:p>
        </p:txBody>
      </p:sp>
      <p:sp>
        <p:nvSpPr>
          <p:cNvPr id="339" name="heribert.jpg"/>
          <p:cNvSpPr>
            <a:spLocks noGrp="1"/>
          </p:cNvSpPr>
          <p:nvPr>
            <p:ph type="pic" sz="quarter" idx="18"/>
          </p:nvPr>
        </p:nvSpPr>
        <p:spPr>
          <a:xfrm>
            <a:off x="5763624" y="4832350"/>
            <a:ext cx="4051301" cy="4051300"/>
          </a:xfrm>
          <a:prstGeom prst="rect">
            <a:avLst/>
          </a:prstGeom>
        </p:spPr>
        <p:txBody>
          <a:bodyPr lIns="91439" tIns="45719" rIns="91439" bIns="45719"/>
          <a:lstStyle/>
          <a:p>
            <a:endParaRPr/>
          </a:p>
        </p:txBody>
      </p:sp>
      <p:sp>
        <p:nvSpPr>
          <p:cNvPr id="340" name="Heribert Innoq…"/>
          <p:cNvSpPr txBox="1">
            <a:spLocks noGrp="1"/>
          </p:cNvSpPr>
          <p:nvPr>
            <p:ph type="body" sz="quarter" idx="19"/>
          </p:nvPr>
        </p:nvSpPr>
        <p:spPr>
          <a:xfrm>
            <a:off x="1360898"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1" name="Heribert Innoq…"/>
          <p:cNvSpPr txBox="1">
            <a:spLocks noGrp="1"/>
          </p:cNvSpPr>
          <p:nvPr>
            <p:ph type="body" sz="quarter" idx="20"/>
          </p:nvPr>
        </p:nvSpPr>
        <p:spPr>
          <a:xfrm>
            <a:off x="5763624"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2" name="Heribert Innoq…"/>
          <p:cNvSpPr txBox="1">
            <a:spLocks noGrp="1"/>
          </p:cNvSpPr>
          <p:nvPr>
            <p:ph type="body" sz="quarter" idx="21"/>
          </p:nvPr>
        </p:nvSpPr>
        <p:spPr>
          <a:xfrm>
            <a:off x="10166350" y="9626600"/>
            <a:ext cx="4051300"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3" name="Heribert Innoq…"/>
          <p:cNvSpPr txBox="1">
            <a:spLocks noGrp="1"/>
          </p:cNvSpPr>
          <p:nvPr>
            <p:ph type="body" sz="quarter" idx="22"/>
          </p:nvPr>
        </p:nvSpPr>
        <p:spPr>
          <a:xfrm>
            <a:off x="14569075"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
        <p:nvSpPr>
          <p:cNvPr id="344" name="Heribert Innoq…"/>
          <p:cNvSpPr txBox="1">
            <a:spLocks noGrp="1"/>
          </p:cNvSpPr>
          <p:nvPr>
            <p:ph type="body" sz="quarter" idx="23"/>
          </p:nvPr>
        </p:nvSpPr>
        <p:spPr>
          <a:xfrm>
            <a:off x="18971801" y="9626600"/>
            <a:ext cx="4051301" cy="1000369"/>
          </a:xfrm>
          <a:prstGeom prst="rect">
            <a:avLst/>
          </a:prstGeom>
        </p:spPr>
        <p:txBody>
          <a:bodyPr/>
          <a:lstStyle/>
          <a:p>
            <a:pPr algn="ctr" defTabSz="825500">
              <a:lnSpc>
                <a:spcPct val="100000"/>
              </a:lnSpc>
              <a:spcBef>
                <a:spcPts val="0"/>
              </a:spcBef>
              <a:defRPr sz="3000"/>
            </a:pPr>
            <a:r>
              <a:t>Heribert Innoq</a:t>
            </a:r>
          </a:p>
          <a:p>
            <a:pPr algn="ctr" defTabSz="825500">
              <a:lnSpc>
                <a:spcPct val="100000"/>
              </a:lnSpc>
              <a:spcBef>
                <a:spcPts val="0"/>
              </a:spcBef>
              <a:defRPr sz="3000" b="0"/>
            </a:pPr>
            <a:r>
              <a:t>Proxy-Po</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utor">
    <p:spTree>
      <p:nvGrpSpPr>
        <p:cNvPr id="1" name=""/>
        <p:cNvGrpSpPr/>
        <p:nvPr/>
      </p:nvGrpSpPr>
      <p:grpSpPr>
        <a:xfrm>
          <a:off x="0" y="0"/>
          <a:ext cx="0" cy="0"/>
          <a:chOff x="0" y="0"/>
          <a:chExt cx="0" cy="0"/>
        </a:xfrm>
      </p:grpSpPr>
      <p:sp>
        <p:nvSpPr>
          <p:cNvPr id="35" name="heribert.jpg"/>
          <p:cNvSpPr>
            <a:spLocks noGrp="1"/>
          </p:cNvSpPr>
          <p:nvPr>
            <p:ph type="pic" sz="half" idx="13"/>
          </p:nvPr>
        </p:nvSpPr>
        <p:spPr>
          <a:xfrm>
            <a:off x="12192000" y="186670"/>
            <a:ext cx="10831113" cy="10831113"/>
          </a:xfrm>
          <a:prstGeom prst="rect">
            <a:avLst/>
          </a:prstGeom>
        </p:spPr>
        <p:txBody>
          <a:bodyPr lIns="91439" tIns="45719" rIns="91439" bIns="45719"/>
          <a:lstStyle/>
          <a:p>
            <a:endParaRPr/>
          </a:p>
        </p:txBody>
      </p:sp>
      <p:sp>
        <p:nvSpPr>
          <p:cNvPr id="36" name="„Die Crema eines…"/>
          <p:cNvSpPr txBox="1">
            <a:spLocks noGrp="1"/>
          </p:cNvSpPr>
          <p:nvPr>
            <p:ph type="body" sz="half" idx="14"/>
          </p:nvPr>
        </p:nvSpPr>
        <p:spPr>
          <a:xfrm>
            <a:off x="1360897" y="1379153"/>
            <a:ext cx="10831103" cy="8446294"/>
          </a:xfrm>
          <a:prstGeom prst="rect">
            <a:avLst/>
          </a:prstGeom>
          <a:solidFill>
            <a:schemeClr val="accent1">
              <a:satOff val="25702"/>
              <a:lumOff val="-17864"/>
            </a:schemeClr>
          </a:solidFill>
        </p:spPr>
        <p:txBody>
          <a:bodyPr lIns="685800" tIns="685800" rIns="685800" bIns="685800"/>
          <a:lstStyle/>
          <a:p>
            <a:pPr defTabSz="825500">
              <a:lnSpc>
                <a:spcPct val="100000"/>
              </a:lnSpc>
              <a:spcBef>
                <a:spcPts val="0"/>
              </a:spcBef>
              <a:defRPr sz="7700">
                <a:solidFill>
                  <a:schemeClr val="accent2">
                    <a:hueOff val="69615"/>
                    <a:satOff val="3657"/>
                    <a:lumOff val="-6036"/>
                  </a:schemeClr>
                </a:solidFill>
              </a:defRPr>
            </a:pPr>
            <a:r>
              <a:t>„Die Crema eines </a:t>
            </a:r>
          </a:p>
          <a:p>
            <a:pPr defTabSz="825500">
              <a:lnSpc>
                <a:spcPct val="100000"/>
              </a:lnSpc>
              <a:spcBef>
                <a:spcPts val="0"/>
              </a:spcBef>
              <a:defRPr sz="7700">
                <a:solidFill>
                  <a:schemeClr val="accent2">
                    <a:hueOff val="69615"/>
                    <a:satOff val="3657"/>
                    <a:lumOff val="-6036"/>
                  </a:schemeClr>
                </a:solidFill>
              </a:defRPr>
            </a:pPr>
            <a:r>
              <a:t>guten Espressos ist </a:t>
            </a:r>
          </a:p>
          <a:p>
            <a:pPr defTabSz="825500">
              <a:lnSpc>
                <a:spcPct val="100000"/>
              </a:lnSpc>
              <a:spcBef>
                <a:spcPts val="0"/>
              </a:spcBef>
              <a:defRPr sz="7700">
                <a:solidFill>
                  <a:schemeClr val="accent2">
                    <a:hueOff val="69615"/>
                    <a:satOff val="3657"/>
                    <a:lumOff val="-6036"/>
                  </a:schemeClr>
                </a:solidFill>
              </a:defRPr>
            </a:pPr>
            <a:r>
              <a:t>dick wie Pudding“</a:t>
            </a:r>
          </a:p>
        </p:txBody>
      </p:sp>
      <p:sp>
        <p:nvSpPr>
          <p:cNvPr id="37" name="HERIBERT INNOQ…"/>
          <p:cNvSpPr txBox="1">
            <a:spLocks noGrp="1"/>
          </p:cNvSpPr>
          <p:nvPr>
            <p:ph type="body" sz="quarter" idx="15"/>
          </p:nvPr>
        </p:nvSpPr>
        <p:spPr>
          <a:xfrm>
            <a:off x="2721795" y="6858000"/>
            <a:ext cx="10831102" cy="5480042"/>
          </a:xfrm>
          <a:prstGeom prst="rect">
            <a:avLst/>
          </a:prstGeom>
          <a:solidFill>
            <a:schemeClr val="accent6">
              <a:lumOff val="100000"/>
            </a:schemeClr>
          </a:solidFill>
        </p:spPr>
        <p:txBody>
          <a:bodyPr lIns="685800" tIns="685800" rIns="685800" bIns="685800"/>
          <a:lstStyle/>
          <a:p>
            <a:pPr defTabSz="825500">
              <a:lnSpc>
                <a:spcPct val="100000"/>
              </a:lnSpc>
              <a:spcBef>
                <a:spcPts val="0"/>
              </a:spcBef>
              <a:defRPr sz="6000"/>
            </a:pPr>
            <a:r>
              <a:t>HERIBERT INNOQ</a:t>
            </a:r>
          </a:p>
          <a:p>
            <a:pPr defTabSz="825500">
              <a:lnSpc>
                <a:spcPct val="100000"/>
              </a:lnSpc>
              <a:spcBef>
                <a:spcPts val="0"/>
              </a:spcBef>
              <a:defRPr sz="3500"/>
            </a:pPr>
            <a:r>
              <a:t>Senior Consultant </a:t>
            </a:r>
          </a:p>
          <a:p>
            <a:pPr defTabSz="825500">
              <a:lnSpc>
                <a:spcPct val="100000"/>
              </a:lnSpc>
              <a:spcBef>
                <a:spcPts val="0"/>
              </a:spcBef>
              <a:defRPr sz="3500"/>
            </a:pPr>
            <a:r>
              <a:t>bei INNOQ Deutschland GmbH</a:t>
            </a:r>
          </a:p>
          <a:p>
            <a:pPr defTabSz="825500">
              <a:lnSpc>
                <a:spcPct val="100000"/>
              </a:lnSpc>
              <a:spcBef>
                <a:spcPts val="0"/>
              </a:spcBef>
              <a:defRPr sz="3000" b="0">
                <a:latin typeface="Helvetica Neue"/>
                <a:ea typeface="Helvetica Neue"/>
                <a:cs typeface="Helvetica Neue"/>
                <a:sym typeface="Helvetica Neue"/>
              </a:defRPr>
            </a:pPr>
            <a:endParaRPr/>
          </a:p>
          <a:p>
            <a:pPr defTabSz="825500">
              <a:lnSpc>
                <a:spcPct val="100000"/>
              </a:lnSpc>
              <a:spcBef>
                <a:spcPts val="0"/>
              </a:spcBef>
              <a:defRPr sz="3000" b="0"/>
            </a:pPr>
            <a:r>
              <a:t>Heribert arbeitet als Berater bei INNOQ</a:t>
            </a:r>
          </a:p>
        </p:txBody>
      </p:sp>
      <p:sp>
        <p:nvSpPr>
          <p:cNvPr id="38"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abelle">
    <p:spTree>
      <p:nvGrpSpPr>
        <p:cNvPr id="1" name=""/>
        <p:cNvGrpSpPr/>
        <p:nvPr/>
      </p:nvGrpSpPr>
      <p:grpSpPr>
        <a:xfrm>
          <a:off x="0" y="0"/>
          <a:ext cx="0" cy="0"/>
          <a:chOff x="0" y="0"/>
          <a:chExt cx="0" cy="0"/>
        </a:xfrm>
      </p:grpSpPr>
      <p:sp>
        <p:nvSpPr>
          <p:cNvPr id="35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52" name="edition_01_07.jpg"/>
          <p:cNvSpPr>
            <a:spLocks noGrp="1"/>
          </p:cNvSpPr>
          <p:nvPr>
            <p:ph type="pic" idx="13"/>
          </p:nvPr>
        </p:nvSpPr>
        <p:spPr>
          <a:xfrm>
            <a:off x="10221594" y="1379153"/>
            <a:ext cx="14610385" cy="10957789"/>
          </a:xfrm>
          <a:prstGeom prst="rect">
            <a:avLst/>
          </a:prstGeom>
        </p:spPr>
        <p:txBody>
          <a:bodyPr lIns="91439" tIns="45719" rIns="91439" bIns="45719"/>
          <a:lstStyle/>
          <a:p>
            <a:endParaRPr/>
          </a:p>
        </p:txBody>
      </p:sp>
      <p:sp>
        <p:nvSpPr>
          <p:cNvPr id="353" name="Image"/>
          <p:cNvSpPr>
            <a:spLocks noGrp="1"/>
          </p:cNvSpPr>
          <p:nvPr>
            <p:ph type="pic" sz="half" idx="14"/>
          </p:nvPr>
        </p:nvSpPr>
        <p:spPr>
          <a:xfrm>
            <a:off x="14979949" y="1337429"/>
            <a:ext cx="11041143" cy="11041142"/>
          </a:xfrm>
          <a:prstGeom prst="rect">
            <a:avLst/>
          </a:prstGeom>
        </p:spPr>
        <p:txBody>
          <a:bodyPr lIns="91439" tIns="45719" rIns="91439" bIns="45719"/>
          <a:lstStyle/>
          <a:p>
            <a:endParaRPr/>
          </a:p>
        </p:txBody>
      </p:sp>
      <p:sp>
        <p:nvSpPr>
          <p:cNvPr id="354" name="Dafür stehen wir"/>
          <p:cNvSpPr txBox="1"/>
          <p:nvPr/>
        </p:nvSpPr>
        <p:spPr>
          <a:xfrm>
            <a:off x="1382301" y="1028700"/>
            <a:ext cx="13766801" cy="190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Dafür stehen wir</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abelle">
    <p:spTree>
      <p:nvGrpSpPr>
        <p:cNvPr id="1" name=""/>
        <p:cNvGrpSpPr/>
        <p:nvPr/>
      </p:nvGrpSpPr>
      <p:grpSpPr>
        <a:xfrm>
          <a:off x="0" y="0"/>
          <a:ext cx="0" cy="0"/>
          <a:chOff x="0" y="0"/>
          <a:chExt cx="0" cy="0"/>
        </a:xfrm>
      </p:grpSpPr>
      <p:sp>
        <p:nvSpPr>
          <p:cNvPr id="36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62" name="Headline"/>
          <p:cNvSpPr txBox="1">
            <a:spLocks noGrp="1"/>
          </p:cNvSpPr>
          <p:nvPr>
            <p:ph type="body" sz="quarter" idx="13"/>
          </p:nvPr>
        </p:nvSpPr>
        <p:spPr>
          <a:xfrm>
            <a:off x="1382301" y="1028700"/>
            <a:ext cx="21642776" cy="1905000"/>
          </a:xfrm>
          <a:prstGeom prst="rect">
            <a:avLst/>
          </a:prstGeom>
        </p:spPr>
        <p:txBody>
          <a:bodyPr/>
          <a:lstStyle>
            <a:lvl1pPr defTabSz="825500">
              <a:lnSpc>
                <a:spcPct val="100000"/>
              </a:lnSpc>
              <a:spcBef>
                <a:spcPts val="0"/>
              </a:spcBef>
              <a:defRPr sz="10000"/>
            </a:lvl1pPr>
          </a:lstStyle>
          <a:p>
            <a:r>
              <a:t>Headline</a:t>
            </a:r>
          </a:p>
        </p:txBody>
      </p:sp>
      <p:grpSp>
        <p:nvGrpSpPr>
          <p:cNvPr id="367" name="Group"/>
          <p:cNvGrpSpPr/>
          <p:nvPr/>
        </p:nvGrpSpPr>
        <p:grpSpPr>
          <a:xfrm>
            <a:off x="19216724" y="1379153"/>
            <a:ext cx="3813716" cy="913874"/>
            <a:chOff x="0" y="0"/>
            <a:chExt cx="3813714" cy="913872"/>
          </a:xfrm>
        </p:grpSpPr>
        <p:sp>
          <p:nvSpPr>
            <p:cNvPr id="363"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4"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5"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66"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368"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Kontakt">
    <p:spTree>
      <p:nvGrpSpPr>
        <p:cNvPr id="1" name=""/>
        <p:cNvGrpSpPr/>
        <p:nvPr/>
      </p:nvGrpSpPr>
      <p:grpSpPr>
        <a:xfrm>
          <a:off x="0" y="0"/>
          <a:ext cx="0" cy="0"/>
          <a:chOff x="0" y="0"/>
          <a:chExt cx="0" cy="0"/>
        </a:xfrm>
      </p:grpSpPr>
      <p:sp>
        <p:nvSpPr>
          <p:cNvPr id="37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376" name="Rectangle"/>
          <p:cNvSpPr/>
          <p:nvPr/>
        </p:nvSpPr>
        <p:spPr>
          <a:xfrm>
            <a:off x="0" y="-8807"/>
            <a:ext cx="24384000" cy="6866807"/>
          </a:xfrm>
          <a:prstGeom prst="rect">
            <a:avLst/>
          </a:prstGeom>
          <a:solidFill>
            <a:srgbClr val="F4F4F4"/>
          </a:solidFill>
          <a:ln w="12700">
            <a:miter lim="400000"/>
          </a:ln>
        </p:spPr>
        <p:txBody>
          <a:bodyPr lIns="0" tIns="0" rIns="0" bIns="0" anchor="ctr"/>
          <a:lstStyle/>
          <a:p>
            <a:pPr>
              <a:defRPr>
                <a:solidFill>
                  <a:schemeClr val="accent2">
                    <a:hueOff val="69615"/>
                    <a:satOff val="3657"/>
                    <a:lumOff val="-6036"/>
                  </a:schemeClr>
                </a:solidFill>
              </a:defRPr>
            </a:pPr>
            <a:endParaRPr/>
          </a:p>
        </p:txBody>
      </p:sp>
      <p:graphicFrame>
        <p:nvGraphicFramePr>
          <p:cNvPr id="377" name="Table"/>
          <p:cNvGraphicFramePr/>
          <p:nvPr/>
        </p:nvGraphicFramePr>
        <p:xfrm>
          <a:off x="1371600" y="11210281"/>
          <a:ext cx="21678900" cy="7621999"/>
        </p:xfrm>
        <a:graphic>
          <a:graphicData uri="http://schemas.openxmlformats.org/drawingml/2006/table">
            <a:tbl>
              <a:tblPr>
                <a:tableStyleId>{2708684C-4D16-4618-839F-0558EEFCDFE6}</a:tableStyleId>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gridCol w="3606800">
                  <a:extLst>
                    <a:ext uri="{9D8B030D-6E8A-4147-A177-3AD203B41FA5}">
                      <a16:colId xmlns:a16="http://schemas.microsoft.com/office/drawing/2014/main" val="20003"/>
                    </a:ext>
                  </a:extLst>
                </a:gridCol>
                <a:gridCol w="3606800">
                  <a:extLst>
                    <a:ext uri="{9D8B030D-6E8A-4147-A177-3AD203B41FA5}">
                      <a16:colId xmlns:a16="http://schemas.microsoft.com/office/drawing/2014/main" val="20004"/>
                    </a:ext>
                  </a:extLst>
                </a:gridCol>
                <a:gridCol w="3606800">
                  <a:extLst>
                    <a:ext uri="{9D8B030D-6E8A-4147-A177-3AD203B41FA5}">
                      <a16:colId xmlns:a16="http://schemas.microsoft.com/office/drawing/2014/main" val="20005"/>
                    </a:ext>
                  </a:extLst>
                </a:gridCol>
              </a:tblGrid>
              <a:tr h="1127760">
                <a:tc>
                  <a:txBody>
                    <a:bodyPr/>
                    <a:lstStyle/>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Krischerstr. 100</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40789 Monheim am Rhein</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Germany</a:t>
                      </a:r>
                    </a:p>
                    <a:p>
                      <a:pPr algn="l" defTabSz="457200">
                        <a:lnSpc>
                          <a:spcPct val="90000"/>
                        </a:lnSpc>
                        <a:defRPr sz="1900">
                          <a:solidFill>
                            <a:schemeClr val="accent1">
                              <a:satOff val="25702"/>
                              <a:lumOff val="-17864"/>
                            </a:schemeClr>
                          </a:solidFill>
                          <a:latin typeface="+mn-lt"/>
                          <a:ea typeface="+mn-ea"/>
                          <a:cs typeface="+mn-cs"/>
                        </a:defRPr>
                      </a:pPr>
                      <a:r>
                        <a:rPr>
                          <a:uFill>
                            <a:solidFill>
                              <a:srgbClr val="242424"/>
                            </a:solidFill>
                          </a:uFill>
                        </a:rPr>
                        <a:t>+49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Ohlauer Str. 43
10999 Berlin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Ludwigstr. 180E
63067 Offenbach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Kreuzstr. 16
80331 München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Hermannstrasse 13
20095 Hamburg
Germany
+49 2173 3366-0</a:t>
                      </a:r>
                    </a:p>
                  </a:txBody>
                  <a:tcPr marL="0" marR="0" marT="0" marB="0" anchor="b" horzOverflow="overflow">
                    <a:lnL w="0">
                      <a:miter lim="400000"/>
                    </a:lnL>
                    <a:lnR w="0">
                      <a:miter lim="400000"/>
                    </a:lnR>
                    <a:lnT w="0">
                      <a:miter lim="400000"/>
                    </a:lnT>
                    <a:lnB w="0">
                      <a:miter lim="400000"/>
                    </a:lnB>
                  </a:tcPr>
                </a:tc>
                <a:tc>
                  <a:txBody>
                    <a:bodyPr/>
                    <a:lstStyle/>
                    <a:p>
                      <a:pPr algn="l" defTabSz="457200">
                        <a:lnSpc>
                          <a:spcPct val="90000"/>
                        </a:lnSpc>
                        <a:defRPr sz="1800">
                          <a:solidFill>
                            <a:srgbClr val="000000"/>
                          </a:solidFill>
                        </a:defRPr>
                      </a:pPr>
                      <a:r>
                        <a:rPr sz="1900">
                          <a:solidFill>
                            <a:schemeClr val="accent1">
                              <a:satOff val="25702"/>
                              <a:lumOff val="-17864"/>
                            </a:schemeClr>
                          </a:solidFill>
                          <a:latin typeface="+mn-lt"/>
                          <a:ea typeface="+mn-ea"/>
                          <a:cs typeface="+mn-cs"/>
                        </a:rPr>
                        <a:t>Gewerbestr. 11
CH-6330 Cham
Switzerland
+41 41 743 0116</a:t>
                      </a:r>
                    </a:p>
                  </a:txBody>
                  <a:tcPr marL="0" marR="0" marT="0" marB="0" anchor="b" horzOverflow="overflow">
                    <a:lnL w="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78" name="Danke! Fragen?…"/>
          <p:cNvSpPr txBox="1">
            <a:spLocks noGrp="1"/>
          </p:cNvSpPr>
          <p:nvPr>
            <p:ph type="body" sz="quarter" idx="13"/>
          </p:nvPr>
        </p:nvSpPr>
        <p:spPr>
          <a:xfrm>
            <a:off x="1360898" y="1023553"/>
            <a:ext cx="10660146" cy="5321301"/>
          </a:xfrm>
          <a:prstGeom prst="rect">
            <a:avLst/>
          </a:prstGeom>
        </p:spPr>
        <p:txBody>
          <a:bodyPr/>
          <a:lstStyle/>
          <a:p>
            <a:pPr defTabSz="825500">
              <a:lnSpc>
                <a:spcPct val="100000"/>
              </a:lnSpc>
              <a:spcBef>
                <a:spcPts val="3000"/>
              </a:spcBef>
              <a:defRPr sz="10000"/>
            </a:pPr>
            <a:r>
              <a:t>Danke! Fragen?</a:t>
            </a:r>
          </a:p>
          <a:p>
            <a:pPr defTabSz="825500">
              <a:lnSpc>
                <a:spcPct val="100000"/>
              </a:lnSpc>
              <a:spcBef>
                <a:spcPts val="3000"/>
              </a:spcBef>
              <a:defRPr sz="4500" b="0"/>
            </a:pPr>
            <a:r>
              <a:t>Heribert Innoq</a:t>
            </a:r>
          </a:p>
          <a:p>
            <a:pPr defTabSz="825500">
              <a:lnSpc>
                <a:spcPct val="100000"/>
              </a:lnSpc>
              <a:spcBef>
                <a:spcPts val="0"/>
              </a:spcBef>
              <a:defRPr sz="4500" b="0"/>
            </a:pPr>
            <a:r>
              <a:t>heribert@innoq.com</a:t>
            </a:r>
          </a:p>
          <a:p>
            <a:pPr defTabSz="825500">
              <a:lnSpc>
                <a:spcPct val="100000"/>
              </a:lnSpc>
              <a:spcBef>
                <a:spcPts val="0"/>
              </a:spcBef>
              <a:defRPr sz="4500" b="0"/>
            </a:pPr>
            <a:r>
              <a:t>+49 1234 5678 0</a:t>
            </a:r>
          </a:p>
          <a:p>
            <a:pPr defTabSz="825500">
              <a:lnSpc>
                <a:spcPct val="100000"/>
              </a:lnSpc>
              <a:spcBef>
                <a:spcPts val="0"/>
              </a:spcBef>
              <a:defRPr sz="4500" b="0"/>
            </a:pPr>
            <a:r>
              <a:t>heribert_innoq</a:t>
            </a:r>
          </a:p>
        </p:txBody>
      </p:sp>
      <p:sp>
        <p:nvSpPr>
          <p:cNvPr id="379" name="innoQ Deutschland GmbH"/>
          <p:cNvSpPr txBox="1"/>
          <p:nvPr/>
        </p:nvSpPr>
        <p:spPr>
          <a:xfrm>
            <a:off x="1371600" y="10541000"/>
            <a:ext cx="10660146"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500">
                <a:solidFill>
                  <a:schemeClr val="accent2">
                    <a:hueOff val="69615"/>
                    <a:satOff val="3657"/>
                    <a:lumOff val="-6036"/>
                  </a:schemeClr>
                </a:solidFill>
              </a:defRPr>
            </a:lvl1pPr>
          </a:lstStyle>
          <a:p>
            <a:r>
              <a:t>innoQ Deutschland GmbH</a:t>
            </a:r>
          </a:p>
        </p:txBody>
      </p:sp>
      <p:sp>
        <p:nvSpPr>
          <p:cNvPr id="380" name="innoQ Schweiz GmbH"/>
          <p:cNvSpPr txBox="1"/>
          <p:nvPr/>
        </p:nvSpPr>
        <p:spPr>
          <a:xfrm>
            <a:off x="19417289" y="10541000"/>
            <a:ext cx="36068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500">
                <a:solidFill>
                  <a:schemeClr val="accent2">
                    <a:hueOff val="69615"/>
                    <a:satOff val="3657"/>
                    <a:lumOff val="-6036"/>
                  </a:schemeClr>
                </a:solidFill>
              </a:defRPr>
            </a:lvl1pPr>
          </a:lstStyle>
          <a:p>
            <a:r>
              <a:t>innoQ Schweiz GmbH</a:t>
            </a:r>
          </a:p>
        </p:txBody>
      </p:sp>
      <p:grpSp>
        <p:nvGrpSpPr>
          <p:cNvPr id="385" name="Group"/>
          <p:cNvGrpSpPr/>
          <p:nvPr/>
        </p:nvGrpSpPr>
        <p:grpSpPr>
          <a:xfrm>
            <a:off x="19216724" y="1379153"/>
            <a:ext cx="3813716" cy="913874"/>
            <a:chOff x="0" y="0"/>
            <a:chExt cx="3813714" cy="913872"/>
          </a:xfrm>
        </p:grpSpPr>
        <p:sp>
          <p:nvSpPr>
            <p:cNvPr id="381" name="Rectangle"/>
            <p:cNvSpPr/>
            <p:nvPr/>
          </p:nvSpPr>
          <p:spPr>
            <a:xfrm>
              <a:off x="0" y="0"/>
              <a:ext cx="215536" cy="913873"/>
            </a:xfrm>
            <a:prstGeom prst="rect">
              <a:avLst/>
            </a:pr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2" name="Shape"/>
            <p:cNvSpPr/>
            <p:nvPr/>
          </p:nvSpPr>
          <p:spPr>
            <a:xfrm>
              <a:off x="314681" y="0"/>
              <a:ext cx="1435472" cy="913873"/>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3" name="Shape"/>
            <p:cNvSpPr/>
            <p:nvPr/>
          </p:nvSpPr>
          <p:spPr>
            <a:xfrm>
              <a:off x="1852824" y="0"/>
              <a:ext cx="902824" cy="9111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sp>
          <p:nvSpPr>
            <p:cNvPr id="384" name="Shape"/>
            <p:cNvSpPr/>
            <p:nvPr/>
          </p:nvSpPr>
          <p:spPr>
            <a:xfrm>
              <a:off x="2852911" y="0"/>
              <a:ext cx="960804" cy="911107"/>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a:ln w="12700" cap="flat">
              <a:noFill/>
              <a:miter lim="400000"/>
            </a:ln>
            <a:effectLst/>
          </p:spPr>
          <p:txBody>
            <a:bodyPr wrap="square" lIns="45719" tIns="45719" rIns="45719" bIns="45719" numCol="1" anchor="t">
              <a:noAutofit/>
            </a:bodyPr>
            <a:lstStyle/>
            <a:p>
              <a:pPr defTabSz="457200">
                <a:defRPr sz="1800" b="0">
                  <a:solidFill>
                    <a:schemeClr val="accent6"/>
                  </a:solidFill>
                </a:defRPr>
              </a:pPr>
              <a:endParaRPr/>
            </a:p>
          </p:txBody>
        </p:sp>
      </p:grpSp>
      <p:sp>
        <p:nvSpPr>
          <p:cNvPr id="386" name="www.innoq.com"/>
          <p:cNvSpPr txBox="1"/>
          <p:nvPr/>
        </p:nvSpPr>
        <p:spPr>
          <a:xfrm>
            <a:off x="19216724" y="2343826"/>
            <a:ext cx="3606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spcBef>
                <a:spcPts val="3000"/>
              </a:spcBef>
              <a:defRPr sz="2300"/>
            </a:lvl1pPr>
          </a:lstStyle>
          <a:p>
            <a:r>
              <a:t>www.innoq.com</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Formen">
    <p:spTree>
      <p:nvGrpSpPr>
        <p:cNvPr id="1" name=""/>
        <p:cNvGrpSpPr/>
        <p:nvPr/>
      </p:nvGrpSpPr>
      <p:grpSpPr>
        <a:xfrm>
          <a:off x="0" y="0"/>
          <a:ext cx="0" cy="0"/>
          <a:chOff x="0" y="0"/>
          <a:chExt cx="0" cy="0"/>
        </a:xfrm>
      </p:grpSpPr>
      <p:sp>
        <p:nvSpPr>
          <p:cNvPr id="393" name="Rounded Rectangle"/>
          <p:cNvSpPr/>
          <p:nvPr/>
        </p:nvSpPr>
        <p:spPr>
          <a:xfrm>
            <a:off x="1360898" y="9215088"/>
            <a:ext cx="6362748" cy="879985"/>
          </a:xfrm>
          <a:prstGeom prst="roundRect">
            <a:avLst>
              <a:gd name="adj" fmla="val 50000"/>
            </a:avLst>
          </a:prstGeom>
          <a:solidFill>
            <a:schemeClr val="accent1">
              <a:satOff val="25702"/>
              <a:lumOff val="-17864"/>
            </a:schemeClr>
          </a:solidFill>
          <a:ln w="12700">
            <a:miter lim="400000"/>
          </a:ln>
        </p:spPr>
        <p:txBody>
          <a:bodyPr lIns="0" tIns="0" rIns="0" bIns="0" anchor="ctr"/>
          <a:lstStyle/>
          <a:p>
            <a:pPr algn="ctr">
              <a:spcBef>
                <a:spcPts val="3000"/>
              </a:spcBef>
              <a:defRPr sz="4500" b="0">
                <a:solidFill>
                  <a:schemeClr val="accent2">
                    <a:hueOff val="69615"/>
                    <a:satOff val="3657"/>
                    <a:lumOff val="-6036"/>
                  </a:schemeClr>
                </a:solidFill>
              </a:defRPr>
            </a:pPr>
            <a:endParaRPr/>
          </a:p>
        </p:txBody>
      </p:sp>
      <p:sp>
        <p:nvSpPr>
          <p:cNvPr id="394" name="Rounded Rectangle"/>
          <p:cNvSpPr/>
          <p:nvPr/>
        </p:nvSpPr>
        <p:spPr>
          <a:xfrm>
            <a:off x="1360898" y="10336573"/>
            <a:ext cx="6362748" cy="879985"/>
          </a:xfrm>
          <a:prstGeom prst="roundRect">
            <a:avLst>
              <a:gd name="adj" fmla="val 50000"/>
            </a:avLst>
          </a:prstGeom>
          <a:solidFill>
            <a:schemeClr val="accent2">
              <a:hueOff val="69615"/>
              <a:satOff val="3657"/>
              <a:lumOff val="-6036"/>
            </a:schemeClr>
          </a:solidFill>
          <a:ln w="12700">
            <a:miter lim="400000"/>
          </a:ln>
        </p:spPr>
        <p:txBody>
          <a:bodyPr lIns="0" tIns="0" rIns="0" bIns="0" anchor="ctr"/>
          <a:lstStyle/>
          <a:p>
            <a:pPr algn="ctr">
              <a:spcBef>
                <a:spcPts val="3000"/>
              </a:spcBef>
              <a:defRPr sz="4500" b="0"/>
            </a:pPr>
            <a:endParaRPr/>
          </a:p>
        </p:txBody>
      </p:sp>
      <p:sp>
        <p:nvSpPr>
          <p:cNvPr id="395" name="Rounded Rectangle"/>
          <p:cNvSpPr/>
          <p:nvPr/>
        </p:nvSpPr>
        <p:spPr>
          <a:xfrm>
            <a:off x="1360898" y="11455517"/>
            <a:ext cx="6362748" cy="879985"/>
          </a:xfrm>
          <a:prstGeom prst="roundRect">
            <a:avLst>
              <a:gd name="adj" fmla="val 50000"/>
            </a:avLst>
          </a:prstGeom>
          <a:solidFill>
            <a:srgbClr val="F4F4F4"/>
          </a:solidFill>
          <a:ln w="12700">
            <a:miter lim="400000"/>
          </a:ln>
        </p:spPr>
        <p:txBody>
          <a:bodyPr lIns="0" tIns="0" rIns="0" bIns="0" anchor="ctr"/>
          <a:lstStyle/>
          <a:p>
            <a:pPr algn="ctr">
              <a:spcBef>
                <a:spcPts val="3000"/>
              </a:spcBef>
              <a:tabLst>
                <a:tab pos="4000500" algn="l"/>
              </a:tabLst>
              <a:defRPr sz="4500" b="0"/>
            </a:pPr>
            <a:endParaRPr/>
          </a:p>
        </p:txBody>
      </p:sp>
      <p:sp>
        <p:nvSpPr>
          <p:cNvPr id="396" name="Text"/>
          <p:cNvSpPr/>
          <p:nvPr/>
        </p:nvSpPr>
        <p:spPr>
          <a:xfrm>
            <a:off x="14147235" y="3596197"/>
            <a:ext cx="1905001" cy="1905001"/>
          </a:xfrm>
          <a:prstGeom prst="ellipse">
            <a:avLst/>
          </a:prstGeom>
          <a:solidFill>
            <a:srgbClr val="F4F4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397" name="Square"/>
          <p:cNvSpPr>
            <a:spLocks noGrp="1"/>
          </p:cNvSpPr>
          <p:nvPr>
            <p:ph type="body" sz="quarter" idx="13"/>
          </p:nvPr>
        </p:nvSpPr>
        <p:spPr>
          <a:xfrm>
            <a:off x="1360898" y="1379153"/>
            <a:ext cx="1905001" cy="1905001"/>
          </a:xfrm>
          <a:prstGeom prst="rect">
            <a:avLst/>
          </a:prstGeom>
          <a:solidFill>
            <a:schemeClr val="accent1">
              <a:satOff val="25702"/>
              <a:lumOff val="-17864"/>
            </a:schemeClr>
          </a:solidFill>
        </p:spPr>
        <p:txBody>
          <a:bodyPr anchor="ctr"/>
          <a:lstStyle/>
          <a:p>
            <a:pPr defTabSz="825500">
              <a:lnSpc>
                <a:spcPct val="100000"/>
              </a:lnSpc>
              <a:spcBef>
                <a:spcPts val="0"/>
              </a:spcBef>
              <a:defRPr sz="10000"/>
            </a:pPr>
            <a:endParaRPr/>
          </a:p>
        </p:txBody>
      </p:sp>
      <p:sp>
        <p:nvSpPr>
          <p:cNvPr id="398" name="Square"/>
          <p:cNvSpPr>
            <a:spLocks noGrp="1"/>
          </p:cNvSpPr>
          <p:nvPr>
            <p:ph type="body" sz="quarter" idx="14"/>
          </p:nvPr>
        </p:nvSpPr>
        <p:spPr>
          <a:xfrm>
            <a:off x="3589771" y="1379153"/>
            <a:ext cx="1905001" cy="1905001"/>
          </a:xfrm>
          <a:prstGeom prst="rect">
            <a:avLst/>
          </a:prstGeom>
          <a:solidFill>
            <a:schemeClr val="accent2">
              <a:hueOff val="69615"/>
              <a:satOff val="3657"/>
              <a:lumOff val="-6036"/>
            </a:schemeClr>
          </a:solidFill>
        </p:spPr>
        <p:txBody>
          <a:bodyPr anchor="ctr"/>
          <a:lstStyle/>
          <a:p>
            <a:pPr defTabSz="825500">
              <a:lnSpc>
                <a:spcPct val="100000"/>
              </a:lnSpc>
              <a:spcBef>
                <a:spcPts val="0"/>
              </a:spcBef>
              <a:defRPr sz="10000"/>
            </a:pPr>
            <a:endParaRPr/>
          </a:p>
        </p:txBody>
      </p:sp>
      <p:sp>
        <p:nvSpPr>
          <p:cNvPr id="399" name="Square"/>
          <p:cNvSpPr>
            <a:spLocks noGrp="1"/>
          </p:cNvSpPr>
          <p:nvPr>
            <p:ph type="body" sz="quarter" idx="15"/>
          </p:nvPr>
        </p:nvSpPr>
        <p:spPr>
          <a:xfrm>
            <a:off x="5818645" y="1379153"/>
            <a:ext cx="1905001" cy="1905001"/>
          </a:xfrm>
          <a:prstGeom prst="rect">
            <a:avLst/>
          </a:prstGeom>
          <a:solidFill>
            <a:srgbClr val="F4F4F4"/>
          </a:solidFill>
        </p:spPr>
        <p:txBody>
          <a:bodyPr anchor="ctr"/>
          <a:lstStyle/>
          <a:p>
            <a:pPr defTabSz="825500">
              <a:lnSpc>
                <a:spcPct val="100000"/>
              </a:lnSpc>
              <a:spcBef>
                <a:spcPts val="0"/>
              </a:spcBef>
              <a:defRPr sz="10000"/>
            </a:pPr>
            <a:endParaRPr/>
          </a:p>
        </p:txBody>
      </p:sp>
      <p:sp>
        <p:nvSpPr>
          <p:cNvPr id="400" name="Line"/>
          <p:cNvSpPr/>
          <p:nvPr/>
        </p:nvSpPr>
        <p:spPr>
          <a:xfrm>
            <a:off x="18018078" y="11106141"/>
            <a:ext cx="5006011" cy="1"/>
          </a:xfrm>
          <a:prstGeom prst="line">
            <a:avLst/>
          </a:prstGeom>
          <a:ln w="63500">
            <a:solidFill>
              <a:schemeClr val="accent1">
                <a:satOff val="25702"/>
                <a:lumOff val="-17864"/>
              </a:schemeClr>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1" name="Line"/>
          <p:cNvSpPr/>
          <p:nvPr/>
        </p:nvSpPr>
        <p:spPr>
          <a:xfrm>
            <a:off x="18018078" y="11720821"/>
            <a:ext cx="5006011" cy="1"/>
          </a:xfrm>
          <a:prstGeom prst="line">
            <a:avLst/>
          </a:prstGeom>
          <a:ln w="63500">
            <a:solidFill>
              <a:schemeClr val="accent2">
                <a:hueOff val="69615"/>
                <a:satOff val="3657"/>
                <a:lumOff val="-6036"/>
              </a:schemeClr>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2" name="Line"/>
          <p:cNvSpPr/>
          <p:nvPr/>
        </p:nvSpPr>
        <p:spPr>
          <a:xfrm>
            <a:off x="18018078" y="12335501"/>
            <a:ext cx="5006011" cy="1"/>
          </a:xfrm>
          <a:prstGeom prst="line">
            <a:avLst/>
          </a:prstGeom>
          <a:ln w="63500">
            <a:solidFill>
              <a:srgbClr val="F4F4F4"/>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403" name="Circle"/>
          <p:cNvSpPr/>
          <p:nvPr/>
        </p:nvSpPr>
        <p:spPr>
          <a:xfrm>
            <a:off x="19841370" y="1379153"/>
            <a:ext cx="3182719" cy="3182719"/>
          </a:xfrm>
          <a:prstGeom prst="ellipse">
            <a:avLst/>
          </a:prstGeom>
          <a:solidFill>
            <a:srgbClr val="F4F4F4"/>
          </a:solidFill>
          <a:ln w="12700">
            <a:miter lim="400000"/>
          </a:ln>
        </p:spPr>
        <p:txBody>
          <a:bodyPr lIns="45719" rIns="45719" anchor="ctr"/>
          <a:lstStyle/>
          <a:p>
            <a:pPr marR="127000" algn="r" defTabSz="457200">
              <a:defRPr sz="1800"/>
            </a:pPr>
            <a:endParaRPr/>
          </a:p>
        </p:txBody>
      </p:sp>
      <p:sp>
        <p:nvSpPr>
          <p:cNvPr id="404" name="Circle"/>
          <p:cNvSpPr/>
          <p:nvPr/>
        </p:nvSpPr>
        <p:spPr>
          <a:xfrm>
            <a:off x="18018078" y="1379153"/>
            <a:ext cx="3182719" cy="3182719"/>
          </a:xfrm>
          <a:prstGeom prst="ellipse">
            <a:avLst/>
          </a:prstGeom>
          <a:solidFill>
            <a:schemeClr val="accent2">
              <a:hueOff val="69615"/>
              <a:satOff val="3657"/>
              <a:lumOff val="-6036"/>
            </a:schemeClr>
          </a:solidFill>
          <a:ln w="12700">
            <a:miter lim="400000"/>
          </a:ln>
        </p:spPr>
        <p:txBody>
          <a:bodyPr lIns="45719" rIns="45719" anchor="ctr"/>
          <a:lstStyle/>
          <a:p>
            <a:pPr indent="127000" defTabSz="457200">
              <a:defRPr sz="1800"/>
            </a:pPr>
            <a:endParaRPr/>
          </a:p>
        </p:txBody>
      </p:sp>
      <p:sp>
        <p:nvSpPr>
          <p:cNvPr id="405" name="Shape"/>
          <p:cNvSpPr/>
          <p:nvPr/>
        </p:nvSpPr>
        <p:spPr>
          <a:xfrm>
            <a:off x="19841370" y="1667471"/>
            <a:ext cx="1379254" cy="2605937"/>
          </a:xfrm>
          <a:custGeom>
            <a:avLst/>
            <a:gdLst/>
            <a:ahLst/>
            <a:cxnLst>
              <a:cxn ang="0">
                <a:pos x="wd2" y="hd2"/>
              </a:cxn>
              <a:cxn ang="5400000">
                <a:pos x="wd2" y="hd2"/>
              </a:cxn>
              <a:cxn ang="10800000">
                <a:pos x="wd2" y="hd2"/>
              </a:cxn>
              <a:cxn ang="16200000">
                <a:pos x="wd2" y="hd2"/>
              </a:cxn>
            </a:cxnLst>
            <a:rect l="0" t="0" r="r" b="b"/>
            <a:pathLst>
              <a:path w="21524" h="21600" extrusionOk="0">
                <a:moveTo>
                  <a:pt x="10679" y="21600"/>
                </a:moveTo>
                <a:cubicBezTo>
                  <a:pt x="14056" y="20345"/>
                  <a:pt x="16808" y="18673"/>
                  <a:pt x="18699" y="16729"/>
                </a:cubicBezTo>
                <a:cubicBezTo>
                  <a:pt x="20473" y="14904"/>
                  <a:pt x="21439" y="12889"/>
                  <a:pt x="21524" y="10837"/>
                </a:cubicBezTo>
                <a:cubicBezTo>
                  <a:pt x="21457" y="8698"/>
                  <a:pt x="20430" y="6598"/>
                  <a:pt x="18528" y="4711"/>
                </a:cubicBezTo>
                <a:cubicBezTo>
                  <a:pt x="16633" y="2830"/>
                  <a:pt x="13923" y="1216"/>
                  <a:pt x="10621" y="0"/>
                </a:cubicBezTo>
                <a:cubicBezTo>
                  <a:pt x="7276" y="1236"/>
                  <a:pt x="4558" y="2891"/>
                  <a:pt x="2706" y="4818"/>
                </a:cubicBezTo>
                <a:cubicBezTo>
                  <a:pt x="852" y="6747"/>
                  <a:pt x="-76" y="8889"/>
                  <a:pt x="5" y="11055"/>
                </a:cubicBezTo>
                <a:cubicBezTo>
                  <a:pt x="102" y="13218"/>
                  <a:pt x="1197" y="15336"/>
                  <a:pt x="3193" y="17223"/>
                </a:cubicBezTo>
                <a:cubicBezTo>
                  <a:pt x="5034" y="18963"/>
                  <a:pt x="7594" y="20459"/>
                  <a:pt x="10679" y="21600"/>
                </a:cubicBezTo>
                <a:close/>
              </a:path>
            </a:pathLst>
          </a:custGeom>
          <a:solidFill>
            <a:schemeClr val="accent1">
              <a:satOff val="25702"/>
              <a:lumOff val="-17864"/>
            </a:schemeClr>
          </a:solidFill>
          <a:ln w="12700">
            <a:miter lim="400000"/>
          </a:ln>
        </p:spPr>
        <p:txBody>
          <a:bodyPr lIns="45719" rIns="45719"/>
          <a:lstStyle/>
          <a:p>
            <a:pPr defTabSz="457200">
              <a:defRPr sz="1200" b="0">
                <a:solidFill>
                  <a:schemeClr val="accent4">
                    <a:hueOff val="-45308"/>
                    <a:lumOff val="-19019"/>
                  </a:schemeClr>
                </a:solidFill>
              </a:defRPr>
            </a:pPr>
            <a:endParaRPr/>
          </a:p>
        </p:txBody>
      </p:sp>
      <p:sp>
        <p:nvSpPr>
          <p:cNvPr id="406" name="Square"/>
          <p:cNvSpPr/>
          <p:nvPr/>
        </p:nvSpPr>
        <p:spPr>
          <a:xfrm>
            <a:off x="1392648" y="5876741"/>
            <a:ext cx="1841501" cy="1841501"/>
          </a:xfrm>
          <a:prstGeom prst="rect">
            <a:avLst/>
          </a:prstGeom>
          <a:ln w="63500">
            <a:solidFill>
              <a:schemeClr val="accent1">
                <a:satOff val="25702"/>
                <a:lumOff val="-17864"/>
              </a:schemeClr>
            </a:solidFill>
            <a:miter lim="400000"/>
          </a:ln>
        </p:spPr>
        <p:txBody>
          <a:bodyPr lIns="0" tIns="0" rIns="0" bIns="0" anchor="ctr"/>
          <a:lstStyle/>
          <a:p>
            <a:endParaRPr/>
          </a:p>
        </p:txBody>
      </p:sp>
      <p:sp>
        <p:nvSpPr>
          <p:cNvPr id="407" name="Square"/>
          <p:cNvSpPr/>
          <p:nvPr/>
        </p:nvSpPr>
        <p:spPr>
          <a:xfrm>
            <a:off x="3586022" y="5876741"/>
            <a:ext cx="1841501" cy="1841501"/>
          </a:xfrm>
          <a:prstGeom prst="rect">
            <a:avLst/>
          </a:prstGeom>
          <a:ln w="63500">
            <a:solidFill>
              <a:schemeClr val="accent2">
                <a:hueOff val="69615"/>
                <a:satOff val="3657"/>
                <a:lumOff val="-6036"/>
              </a:schemeClr>
            </a:solidFill>
            <a:miter lim="400000"/>
          </a:ln>
        </p:spPr>
        <p:txBody>
          <a:bodyPr lIns="0" tIns="0" rIns="0" bIns="0" anchor="ctr"/>
          <a:lstStyle/>
          <a:p>
            <a:endParaRPr/>
          </a:p>
        </p:txBody>
      </p:sp>
      <p:sp>
        <p:nvSpPr>
          <p:cNvPr id="408" name="Square"/>
          <p:cNvSpPr/>
          <p:nvPr/>
        </p:nvSpPr>
        <p:spPr>
          <a:xfrm>
            <a:off x="5850395" y="5876741"/>
            <a:ext cx="1841501" cy="1841501"/>
          </a:xfrm>
          <a:prstGeom prst="rect">
            <a:avLst/>
          </a:prstGeom>
          <a:ln w="63500">
            <a:solidFill>
              <a:srgbClr val="D8D8D8"/>
            </a:solidFill>
            <a:miter lim="400000"/>
          </a:ln>
        </p:spPr>
        <p:txBody>
          <a:bodyPr lIns="0" tIns="0" rIns="0" bIns="0" anchor="ctr"/>
          <a:lstStyle/>
          <a:p>
            <a:endParaRPr/>
          </a:p>
        </p:txBody>
      </p:sp>
      <p:sp>
        <p:nvSpPr>
          <p:cNvPr id="409" name="Text"/>
          <p:cNvSpPr/>
          <p:nvPr/>
        </p:nvSpPr>
        <p:spPr>
          <a:xfrm>
            <a:off x="1360898" y="3609371"/>
            <a:ext cx="1905001" cy="1905001"/>
          </a:xfrm>
          <a:prstGeom prst="rect">
            <a:avLst/>
          </a:prstGeom>
          <a:solidFill>
            <a:schemeClr val="accent1">
              <a:satOff val="25702"/>
              <a:lumOff val="-17864"/>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solidFill>
                  <a:schemeClr val="accent2">
                    <a:hueOff val="69615"/>
                    <a:satOff val="3657"/>
                    <a:lumOff val="-6036"/>
                  </a:schemeClr>
                </a:solidFill>
              </a:defRPr>
            </a:lvl1pPr>
          </a:lstStyle>
          <a:p>
            <a:r>
              <a:t>Text</a:t>
            </a:r>
          </a:p>
        </p:txBody>
      </p:sp>
      <p:sp>
        <p:nvSpPr>
          <p:cNvPr id="410" name="Text"/>
          <p:cNvSpPr/>
          <p:nvPr/>
        </p:nvSpPr>
        <p:spPr>
          <a:xfrm>
            <a:off x="3554272" y="3580506"/>
            <a:ext cx="1905001" cy="1905001"/>
          </a:xfrm>
          <a:prstGeom prst="rect">
            <a:avLst/>
          </a:prstGeom>
          <a:solidFill>
            <a:schemeClr val="accent2">
              <a:hueOff val="69615"/>
              <a:satOff val="3657"/>
              <a:lumOff val="-603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11" name="Text"/>
          <p:cNvSpPr/>
          <p:nvPr/>
        </p:nvSpPr>
        <p:spPr>
          <a:xfrm>
            <a:off x="5818645" y="3580506"/>
            <a:ext cx="1905001" cy="1905001"/>
          </a:xfrm>
          <a:prstGeom prst="rect">
            <a:avLst/>
          </a:prstGeom>
          <a:solidFill>
            <a:srgbClr val="F4F4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12" name="Circle"/>
          <p:cNvSpPr>
            <a:spLocks noGrp="1"/>
          </p:cNvSpPr>
          <p:nvPr>
            <p:ph type="body" sz="quarter" idx="16"/>
          </p:nvPr>
        </p:nvSpPr>
        <p:spPr>
          <a:xfrm>
            <a:off x="9689488" y="1379153"/>
            <a:ext cx="1905001" cy="1905001"/>
          </a:xfrm>
          <a:prstGeom prst="ellipse">
            <a:avLst/>
          </a:prstGeom>
          <a:solidFill>
            <a:schemeClr val="accent1">
              <a:satOff val="25702"/>
              <a:lumOff val="-17864"/>
            </a:schemeClr>
          </a:solidFill>
        </p:spPr>
        <p:txBody>
          <a:bodyPr anchor="ctr"/>
          <a:lstStyle/>
          <a:p>
            <a:pPr algn="ctr" defTabSz="825500">
              <a:lnSpc>
                <a:spcPct val="100000"/>
              </a:lnSpc>
              <a:spcBef>
                <a:spcPts val="3000"/>
              </a:spcBef>
              <a:defRPr sz="4500" b="0">
                <a:solidFill>
                  <a:schemeClr val="accent2">
                    <a:hueOff val="69615"/>
                    <a:satOff val="3657"/>
                    <a:lumOff val="-6036"/>
                  </a:schemeClr>
                </a:solidFill>
              </a:defRPr>
            </a:pPr>
            <a:endParaRPr/>
          </a:p>
        </p:txBody>
      </p:sp>
      <p:sp>
        <p:nvSpPr>
          <p:cNvPr id="413" name="Circle"/>
          <p:cNvSpPr/>
          <p:nvPr/>
        </p:nvSpPr>
        <p:spPr>
          <a:xfrm>
            <a:off x="11918362" y="1379153"/>
            <a:ext cx="1905001" cy="1905001"/>
          </a:xfrm>
          <a:prstGeom prst="ellipse">
            <a:avLst/>
          </a:prstGeom>
          <a:solidFill>
            <a:schemeClr val="accent2">
              <a:hueOff val="69615"/>
              <a:satOff val="3657"/>
              <a:lumOff val="-6036"/>
            </a:schemeClr>
          </a:solidFill>
          <a:ln w="12700">
            <a:miter lim="400000"/>
          </a:ln>
        </p:spPr>
        <p:txBody>
          <a:bodyPr lIns="0" tIns="0" rIns="0" bIns="0" anchor="ctr"/>
          <a:lstStyle/>
          <a:p>
            <a:pPr algn="ctr">
              <a:spcBef>
                <a:spcPts val="3000"/>
              </a:spcBef>
              <a:defRPr sz="4500" b="0"/>
            </a:pPr>
            <a:endParaRPr/>
          </a:p>
        </p:txBody>
      </p:sp>
      <p:sp>
        <p:nvSpPr>
          <p:cNvPr id="414" name="Circle"/>
          <p:cNvSpPr/>
          <p:nvPr/>
        </p:nvSpPr>
        <p:spPr>
          <a:xfrm>
            <a:off x="14147235" y="1379153"/>
            <a:ext cx="1905001" cy="1905001"/>
          </a:xfrm>
          <a:prstGeom prst="ellipse">
            <a:avLst/>
          </a:prstGeom>
          <a:solidFill>
            <a:srgbClr val="F4F4F4"/>
          </a:solidFill>
          <a:ln w="12700">
            <a:miter lim="400000"/>
          </a:ln>
        </p:spPr>
        <p:txBody>
          <a:bodyPr lIns="0" tIns="0" rIns="0" bIns="0" anchor="ctr"/>
          <a:lstStyle/>
          <a:p>
            <a:pPr algn="ctr">
              <a:defRPr sz="8000" b="0"/>
            </a:pPr>
            <a:endParaRPr/>
          </a:p>
        </p:txBody>
      </p:sp>
      <p:sp>
        <p:nvSpPr>
          <p:cNvPr id="415" name="Circle"/>
          <p:cNvSpPr/>
          <p:nvPr/>
        </p:nvSpPr>
        <p:spPr>
          <a:xfrm>
            <a:off x="9689488" y="5844991"/>
            <a:ext cx="1905001" cy="1905001"/>
          </a:xfrm>
          <a:prstGeom prst="ellipse">
            <a:avLst/>
          </a:prstGeom>
          <a:ln w="63500">
            <a:solidFill>
              <a:schemeClr val="accent1">
                <a:satOff val="25702"/>
                <a:lumOff val="-17864"/>
              </a:schemeClr>
            </a:solidFill>
            <a:miter lim="400000"/>
          </a:ln>
        </p:spPr>
        <p:txBody>
          <a:bodyPr lIns="0" tIns="0" rIns="0" bIns="0" anchor="ctr"/>
          <a:lstStyle/>
          <a:p>
            <a:endParaRPr/>
          </a:p>
        </p:txBody>
      </p:sp>
      <p:sp>
        <p:nvSpPr>
          <p:cNvPr id="416" name="Circle"/>
          <p:cNvSpPr/>
          <p:nvPr/>
        </p:nvSpPr>
        <p:spPr>
          <a:xfrm>
            <a:off x="11918362" y="5844991"/>
            <a:ext cx="1905001" cy="1905001"/>
          </a:xfrm>
          <a:prstGeom prst="ellipse">
            <a:avLst/>
          </a:prstGeom>
          <a:ln w="63500">
            <a:solidFill>
              <a:schemeClr val="accent2">
                <a:hueOff val="69615"/>
                <a:satOff val="3657"/>
                <a:lumOff val="-6036"/>
              </a:schemeClr>
            </a:solidFill>
            <a:miter lim="400000"/>
          </a:ln>
        </p:spPr>
        <p:txBody>
          <a:bodyPr lIns="0" tIns="0" rIns="0" bIns="0" anchor="ctr"/>
          <a:lstStyle/>
          <a:p>
            <a:endParaRPr/>
          </a:p>
        </p:txBody>
      </p:sp>
      <p:sp>
        <p:nvSpPr>
          <p:cNvPr id="417" name="Circle"/>
          <p:cNvSpPr/>
          <p:nvPr/>
        </p:nvSpPr>
        <p:spPr>
          <a:xfrm>
            <a:off x="14147235" y="5844991"/>
            <a:ext cx="1905001" cy="1905001"/>
          </a:xfrm>
          <a:prstGeom prst="ellipse">
            <a:avLst/>
          </a:prstGeom>
          <a:ln w="63500">
            <a:solidFill>
              <a:srgbClr val="D8D8D8"/>
            </a:solidFill>
            <a:miter lim="400000"/>
          </a:ln>
        </p:spPr>
        <p:txBody>
          <a:bodyPr lIns="0" tIns="0" rIns="0" bIns="0" anchor="ctr"/>
          <a:lstStyle/>
          <a:p>
            <a:endParaRPr/>
          </a:p>
        </p:txBody>
      </p:sp>
      <p:sp>
        <p:nvSpPr>
          <p:cNvPr id="418" name="Text"/>
          <p:cNvSpPr/>
          <p:nvPr/>
        </p:nvSpPr>
        <p:spPr>
          <a:xfrm>
            <a:off x="9689488" y="3609371"/>
            <a:ext cx="1905001" cy="1905001"/>
          </a:xfrm>
          <a:prstGeom prst="ellipse">
            <a:avLst/>
          </a:prstGeom>
          <a:solidFill>
            <a:schemeClr val="accent1">
              <a:satOff val="25702"/>
              <a:lumOff val="-17864"/>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solidFill>
                  <a:schemeClr val="accent2">
                    <a:hueOff val="69615"/>
                    <a:satOff val="3657"/>
                    <a:lumOff val="-6036"/>
                  </a:schemeClr>
                </a:solidFill>
              </a:defRPr>
            </a:lvl1pPr>
          </a:lstStyle>
          <a:p>
            <a:r>
              <a:t>Text</a:t>
            </a:r>
          </a:p>
        </p:txBody>
      </p:sp>
      <p:sp>
        <p:nvSpPr>
          <p:cNvPr id="419" name="Text"/>
          <p:cNvSpPr/>
          <p:nvPr/>
        </p:nvSpPr>
        <p:spPr>
          <a:xfrm>
            <a:off x="11918362" y="3609371"/>
            <a:ext cx="1905001" cy="1905001"/>
          </a:xfrm>
          <a:prstGeom prst="ellipse">
            <a:avLst/>
          </a:prstGeom>
          <a:solidFill>
            <a:schemeClr val="accent2">
              <a:hueOff val="69615"/>
              <a:satOff val="3657"/>
              <a:lumOff val="-603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spcBef>
                <a:spcPts val="3000"/>
              </a:spcBef>
              <a:defRPr sz="4500" b="0"/>
            </a:lvl1pPr>
          </a:lstStyle>
          <a:p>
            <a:r>
              <a:t>Text</a:t>
            </a:r>
          </a:p>
        </p:txBody>
      </p:sp>
      <p:sp>
        <p:nvSpPr>
          <p:cNvPr id="420" name="Slide Number"/>
          <p:cNvSpPr txBox="1">
            <a:spLocks noGrp="1"/>
          </p:cNvSpPr>
          <p:nvPr>
            <p:ph type="sldNum" sz="quarter" idx="2"/>
          </p:nvPr>
        </p:nvSpPr>
        <p:spPr>
          <a:xfrm>
            <a:off x="11965381" y="14362696"/>
            <a:ext cx="453238" cy="461062"/>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427" name="Slide Number"/>
          <p:cNvSpPr txBox="1">
            <a:spLocks noGrp="1"/>
          </p:cNvSpPr>
          <p:nvPr>
            <p:ph type="sldNum" sz="quarter" idx="2"/>
          </p:nvPr>
        </p:nvSpPr>
        <p:spPr>
          <a:xfrm>
            <a:off x="11965381" y="14362696"/>
            <a:ext cx="453238" cy="461062"/>
          </a:xfrm>
          <a:prstGeom prst="rect">
            <a:avLst/>
          </a:prstGeom>
        </p:spPr>
        <p:txBody>
          <a:bodyPr lIns="50800" tIns="50800" rIns="50800" bIns="50800" anchor="t"/>
          <a:lstStyle>
            <a:lvl1pPr algn="ctr" defTabSz="825500">
              <a:defRPr b="0">
                <a:solidFill>
                  <a:schemeClr val="accent6"/>
                </a:solidFill>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3er Sequenz">
    <p:spTree>
      <p:nvGrpSpPr>
        <p:cNvPr id="1" name=""/>
        <p:cNvGrpSpPr/>
        <p:nvPr/>
      </p:nvGrpSpPr>
      <p:grpSpPr>
        <a:xfrm>
          <a:off x="0" y="0"/>
          <a:ext cx="0" cy="0"/>
          <a:chOff x="0" y="0"/>
          <a:chExt cx="0" cy="0"/>
        </a:xfrm>
      </p:grpSpPr>
      <p:sp>
        <p:nvSpPr>
          <p:cNvPr id="434" name="EINKAUFEN"/>
          <p:cNvSpPr txBox="1">
            <a:spLocks noGrp="1"/>
          </p:cNvSpPr>
          <p:nvPr>
            <p:ph type="body" sz="quarter" idx="13"/>
          </p:nvPr>
        </p:nvSpPr>
        <p:spPr>
          <a:xfrm>
            <a:off x="1596067" y="4067266"/>
            <a:ext cx="5621273" cy="1770088"/>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EINKAUFEN</a:t>
            </a:r>
          </a:p>
        </p:txBody>
      </p:sp>
      <p:sp>
        <p:nvSpPr>
          <p:cNvPr id="435" name="UNTERSUCHEN"/>
          <p:cNvSpPr txBox="1">
            <a:spLocks noGrp="1"/>
          </p:cNvSpPr>
          <p:nvPr>
            <p:ph type="body" sz="quarter" idx="14"/>
          </p:nvPr>
        </p:nvSpPr>
        <p:spPr>
          <a:xfrm>
            <a:off x="8843399" y="4067266"/>
            <a:ext cx="5621273" cy="1770088"/>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UNTERSUCHEN</a:t>
            </a:r>
          </a:p>
        </p:txBody>
      </p:sp>
      <p:sp>
        <p:nvSpPr>
          <p:cNvPr id="436" name="FOKUSSIEREN"/>
          <p:cNvSpPr txBox="1">
            <a:spLocks noGrp="1"/>
          </p:cNvSpPr>
          <p:nvPr>
            <p:ph type="body" sz="quarter" idx="15"/>
          </p:nvPr>
        </p:nvSpPr>
        <p:spPr>
          <a:xfrm>
            <a:off x="17021404" y="4047278"/>
            <a:ext cx="5621273" cy="1770089"/>
          </a:xfrm>
          <a:prstGeom prst="rect">
            <a:avLst/>
          </a:prstGeom>
        </p:spPr>
        <p:txBody>
          <a:bodyPr anchor="b"/>
          <a:lstStyle>
            <a:lvl1pPr>
              <a:lnSpc>
                <a:spcPct val="90000"/>
              </a:lnSpc>
              <a:spcBef>
                <a:spcPts val="0"/>
              </a:spcBef>
              <a:defRPr sz="5200">
                <a:solidFill>
                  <a:schemeClr val="accent2">
                    <a:hueOff val="69615"/>
                    <a:satOff val="3657"/>
                    <a:lumOff val="-6036"/>
                  </a:schemeClr>
                </a:solidFill>
              </a:defRPr>
            </a:lvl1pPr>
          </a:lstStyle>
          <a:p>
            <a:r>
              <a:t>FOKUSSIEREN</a:t>
            </a:r>
          </a:p>
        </p:txBody>
      </p:sp>
      <p:sp>
        <p:nvSpPr>
          <p:cNvPr id="437" name="Tomatenqualität bewerten…"/>
          <p:cNvSpPr txBox="1">
            <a:spLocks noGrp="1"/>
          </p:cNvSpPr>
          <p:nvPr>
            <p:ph type="body" sz="quarter" idx="16"/>
          </p:nvPr>
        </p:nvSpPr>
        <p:spPr>
          <a:xfrm>
            <a:off x="8884641" y="6715392"/>
            <a:ext cx="6761958" cy="6069063"/>
          </a:xfrm>
          <a:prstGeom prst="rect">
            <a:avLst/>
          </a:prstGeom>
        </p:spPr>
        <p:txBody>
          <a:bodyPr/>
          <a:lstStyle/>
          <a:p>
            <a:pPr defTabSz="821531">
              <a:lnSpc>
                <a:spcPct val="130000"/>
              </a:lnSpc>
              <a:spcBef>
                <a:spcPts val="2200"/>
              </a:spcBef>
              <a:buFont typeface="Arial"/>
              <a:defRPr sz="4000" b="0">
                <a:solidFill>
                  <a:srgbClr val="565656"/>
                </a:solidFill>
              </a:defRPr>
            </a:pPr>
            <a:r>
              <a:t>Tomatenqualität bewerten</a:t>
            </a:r>
          </a:p>
          <a:p>
            <a:pPr defTabSz="821531">
              <a:lnSpc>
                <a:spcPct val="130000"/>
              </a:lnSpc>
              <a:spcBef>
                <a:spcPts val="2200"/>
              </a:spcBef>
              <a:buFont typeface="Arial"/>
              <a:defRPr sz="4000" b="0">
                <a:solidFill>
                  <a:srgbClr val="565656"/>
                </a:solidFill>
              </a:defRPr>
            </a:pPr>
            <a:r>
              <a:t>Wein prüfen</a:t>
            </a:r>
          </a:p>
        </p:txBody>
      </p:sp>
      <p:sp>
        <p:nvSpPr>
          <p:cNvPr id="438" name="Schlechten Wein weg…"/>
          <p:cNvSpPr txBox="1">
            <a:spLocks noGrp="1"/>
          </p:cNvSpPr>
          <p:nvPr>
            <p:ph type="body" sz="quarter" idx="17"/>
          </p:nvPr>
        </p:nvSpPr>
        <p:spPr>
          <a:xfrm>
            <a:off x="16719745" y="6715392"/>
            <a:ext cx="6462317" cy="6069063"/>
          </a:xfrm>
          <a:prstGeom prst="rect">
            <a:avLst/>
          </a:prstGeom>
        </p:spPr>
        <p:txBody>
          <a:bodyPr/>
          <a:lstStyle/>
          <a:p>
            <a:pPr defTabSz="821531">
              <a:lnSpc>
                <a:spcPct val="130000"/>
              </a:lnSpc>
              <a:spcBef>
                <a:spcPts val="2200"/>
              </a:spcBef>
              <a:buFont typeface="Arial"/>
              <a:defRPr sz="4000" b="0">
                <a:solidFill>
                  <a:srgbClr val="565656"/>
                </a:solidFill>
              </a:defRPr>
            </a:pPr>
            <a:r>
              <a:t>Schlechten Wein weg</a:t>
            </a:r>
          </a:p>
          <a:p>
            <a:pPr defTabSz="821531">
              <a:lnSpc>
                <a:spcPct val="130000"/>
              </a:lnSpc>
              <a:spcBef>
                <a:spcPts val="2200"/>
              </a:spcBef>
              <a:buFont typeface="Arial"/>
              <a:defRPr sz="4000" b="0">
                <a:solidFill>
                  <a:srgbClr val="565656"/>
                </a:solidFill>
              </a:defRPr>
            </a:pPr>
            <a:r>
              <a:t>Guten Wein her</a:t>
            </a:r>
          </a:p>
        </p:txBody>
      </p:sp>
      <p:sp>
        <p:nvSpPr>
          <p:cNvPr id="439" name="arrow-long-right-blue.png"/>
          <p:cNvSpPr>
            <a:spLocks noGrp="1"/>
          </p:cNvSpPr>
          <p:nvPr>
            <p:ph type="pic" sz="quarter" idx="18"/>
          </p:nvPr>
        </p:nvSpPr>
        <p:spPr>
          <a:xfrm>
            <a:off x="6081114" y="5232863"/>
            <a:ext cx="2286034" cy="381006"/>
          </a:xfrm>
          <a:prstGeom prst="rect">
            <a:avLst/>
          </a:prstGeom>
        </p:spPr>
        <p:txBody>
          <a:bodyPr lIns="91439" tIns="45719" rIns="91439" bIns="45719"/>
          <a:lstStyle/>
          <a:p>
            <a:endParaRPr/>
          </a:p>
        </p:txBody>
      </p:sp>
      <p:sp>
        <p:nvSpPr>
          <p:cNvPr id="440" name="arrow-long-right-blue.png"/>
          <p:cNvSpPr>
            <a:spLocks noGrp="1"/>
          </p:cNvSpPr>
          <p:nvPr>
            <p:ph type="pic" sz="quarter" idx="19"/>
          </p:nvPr>
        </p:nvSpPr>
        <p:spPr>
          <a:xfrm>
            <a:off x="14259914" y="5232863"/>
            <a:ext cx="2286033" cy="381006"/>
          </a:xfrm>
          <a:prstGeom prst="rect">
            <a:avLst/>
          </a:prstGeom>
        </p:spPr>
        <p:txBody>
          <a:bodyPr lIns="91439" tIns="45719" rIns="91439" bIns="45719"/>
          <a:lstStyle/>
          <a:p>
            <a:endParaRPr/>
          </a:p>
        </p:txBody>
      </p:sp>
      <p:sp>
        <p:nvSpPr>
          <p:cNvPr id="441" name="Tomaten kaufen…"/>
          <p:cNvSpPr txBox="1">
            <a:spLocks noGrp="1"/>
          </p:cNvSpPr>
          <p:nvPr>
            <p:ph type="body" sz="quarter" idx="20"/>
          </p:nvPr>
        </p:nvSpPr>
        <p:spPr>
          <a:xfrm>
            <a:off x="1582276" y="6715392"/>
            <a:ext cx="6229219" cy="6069063"/>
          </a:xfrm>
          <a:prstGeom prst="rect">
            <a:avLst/>
          </a:prstGeom>
        </p:spPr>
        <p:txBody>
          <a:bodyPr/>
          <a:lstStyle/>
          <a:p>
            <a:pPr defTabSz="821531">
              <a:lnSpc>
                <a:spcPct val="130000"/>
              </a:lnSpc>
              <a:spcBef>
                <a:spcPts val="2200"/>
              </a:spcBef>
              <a:defRPr sz="4000" b="0">
                <a:solidFill>
                  <a:srgbClr val="565656"/>
                </a:solidFill>
              </a:defRPr>
            </a:pPr>
            <a:r>
              <a:t>Tomaten kaufen</a:t>
            </a:r>
          </a:p>
          <a:p>
            <a:pPr defTabSz="821531">
              <a:lnSpc>
                <a:spcPct val="130000"/>
              </a:lnSpc>
              <a:spcBef>
                <a:spcPts val="2200"/>
              </a:spcBef>
              <a:defRPr sz="4000" b="0">
                <a:solidFill>
                  <a:srgbClr val="565656"/>
                </a:solidFill>
              </a:defRPr>
            </a:pPr>
            <a:r>
              <a:t>Pasta kaufen</a:t>
            </a:r>
          </a:p>
        </p:txBody>
      </p:sp>
      <p:sp>
        <p:nvSpPr>
          <p:cNvPr id="442" name="Überschrift"/>
          <p:cNvSpPr txBox="1">
            <a:spLocks noGrp="1"/>
          </p:cNvSpPr>
          <p:nvPr>
            <p:ph type="body" sz="quarter" idx="21"/>
          </p:nvPr>
        </p:nvSpPr>
        <p:spPr>
          <a:xfrm>
            <a:off x="1520326" y="1155944"/>
            <a:ext cx="16664936" cy="1790681"/>
          </a:xfrm>
          <a:prstGeom prst="rect">
            <a:avLst/>
          </a:prstGeom>
        </p:spPr>
        <p:txBody>
          <a:bodyPr anchor="b"/>
          <a:lstStyle>
            <a:lvl1pPr>
              <a:lnSpc>
                <a:spcPct val="90000"/>
              </a:lnSpc>
              <a:spcBef>
                <a:spcPts val="0"/>
              </a:spcBef>
              <a:defRPr sz="10000"/>
            </a:lvl1pPr>
          </a:lstStyle>
          <a:p>
            <a:r>
              <a:t>Überschrift</a:t>
            </a:r>
          </a:p>
        </p:txBody>
      </p:sp>
      <p:sp>
        <p:nvSpPr>
          <p:cNvPr id="44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Power-Bullets weiß">
    <p:spTree>
      <p:nvGrpSpPr>
        <p:cNvPr id="1" name=""/>
        <p:cNvGrpSpPr/>
        <p:nvPr/>
      </p:nvGrpSpPr>
      <p:grpSpPr>
        <a:xfrm>
          <a:off x="0" y="0"/>
          <a:ext cx="0" cy="0"/>
          <a:chOff x="0" y="0"/>
          <a:chExt cx="0" cy="0"/>
        </a:xfrm>
      </p:grpSpPr>
      <p:sp>
        <p:nvSpPr>
          <p:cNvPr id="450" name="Die richtigen Dinge bauen…"/>
          <p:cNvSpPr txBox="1">
            <a:spLocks noGrp="1"/>
          </p:cNvSpPr>
          <p:nvPr>
            <p:ph type="body" sz="half" idx="13"/>
          </p:nvPr>
        </p:nvSpPr>
        <p:spPr>
          <a:xfrm>
            <a:off x="2567649" y="4199775"/>
            <a:ext cx="19248702" cy="5316450"/>
          </a:xfrm>
          <a:prstGeom prst="rect">
            <a:avLst/>
          </a:prstGeom>
        </p:spPr>
        <p:txBody>
          <a:bodyPr anchor="ctr"/>
          <a:lstStyle/>
          <a:p>
            <a:pPr marL="1397000" lvl="4" indent="-1397000">
              <a:lnSpc>
                <a:spcPct val="120000"/>
              </a:lnSpc>
              <a:spcBef>
                <a:spcPts val="0"/>
              </a:spcBef>
              <a:buAutoNum type="arabicPeriod"/>
              <a:defRPr sz="8000"/>
            </a:pPr>
            <a:r>
              <a:t>Die </a:t>
            </a:r>
            <a:r>
              <a:rPr>
                <a:solidFill>
                  <a:schemeClr val="accent2">
                    <a:hueOff val="69615"/>
                    <a:satOff val="3657"/>
                    <a:lumOff val="-6036"/>
                  </a:schemeClr>
                </a:solidFill>
              </a:rPr>
              <a:t>richtigen Dinge</a:t>
            </a:r>
            <a:r>
              <a:t> bauen</a:t>
            </a:r>
          </a:p>
          <a:p>
            <a:pPr marL="1397000" indent="-1397000">
              <a:lnSpc>
                <a:spcPct val="120000"/>
              </a:lnSpc>
              <a:spcBef>
                <a:spcPts val="0"/>
              </a:spcBef>
              <a:buSzPct val="100000"/>
              <a:buAutoNum type="arabicPeriod" startAt="2"/>
              <a:defRPr sz="8000"/>
            </a:pPr>
            <a:r>
              <a:t>Die </a:t>
            </a:r>
            <a:r>
              <a:rPr>
                <a:solidFill>
                  <a:schemeClr val="accent2">
                    <a:hueOff val="69615"/>
                    <a:satOff val="3657"/>
                    <a:lumOff val="-6036"/>
                  </a:schemeClr>
                </a:solidFill>
              </a:rPr>
              <a:t>Dinge richtig</a:t>
            </a:r>
            <a:r>
              <a:t> bauen</a:t>
            </a:r>
          </a:p>
          <a:p>
            <a:pPr marL="1397000" indent="-1397000">
              <a:lnSpc>
                <a:spcPct val="120000"/>
              </a:lnSpc>
              <a:spcBef>
                <a:spcPts val="0"/>
              </a:spcBef>
              <a:buSzPct val="100000"/>
              <a:buAutoNum type="arabicPeriod" startAt="2"/>
              <a:defRPr sz="8000"/>
            </a:pPr>
            <a:r>
              <a:t>Das Ganze </a:t>
            </a:r>
            <a:r>
              <a:rPr>
                <a:solidFill>
                  <a:schemeClr val="accent2">
                    <a:hueOff val="69615"/>
                    <a:satOff val="3657"/>
                    <a:lumOff val="-6036"/>
                  </a:schemeClr>
                </a:solidFill>
              </a:rPr>
              <a:t>wiederholbar</a:t>
            </a:r>
            <a:r>
              <a:t> machen</a:t>
            </a:r>
          </a:p>
        </p:txBody>
      </p:sp>
      <p:sp>
        <p:nvSpPr>
          <p:cNvPr id="45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Zwischentitel Bild">
    <p:spTree>
      <p:nvGrpSpPr>
        <p:cNvPr id="1" name=""/>
        <p:cNvGrpSpPr/>
        <p:nvPr/>
      </p:nvGrpSpPr>
      <p:grpSpPr>
        <a:xfrm>
          <a:off x="0" y="0"/>
          <a:ext cx="0" cy="0"/>
          <a:chOff x="0" y="0"/>
          <a:chExt cx="0" cy="0"/>
        </a:xfrm>
      </p:grpSpPr>
      <p:sp>
        <p:nvSpPr>
          <p:cNvPr id="458" name="Image"/>
          <p:cNvSpPr>
            <a:spLocks noGrp="1"/>
          </p:cNvSpPr>
          <p:nvPr>
            <p:ph type="pic" idx="13"/>
          </p:nvPr>
        </p:nvSpPr>
        <p:spPr>
          <a:xfrm>
            <a:off x="0" y="0"/>
            <a:ext cx="24384000" cy="13716000"/>
          </a:xfrm>
          <a:prstGeom prst="rect">
            <a:avLst/>
          </a:prstGeom>
        </p:spPr>
        <p:txBody>
          <a:bodyPr lIns="91439" tIns="45719" rIns="91439" bIns="45719"/>
          <a:lstStyle/>
          <a:p>
            <a:endParaRPr/>
          </a:p>
        </p:txBody>
      </p:sp>
      <p:sp>
        <p:nvSpPr>
          <p:cNvPr id="45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
        <p:nvSpPr>
          <p:cNvPr id="460" name="Title Text"/>
          <p:cNvSpPr txBox="1">
            <a:spLocks noGrp="1"/>
          </p:cNvSpPr>
          <p:nvPr>
            <p:ph type="title"/>
          </p:nvPr>
        </p:nvSpPr>
        <p:spPr>
          <a:xfrm>
            <a:off x="1601044" y="1889127"/>
            <a:ext cx="20303067" cy="4675497"/>
          </a:xfrm>
          <a:prstGeom prst="rect">
            <a:avLst/>
          </a:prstGeom>
        </p:spPr>
        <p:txBody>
          <a:bodyPr/>
          <a:lstStyle>
            <a:lvl1pPr algn="l">
              <a:defRPr sz="9000"/>
            </a:lvl1pPr>
          </a:lstStyle>
          <a:p>
            <a:r>
              <a:t>Title Text</a:t>
            </a:r>
          </a:p>
        </p:txBody>
      </p:sp>
      <p:sp>
        <p:nvSpPr>
          <p:cNvPr id="461" name="Rectangle"/>
          <p:cNvSpPr>
            <a:spLocks noGrp="1"/>
          </p:cNvSpPr>
          <p:nvPr>
            <p:ph type="body" sz="quarter" idx="14"/>
          </p:nvPr>
        </p:nvSpPr>
        <p:spPr>
          <a:xfrm>
            <a:off x="1634795" y="860930"/>
            <a:ext cx="38713" cy="163479"/>
          </a:xfrm>
          <a:prstGeom prst="rect">
            <a:avLst/>
          </a:pr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2" name="Shape"/>
          <p:cNvSpPr>
            <a:spLocks noGrp="1"/>
          </p:cNvSpPr>
          <p:nvPr>
            <p:ph type="body" sz="quarter" idx="15"/>
          </p:nvPr>
        </p:nvSpPr>
        <p:spPr>
          <a:xfrm>
            <a:off x="1702754" y="860930"/>
            <a:ext cx="149803"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30"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3" name="Shape"/>
          <p:cNvSpPr>
            <a:spLocks noGrp="1"/>
          </p:cNvSpPr>
          <p:nvPr>
            <p:ph type="body" sz="quarter" idx="16"/>
          </p:nvPr>
        </p:nvSpPr>
        <p:spPr>
          <a:xfrm>
            <a:off x="1882222" y="860930"/>
            <a:ext cx="149804"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61"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4" name="Shape"/>
          <p:cNvSpPr>
            <a:spLocks noGrp="1"/>
          </p:cNvSpPr>
          <p:nvPr>
            <p:ph type="body" sz="quarter" idx="17"/>
          </p:nvPr>
        </p:nvSpPr>
        <p:spPr>
          <a:xfrm>
            <a:off x="2054958" y="857774"/>
            <a:ext cx="171054" cy="16958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26"/>
                  <a:pt x="17092" y="21600"/>
                  <a:pt x="10769" y="21600"/>
                </a:cubicBezTo>
                <a:cubicBezTo>
                  <a:pt x="4445" y="21600"/>
                  <a:pt x="0" y="17026"/>
                  <a:pt x="0" y="10800"/>
                </a:cubicBezTo>
                <a:cubicBezTo>
                  <a:pt x="0" y="4574"/>
                  <a:pt x="4445" y="0"/>
                  <a:pt x="10769" y="0"/>
                </a:cubicBezTo>
                <a:cubicBezTo>
                  <a:pt x="17092" y="0"/>
                  <a:pt x="21600" y="4574"/>
                  <a:pt x="21600" y="10800"/>
                </a:cubicBezTo>
                <a:close/>
                <a:moveTo>
                  <a:pt x="5071" y="10800"/>
                </a:moveTo>
                <a:cubicBezTo>
                  <a:pt x="5071" y="14358"/>
                  <a:pt x="7450" y="16835"/>
                  <a:pt x="10769" y="16835"/>
                </a:cubicBezTo>
                <a:cubicBezTo>
                  <a:pt x="14150" y="16835"/>
                  <a:pt x="16529" y="14358"/>
                  <a:pt x="16529" y="10800"/>
                </a:cubicBezTo>
                <a:cubicBezTo>
                  <a:pt x="16529" y="7242"/>
                  <a:pt x="14150" y="4765"/>
                  <a:pt x="10769" y="4765"/>
                </a:cubicBezTo>
                <a:cubicBezTo>
                  <a:pt x="7450" y="4765"/>
                  <a:pt x="5071" y="7242"/>
                  <a:pt x="5071" y="10800"/>
                </a:cubicBez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5" name="Shape"/>
          <p:cNvSpPr>
            <a:spLocks noGrp="1"/>
          </p:cNvSpPr>
          <p:nvPr>
            <p:ph type="body" sz="quarter" idx="18"/>
          </p:nvPr>
        </p:nvSpPr>
        <p:spPr>
          <a:xfrm>
            <a:off x="2242001" y="857774"/>
            <a:ext cx="182415" cy="169581"/>
          </a:xfrm>
          <a:custGeom>
            <a:avLst/>
            <a:gdLst/>
            <a:ahLst/>
            <a:cxnLst>
              <a:cxn ang="0">
                <a:pos x="wd2" y="hd2"/>
              </a:cxn>
              <a:cxn ang="5400000">
                <a:pos x="wd2" y="hd2"/>
              </a:cxn>
              <a:cxn ang="10800000">
                <a:pos x="wd2" y="hd2"/>
              </a:cxn>
              <a:cxn ang="16200000">
                <a:pos x="wd2" y="hd2"/>
              </a:cxn>
            </a:cxnLst>
            <a:rect l="0" t="0" r="r" b="b"/>
            <a:pathLst>
              <a:path w="21600" h="21600" extrusionOk="0">
                <a:moveTo>
                  <a:pt x="20250" y="10800"/>
                </a:moveTo>
                <a:cubicBezTo>
                  <a:pt x="20250" y="13151"/>
                  <a:pt x="19604" y="15120"/>
                  <a:pt x="18548" y="16772"/>
                </a:cubicBezTo>
                <a:cubicBezTo>
                  <a:pt x="21600" y="21219"/>
                  <a:pt x="21600" y="21219"/>
                  <a:pt x="21600" y="21219"/>
                </a:cubicBezTo>
                <a:cubicBezTo>
                  <a:pt x="16200" y="21219"/>
                  <a:pt x="16200" y="21219"/>
                  <a:pt x="16200" y="21219"/>
                </a:cubicBezTo>
                <a:cubicBezTo>
                  <a:pt x="15320" y="20012"/>
                  <a:pt x="15320" y="20012"/>
                  <a:pt x="15320" y="20012"/>
                </a:cubicBezTo>
                <a:cubicBezTo>
                  <a:pt x="13852" y="20965"/>
                  <a:pt x="12150" y="21600"/>
                  <a:pt x="10154" y="21600"/>
                </a:cubicBezTo>
                <a:cubicBezTo>
                  <a:pt x="4226" y="21600"/>
                  <a:pt x="0" y="17026"/>
                  <a:pt x="0" y="10800"/>
                </a:cubicBezTo>
                <a:cubicBezTo>
                  <a:pt x="0" y="4574"/>
                  <a:pt x="4226" y="0"/>
                  <a:pt x="10154" y="0"/>
                </a:cubicBezTo>
                <a:cubicBezTo>
                  <a:pt x="16083" y="0"/>
                  <a:pt x="20250" y="4574"/>
                  <a:pt x="20250" y="10800"/>
                </a:cubicBezTo>
                <a:close/>
                <a:moveTo>
                  <a:pt x="4754" y="10800"/>
                </a:moveTo>
                <a:cubicBezTo>
                  <a:pt x="4754" y="14358"/>
                  <a:pt x="6985" y="16835"/>
                  <a:pt x="10154" y="16835"/>
                </a:cubicBezTo>
                <a:cubicBezTo>
                  <a:pt x="11093" y="16835"/>
                  <a:pt x="11915" y="16581"/>
                  <a:pt x="12678" y="16200"/>
                </a:cubicBezTo>
                <a:cubicBezTo>
                  <a:pt x="9626" y="11816"/>
                  <a:pt x="9626" y="11816"/>
                  <a:pt x="9626" y="11816"/>
                </a:cubicBezTo>
                <a:cubicBezTo>
                  <a:pt x="14615" y="11816"/>
                  <a:pt x="14615" y="11816"/>
                  <a:pt x="14615" y="11816"/>
                </a:cubicBezTo>
                <a:cubicBezTo>
                  <a:pt x="15261" y="12706"/>
                  <a:pt x="15261" y="12706"/>
                  <a:pt x="15261" y="12706"/>
                </a:cubicBezTo>
                <a:cubicBezTo>
                  <a:pt x="15378" y="12134"/>
                  <a:pt x="15496" y="11499"/>
                  <a:pt x="15496" y="10800"/>
                </a:cubicBezTo>
                <a:cubicBezTo>
                  <a:pt x="15496" y="7242"/>
                  <a:pt x="13265" y="4765"/>
                  <a:pt x="10154" y="4765"/>
                </a:cubicBezTo>
                <a:cubicBezTo>
                  <a:pt x="6985" y="4765"/>
                  <a:pt x="4754" y="7242"/>
                  <a:pt x="4754" y="10800"/>
                </a:cubicBez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6" name="Shape"/>
          <p:cNvSpPr>
            <a:spLocks noGrp="1"/>
          </p:cNvSpPr>
          <p:nvPr>
            <p:ph type="body" sz="quarter" idx="19"/>
          </p:nvPr>
        </p:nvSpPr>
        <p:spPr>
          <a:xfrm>
            <a:off x="2469650" y="844939"/>
            <a:ext cx="136338" cy="202403"/>
          </a:xfrm>
          <a:custGeom>
            <a:avLst/>
            <a:gdLst/>
            <a:ahLst/>
            <a:cxnLst>
              <a:cxn ang="0">
                <a:pos x="wd2" y="hd2"/>
              </a:cxn>
              <a:cxn ang="5400000">
                <a:pos x="wd2" y="hd2"/>
              </a:cxn>
              <a:cxn ang="10800000">
                <a:pos x="wd2" y="hd2"/>
              </a:cxn>
              <a:cxn ang="16200000">
                <a:pos x="wd2" y="hd2"/>
              </a:cxn>
            </a:cxnLst>
            <a:rect l="0" t="0" r="r" b="b"/>
            <a:pathLst>
              <a:path w="21600" h="21600" extrusionOk="0">
                <a:moveTo>
                  <a:pt x="5967" y="21600"/>
                </a:moveTo>
                <a:lnTo>
                  <a:pt x="0" y="21600"/>
                </a:lnTo>
                <a:lnTo>
                  <a:pt x="15633" y="0"/>
                </a:lnTo>
                <a:lnTo>
                  <a:pt x="21600" y="0"/>
                </a:lnTo>
                <a:lnTo>
                  <a:pt x="5967" y="21600"/>
                </a:lnTo>
                <a:close/>
              </a:path>
            </a:pathLst>
          </a:custGeom>
          <a:solidFill>
            <a:schemeClr val="accent1">
              <a:satOff val="25702"/>
              <a:lumOff val="-17864"/>
            </a:schemeClr>
          </a:solidFill>
        </p:spPr>
        <p:txBody>
          <a:bodyPr lIns="91439" tIns="91439" rIns="91439" bIns="91439"/>
          <a:lstStyle/>
          <a:p>
            <a:pPr>
              <a:lnSpc>
                <a:spcPct val="100000"/>
              </a:lnSpc>
              <a:spcBef>
                <a:spcPts val="0"/>
              </a:spcBef>
              <a:defRPr sz="3600" b="0"/>
            </a:pPr>
            <a:endParaRPr/>
          </a:p>
        </p:txBody>
      </p:sp>
      <p:sp>
        <p:nvSpPr>
          <p:cNvPr id="467" name="PPT Master 16:9 / Edition 2018"/>
          <p:cNvSpPr txBox="1">
            <a:spLocks noGrp="1"/>
          </p:cNvSpPr>
          <p:nvPr>
            <p:ph type="body" sz="quarter" idx="20"/>
          </p:nvPr>
        </p:nvSpPr>
        <p:spPr>
          <a:xfrm>
            <a:off x="2554858" y="715000"/>
            <a:ext cx="9838708" cy="462281"/>
          </a:xfrm>
          <a:prstGeom prst="rect">
            <a:avLst/>
          </a:prstGeom>
        </p:spPr>
        <p:txBody>
          <a:bodyPr lIns="91439" tIns="91439" rIns="91439" bIns="91439">
            <a:spAutoFit/>
          </a:bodyPr>
          <a:lstStyle>
            <a:lvl1pPr>
              <a:lnSpc>
                <a:spcPct val="100000"/>
              </a:lnSpc>
              <a:spcBef>
                <a:spcPts val="0"/>
              </a:spcBef>
              <a:defRPr b="0"/>
            </a:lvl1pPr>
          </a:lstStyle>
          <a:p>
            <a:r>
              <a:t>PPT Master 16:9 / Edition 2018 </a:t>
            </a: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474"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475" name="Body Level One…"/>
          <p:cNvSpPr txBox="1">
            <a:spLocks noGrp="1"/>
          </p:cNvSpPr>
          <p:nvPr>
            <p:ph type="body" idx="1"/>
          </p:nvPr>
        </p:nvSpPr>
        <p:spPr>
          <a:xfrm>
            <a:off x="1600199" y="3937000"/>
            <a:ext cx="21183601" cy="8709250"/>
          </a:xfrm>
          <a:prstGeom prst="rect">
            <a:avLst/>
          </a:prstGeom>
        </p:spPr>
        <p:txBody>
          <a:bodyPr/>
          <a:lstStyle>
            <a:lvl1pPr marL="335280" indent="-335280" defTabSz="821531">
              <a:lnSpc>
                <a:spcPct val="120000"/>
              </a:lnSpc>
              <a:spcBef>
                <a:spcPts val="2200"/>
              </a:spcBef>
              <a:buClr>
                <a:schemeClr val="accent2">
                  <a:hueOff val="69615"/>
                  <a:satOff val="3657"/>
                  <a:lumOff val="-6036"/>
                </a:schemeClr>
              </a:buClr>
              <a:buSzPct val="100000"/>
              <a:buChar char="•"/>
              <a:defRPr sz="3600" b="0">
                <a:solidFill>
                  <a:srgbClr val="565656"/>
                </a:solidFill>
              </a:defRPr>
            </a:lvl1pPr>
            <a:lvl2pPr marL="601980" indent="-335280" defTabSz="821531">
              <a:lnSpc>
                <a:spcPct val="120000"/>
              </a:lnSpc>
              <a:spcBef>
                <a:spcPts val="2200"/>
              </a:spcBef>
              <a:buClr>
                <a:schemeClr val="accent2">
                  <a:hueOff val="69615"/>
                  <a:satOff val="3657"/>
                  <a:lumOff val="-6036"/>
                </a:schemeClr>
              </a:buClr>
              <a:defRPr sz="3600" b="0">
                <a:solidFill>
                  <a:srgbClr val="565656"/>
                </a:solidFill>
              </a:defRPr>
            </a:lvl2pPr>
            <a:lvl3pPr marL="1075055" indent="-335280" defTabSz="821531">
              <a:lnSpc>
                <a:spcPct val="120000"/>
              </a:lnSpc>
              <a:spcBef>
                <a:spcPts val="2200"/>
              </a:spcBef>
              <a:buClr>
                <a:schemeClr val="accent2">
                  <a:hueOff val="69615"/>
                  <a:satOff val="3657"/>
                  <a:lumOff val="-6036"/>
                </a:schemeClr>
              </a:buClr>
              <a:defRPr sz="3600" b="0">
                <a:solidFill>
                  <a:srgbClr val="565656"/>
                </a:solidFill>
              </a:defRPr>
            </a:lvl3pPr>
            <a:lvl4pPr marL="1503680" indent="-335280" defTabSz="821531">
              <a:lnSpc>
                <a:spcPct val="120000"/>
              </a:lnSpc>
              <a:spcBef>
                <a:spcPts val="2200"/>
              </a:spcBef>
              <a:buClr>
                <a:schemeClr val="accent2">
                  <a:hueOff val="69615"/>
                  <a:satOff val="3657"/>
                  <a:lumOff val="-6036"/>
                </a:schemeClr>
              </a:buClr>
              <a:defRPr sz="3600" b="0">
                <a:solidFill>
                  <a:srgbClr val="565656"/>
                </a:solidFill>
              </a:defRPr>
            </a:lvl4pPr>
            <a:lvl5pPr marL="1503680" indent="-335280" defTabSz="821531">
              <a:lnSpc>
                <a:spcPct val="120000"/>
              </a:lnSpc>
              <a:spcBef>
                <a:spcPts val="2200"/>
              </a:spcBef>
              <a:buClr>
                <a:schemeClr val="accent2">
                  <a:hueOff val="69615"/>
                  <a:satOff val="3657"/>
                  <a:lumOff val="-6036"/>
                </a:schemeClr>
              </a:buClr>
              <a:buChar char="•"/>
              <a:defRPr sz="3600" b="0">
                <a:solidFill>
                  <a:srgbClr val="565656"/>
                </a:solidFill>
              </a:defRPr>
            </a:lvl5pPr>
          </a:lstStyle>
          <a:p>
            <a:r>
              <a:t>Body Level One</a:t>
            </a:r>
          </a:p>
          <a:p>
            <a:pPr lvl="1"/>
            <a:r>
              <a:t>Body Level Two</a:t>
            </a:r>
          </a:p>
          <a:p>
            <a:pPr lvl="2"/>
            <a:r>
              <a:t>Body Level Three</a:t>
            </a:r>
          </a:p>
          <a:p>
            <a:pPr lvl="3"/>
            <a:r>
              <a:t>Body Level Four</a:t>
            </a:r>
          </a:p>
          <a:p>
            <a:pPr lvl="4"/>
            <a:r>
              <a:t>Body Level Five</a:t>
            </a:r>
          </a:p>
        </p:txBody>
      </p:sp>
      <p:sp>
        <p:nvSpPr>
          <p:cNvPr id="47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Zwischentitel rot">
    <p:bg>
      <p:bgPr>
        <a:solidFill>
          <a:schemeClr val="accent2">
            <a:hueOff val="69615"/>
            <a:satOff val="3657"/>
            <a:lumOff val="-6036"/>
          </a:schemeClr>
        </a:solidFill>
        <a:effectLst/>
      </p:bgPr>
    </p:bg>
    <p:spTree>
      <p:nvGrpSpPr>
        <p:cNvPr id="1" name=""/>
        <p:cNvGrpSpPr/>
        <p:nvPr/>
      </p:nvGrpSpPr>
      <p:grpSpPr>
        <a:xfrm>
          <a:off x="0" y="0"/>
          <a:ext cx="0" cy="0"/>
          <a:chOff x="0" y="0"/>
          <a:chExt cx="0" cy="0"/>
        </a:xfrm>
      </p:grpSpPr>
      <p:sp>
        <p:nvSpPr>
          <p:cNvPr id="483" name="Title Text"/>
          <p:cNvSpPr txBox="1">
            <a:spLocks noGrp="1"/>
          </p:cNvSpPr>
          <p:nvPr>
            <p:ph type="title"/>
          </p:nvPr>
        </p:nvSpPr>
        <p:spPr>
          <a:xfrm>
            <a:off x="2040466" y="5926592"/>
            <a:ext cx="20303068" cy="1862816"/>
          </a:xfrm>
          <a:prstGeom prst="rect">
            <a:avLst/>
          </a:prstGeom>
        </p:spPr>
        <p:txBody>
          <a:bodyPr/>
          <a:lstStyle/>
          <a:p>
            <a:r>
              <a:t>Title Text</a:t>
            </a: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Autor">
    <p:spTree>
      <p:nvGrpSpPr>
        <p:cNvPr id="1" name=""/>
        <p:cNvGrpSpPr/>
        <p:nvPr/>
      </p:nvGrpSpPr>
      <p:grpSpPr>
        <a:xfrm>
          <a:off x="0" y="0"/>
          <a:ext cx="0" cy="0"/>
          <a:chOff x="0" y="0"/>
          <a:chExt cx="0" cy="0"/>
        </a:xfrm>
      </p:grpSpPr>
      <p:sp>
        <p:nvSpPr>
          <p:cNvPr id="45" name="heribert.jpg"/>
          <p:cNvSpPr>
            <a:spLocks noGrp="1"/>
          </p:cNvSpPr>
          <p:nvPr>
            <p:ph type="pic" sz="half" idx="13"/>
          </p:nvPr>
        </p:nvSpPr>
        <p:spPr>
          <a:xfrm>
            <a:off x="12192000" y="1272882"/>
            <a:ext cx="11170236" cy="11170236"/>
          </a:xfrm>
          <a:prstGeom prst="rect">
            <a:avLst/>
          </a:prstGeom>
        </p:spPr>
        <p:txBody>
          <a:bodyPr lIns="91439" tIns="45719" rIns="91439" bIns="45719"/>
          <a:lstStyle/>
          <a:p>
            <a:endParaRPr/>
          </a:p>
        </p:txBody>
      </p:sp>
      <p:sp>
        <p:nvSpPr>
          <p:cNvPr id="46" name="HERIBERT INNOQ…"/>
          <p:cNvSpPr txBox="1">
            <a:spLocks noGrp="1"/>
          </p:cNvSpPr>
          <p:nvPr>
            <p:ph type="body" sz="half" idx="14"/>
          </p:nvPr>
        </p:nvSpPr>
        <p:spPr>
          <a:xfrm>
            <a:off x="1360898" y="1377958"/>
            <a:ext cx="10831102" cy="10960084"/>
          </a:xfrm>
          <a:prstGeom prst="rect">
            <a:avLst/>
          </a:prstGeom>
          <a:solidFill>
            <a:schemeClr val="accent1">
              <a:satOff val="25702"/>
              <a:lumOff val="-17864"/>
            </a:schemeClr>
          </a:solidFill>
        </p:spPr>
        <p:txBody>
          <a:bodyPr lIns="685800" tIns="685800" rIns="685800" bIns="685800" anchor="b"/>
          <a:lstStyle/>
          <a:p>
            <a:pPr defTabSz="825500">
              <a:lnSpc>
                <a:spcPct val="100000"/>
              </a:lnSpc>
              <a:spcBef>
                <a:spcPts val="0"/>
              </a:spcBef>
              <a:defRPr sz="6000">
                <a:solidFill>
                  <a:schemeClr val="accent2">
                    <a:hueOff val="69615"/>
                    <a:satOff val="3657"/>
                    <a:lumOff val="-6036"/>
                  </a:schemeClr>
                </a:solidFill>
              </a:defRPr>
            </a:pPr>
            <a:r>
              <a:t>HERIBERT INNOQ</a:t>
            </a:r>
          </a:p>
          <a:p>
            <a:pPr defTabSz="825500">
              <a:lnSpc>
                <a:spcPct val="100000"/>
              </a:lnSpc>
              <a:spcBef>
                <a:spcPts val="0"/>
              </a:spcBef>
              <a:defRPr sz="3500">
                <a:solidFill>
                  <a:schemeClr val="accent2">
                    <a:hueOff val="69615"/>
                    <a:satOff val="3657"/>
                    <a:lumOff val="-6036"/>
                  </a:schemeClr>
                </a:solidFill>
              </a:defRPr>
            </a:pPr>
            <a:r>
              <a:t>Senior Consultant </a:t>
            </a:r>
          </a:p>
          <a:p>
            <a:pPr defTabSz="825500">
              <a:lnSpc>
                <a:spcPct val="100000"/>
              </a:lnSpc>
              <a:spcBef>
                <a:spcPts val="0"/>
              </a:spcBef>
              <a:defRPr sz="3500">
                <a:solidFill>
                  <a:schemeClr val="accent2">
                    <a:hueOff val="69615"/>
                    <a:satOff val="3657"/>
                    <a:lumOff val="-6036"/>
                  </a:schemeClr>
                </a:solidFill>
              </a:defRPr>
            </a:pPr>
            <a:r>
              <a:t>bei INNOQ Deutschland GmbH</a:t>
            </a:r>
          </a:p>
          <a:p>
            <a:pPr defTabSz="825500">
              <a:lnSpc>
                <a:spcPct val="100000"/>
              </a:lnSpc>
              <a:spcBef>
                <a:spcPts val="0"/>
              </a:spcBef>
              <a:defRPr sz="3000" b="0">
                <a:solidFill>
                  <a:schemeClr val="accent2">
                    <a:hueOff val="69615"/>
                    <a:satOff val="3657"/>
                    <a:lumOff val="-6036"/>
                  </a:schemeClr>
                </a:solidFill>
                <a:latin typeface="Helvetica Neue"/>
                <a:ea typeface="Helvetica Neue"/>
                <a:cs typeface="Helvetica Neue"/>
                <a:sym typeface="Helvetica Neue"/>
              </a:defRPr>
            </a:pPr>
            <a:endParaRPr/>
          </a:p>
          <a:p>
            <a:pPr defTabSz="825500">
              <a:lnSpc>
                <a:spcPct val="100000"/>
              </a:lnSpc>
              <a:spcBef>
                <a:spcPts val="0"/>
              </a:spcBef>
              <a:defRPr sz="3000" b="0">
                <a:solidFill>
                  <a:schemeClr val="accent2">
                    <a:hueOff val="69615"/>
                    <a:satOff val="3657"/>
                    <a:lumOff val="-6036"/>
                  </a:schemeClr>
                </a:solidFill>
              </a:defRPr>
            </a:pPr>
            <a:r>
              <a:t>Heribert arbeitet als Berater bei INNOQ</a:t>
            </a:r>
          </a:p>
        </p:txBody>
      </p:sp>
      <p:sp>
        <p:nvSpPr>
          <p:cNvPr id="47"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Zwischentitel weiß">
    <p:spTree>
      <p:nvGrpSpPr>
        <p:cNvPr id="1" name=""/>
        <p:cNvGrpSpPr/>
        <p:nvPr/>
      </p:nvGrpSpPr>
      <p:grpSpPr>
        <a:xfrm>
          <a:off x="0" y="0"/>
          <a:ext cx="0" cy="0"/>
          <a:chOff x="0" y="0"/>
          <a:chExt cx="0" cy="0"/>
        </a:xfrm>
      </p:grpSpPr>
      <p:sp>
        <p:nvSpPr>
          <p:cNvPr id="491" name="Title Text"/>
          <p:cNvSpPr txBox="1">
            <a:spLocks noGrp="1"/>
          </p:cNvSpPr>
          <p:nvPr>
            <p:ph type="title"/>
          </p:nvPr>
        </p:nvSpPr>
        <p:spPr>
          <a:prstGeom prst="rect">
            <a:avLst/>
          </a:prstGeom>
        </p:spPr>
        <p:txBody>
          <a:bodyPr/>
          <a:lstStyle/>
          <a:p>
            <a:r>
              <a:t>Title Text</a:t>
            </a:r>
          </a:p>
        </p:txBody>
      </p:sp>
      <p:sp>
        <p:nvSpPr>
          <p:cNvPr id="492"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499"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500" name="Body Level One…"/>
          <p:cNvSpPr txBox="1">
            <a:spLocks noGrp="1"/>
          </p:cNvSpPr>
          <p:nvPr>
            <p:ph type="body" idx="1"/>
          </p:nvPr>
        </p:nvSpPr>
        <p:spPr>
          <a:xfrm>
            <a:off x="1600199" y="3937000"/>
            <a:ext cx="21183601" cy="8709250"/>
          </a:xfrm>
          <a:prstGeom prst="rect">
            <a:avLst/>
          </a:prstGeom>
        </p:spPr>
        <p:txBody>
          <a:bodyPr/>
          <a:lstStyle>
            <a:lvl1pPr marL="558800" indent="-558800">
              <a:lnSpc>
                <a:spcPct val="120000"/>
              </a:lnSpc>
              <a:buClr>
                <a:schemeClr val="accent2">
                  <a:hueOff val="69615"/>
                  <a:satOff val="3657"/>
                  <a:lumOff val="-6036"/>
                </a:schemeClr>
              </a:buClr>
              <a:buSzPct val="100000"/>
              <a:buChar char="•"/>
              <a:defRPr sz="6000"/>
            </a:lvl1pPr>
            <a:lvl2pPr marL="825500" indent="-558800">
              <a:lnSpc>
                <a:spcPct val="120000"/>
              </a:lnSpc>
              <a:buClr>
                <a:schemeClr val="accent2">
                  <a:hueOff val="69615"/>
                  <a:satOff val="3657"/>
                  <a:lumOff val="-6036"/>
                </a:schemeClr>
              </a:buClr>
              <a:defRPr sz="6000"/>
            </a:lvl2pPr>
            <a:lvl3pPr marL="1298575" indent="-558800">
              <a:lnSpc>
                <a:spcPct val="120000"/>
              </a:lnSpc>
              <a:buClr>
                <a:schemeClr val="accent2">
                  <a:hueOff val="69615"/>
                  <a:satOff val="3657"/>
                  <a:lumOff val="-6036"/>
                </a:schemeClr>
              </a:buClr>
              <a:defRPr sz="6000"/>
            </a:lvl3pPr>
            <a:lvl4pPr marL="1727200" indent="-558800">
              <a:lnSpc>
                <a:spcPct val="120000"/>
              </a:lnSpc>
              <a:buClr>
                <a:schemeClr val="accent2">
                  <a:hueOff val="69615"/>
                  <a:satOff val="3657"/>
                  <a:lumOff val="-6036"/>
                </a:schemeClr>
              </a:buClr>
              <a:defRPr sz="6000"/>
            </a:lvl4pPr>
            <a:lvl5pPr marL="1727200" indent="-558800">
              <a:lnSpc>
                <a:spcPct val="120000"/>
              </a:lnSpc>
              <a:buClr>
                <a:schemeClr val="accent2">
                  <a:hueOff val="69615"/>
                  <a:satOff val="3657"/>
                  <a:lumOff val="-6036"/>
                </a:schemeClr>
              </a:buClr>
              <a:buChar char="•"/>
              <a:defRPr sz="6000"/>
            </a:lvl5pPr>
          </a:lstStyle>
          <a:p>
            <a:r>
              <a:t>Body Level One</a:t>
            </a:r>
          </a:p>
          <a:p>
            <a:pPr lvl="1"/>
            <a:r>
              <a:t>Body Level Two</a:t>
            </a:r>
          </a:p>
          <a:p>
            <a:pPr lvl="2"/>
            <a:r>
              <a:t>Body Level Three</a:t>
            </a:r>
          </a:p>
          <a:p>
            <a:pPr lvl="3"/>
            <a:r>
              <a:t>Body Level Four</a:t>
            </a:r>
          </a:p>
          <a:p>
            <a:pPr lvl="4"/>
            <a:r>
              <a:t>Body Level Five</a:t>
            </a:r>
          </a:p>
        </p:txBody>
      </p:sp>
      <p:sp>
        <p:nvSpPr>
          <p:cNvPr id="50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Inhaltsfolie Text weiß">
    <p:spTree>
      <p:nvGrpSpPr>
        <p:cNvPr id="1" name=""/>
        <p:cNvGrpSpPr/>
        <p:nvPr/>
      </p:nvGrpSpPr>
      <p:grpSpPr>
        <a:xfrm>
          <a:off x="0" y="0"/>
          <a:ext cx="0" cy="0"/>
          <a:chOff x="0" y="0"/>
          <a:chExt cx="0" cy="0"/>
        </a:xfrm>
      </p:grpSpPr>
      <p:sp>
        <p:nvSpPr>
          <p:cNvPr id="508" name="Title Text"/>
          <p:cNvSpPr txBox="1">
            <a:spLocks noGrp="1"/>
          </p:cNvSpPr>
          <p:nvPr>
            <p:ph type="title"/>
          </p:nvPr>
        </p:nvSpPr>
        <p:spPr>
          <a:xfrm>
            <a:off x="1587497" y="1525389"/>
            <a:ext cx="16664936" cy="1790681"/>
          </a:xfrm>
          <a:prstGeom prst="rect">
            <a:avLst/>
          </a:prstGeom>
        </p:spPr>
        <p:txBody>
          <a:bodyPr anchor="b"/>
          <a:lstStyle>
            <a:lvl1pPr algn="l">
              <a:defRPr sz="5200"/>
            </a:lvl1pPr>
          </a:lstStyle>
          <a:p>
            <a:r>
              <a:t>Title Text</a:t>
            </a:r>
          </a:p>
        </p:txBody>
      </p:sp>
      <p:sp>
        <p:nvSpPr>
          <p:cNvPr id="50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
        <p:nvSpPr>
          <p:cNvPr id="510" name="Body Level One…"/>
          <p:cNvSpPr txBox="1">
            <a:spLocks noGrp="1"/>
          </p:cNvSpPr>
          <p:nvPr>
            <p:ph type="body" sz="half" idx="1"/>
          </p:nvPr>
        </p:nvSpPr>
        <p:spPr>
          <a:xfrm>
            <a:off x="1600200" y="3937000"/>
            <a:ext cx="16664935" cy="4996702"/>
          </a:xfrm>
          <a:prstGeom prst="rect">
            <a:avLst/>
          </a:prstGeom>
        </p:spPr>
        <p:txBody>
          <a:bodyPr/>
          <a:lstStyle>
            <a:lvl1pPr>
              <a:lnSpc>
                <a:spcPct val="130000"/>
              </a:lnSpc>
              <a:spcBef>
                <a:spcPts val="300"/>
              </a:spcBef>
              <a:defRPr sz="2600" b="0"/>
            </a:lvl1pPr>
            <a:lvl2pPr marL="493346" indent="-226646">
              <a:lnSpc>
                <a:spcPct val="130000"/>
              </a:lnSpc>
              <a:spcBef>
                <a:spcPts val="300"/>
              </a:spcBef>
              <a:defRPr sz="2600" b="0"/>
            </a:lvl2pPr>
            <a:lvl3pPr marL="962513" indent="-222738">
              <a:lnSpc>
                <a:spcPct val="130000"/>
              </a:lnSpc>
              <a:spcBef>
                <a:spcPts val="300"/>
              </a:spcBef>
              <a:defRPr sz="2600" b="0"/>
            </a:lvl3pPr>
            <a:lvl4pPr marL="1390072" indent="-221672">
              <a:lnSpc>
                <a:spcPct val="130000"/>
              </a:lnSpc>
              <a:spcBef>
                <a:spcPts val="300"/>
              </a:spcBef>
              <a:defRPr sz="2200" b="0"/>
            </a:lvl4pPr>
            <a:lvl5pPr marL="1390141" indent="-221741">
              <a:lnSpc>
                <a:spcPct val="130000"/>
              </a:lnSpc>
              <a:spcBef>
                <a:spcPts val="300"/>
              </a:spcBef>
              <a:buChar char="•"/>
              <a:defRPr sz="2200" b="0"/>
            </a:lvl5pPr>
          </a:lstStyle>
          <a:p>
            <a:r>
              <a:t>Body Level One</a:t>
            </a:r>
          </a:p>
          <a:p>
            <a:pPr lvl="1"/>
            <a:r>
              <a:t>Body Level Two</a:t>
            </a:r>
          </a:p>
          <a:p>
            <a:pPr lvl="2"/>
            <a:r>
              <a:t>Body Level Three</a:t>
            </a:r>
          </a:p>
          <a:p>
            <a:pPr lvl="3"/>
            <a:r>
              <a:t>Body Level Four</a:t>
            </a:r>
          </a:p>
          <a:p>
            <a:pPr lvl="4"/>
            <a:r>
              <a:t>Body Level Five</a:t>
            </a:r>
          </a:p>
        </p:txBody>
      </p:sp>
      <p:sp>
        <p:nvSpPr>
          <p:cNvPr id="511" name="Rectangle"/>
          <p:cNvSpPr>
            <a:spLocks noGrp="1"/>
          </p:cNvSpPr>
          <p:nvPr>
            <p:ph type="body" sz="quarter" idx="13"/>
          </p:nvPr>
        </p:nvSpPr>
        <p:spPr>
          <a:xfrm>
            <a:off x="1634795" y="860930"/>
            <a:ext cx="38713" cy="163479"/>
          </a:xfrm>
          <a:prstGeom prst="rect">
            <a:avLst/>
          </a:pr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2" name="Shape"/>
          <p:cNvSpPr>
            <a:spLocks noGrp="1"/>
          </p:cNvSpPr>
          <p:nvPr>
            <p:ph type="body" sz="quarter" idx="14"/>
          </p:nvPr>
        </p:nvSpPr>
        <p:spPr>
          <a:xfrm>
            <a:off x="1702754" y="860930"/>
            <a:ext cx="149803"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30"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3" name="Shape"/>
          <p:cNvSpPr>
            <a:spLocks noGrp="1"/>
          </p:cNvSpPr>
          <p:nvPr>
            <p:ph type="body" sz="quarter" idx="15"/>
          </p:nvPr>
        </p:nvSpPr>
        <p:spPr>
          <a:xfrm>
            <a:off x="1882222" y="860930"/>
            <a:ext cx="149804" cy="1634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61" y="21600"/>
                </a:lnTo>
                <a:lnTo>
                  <a:pt x="5582" y="8423"/>
                </a:lnTo>
                <a:lnTo>
                  <a:pt x="5582" y="21600"/>
                </a:lnTo>
                <a:lnTo>
                  <a:pt x="0" y="21600"/>
                </a:lnTo>
                <a:lnTo>
                  <a:pt x="0" y="0"/>
                </a:lnTo>
                <a:lnTo>
                  <a:pt x="5370" y="0"/>
                </a:lnTo>
                <a:lnTo>
                  <a:pt x="16018" y="13177"/>
                </a:lnTo>
                <a:lnTo>
                  <a:pt x="16018" y="0"/>
                </a:lnTo>
                <a:lnTo>
                  <a:pt x="21600" y="0"/>
                </a:lnTo>
                <a:lnTo>
                  <a:pt x="21600"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4" name="Shape"/>
          <p:cNvSpPr>
            <a:spLocks noGrp="1"/>
          </p:cNvSpPr>
          <p:nvPr>
            <p:ph type="body" sz="quarter" idx="16"/>
          </p:nvPr>
        </p:nvSpPr>
        <p:spPr>
          <a:xfrm>
            <a:off x="2054958" y="857774"/>
            <a:ext cx="171054" cy="16958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26"/>
                  <a:pt x="17092" y="21600"/>
                  <a:pt x="10769" y="21600"/>
                </a:cubicBezTo>
                <a:cubicBezTo>
                  <a:pt x="4445" y="21600"/>
                  <a:pt x="0" y="17026"/>
                  <a:pt x="0" y="10800"/>
                </a:cubicBezTo>
                <a:cubicBezTo>
                  <a:pt x="0" y="4574"/>
                  <a:pt x="4445" y="0"/>
                  <a:pt x="10769" y="0"/>
                </a:cubicBezTo>
                <a:cubicBezTo>
                  <a:pt x="17092" y="0"/>
                  <a:pt x="21600" y="4574"/>
                  <a:pt x="21600" y="10800"/>
                </a:cubicBezTo>
                <a:close/>
                <a:moveTo>
                  <a:pt x="5071" y="10800"/>
                </a:moveTo>
                <a:cubicBezTo>
                  <a:pt x="5071" y="14358"/>
                  <a:pt x="7450" y="16835"/>
                  <a:pt x="10769" y="16835"/>
                </a:cubicBezTo>
                <a:cubicBezTo>
                  <a:pt x="14150" y="16835"/>
                  <a:pt x="16529" y="14358"/>
                  <a:pt x="16529" y="10800"/>
                </a:cubicBezTo>
                <a:cubicBezTo>
                  <a:pt x="16529" y="7242"/>
                  <a:pt x="14150" y="4765"/>
                  <a:pt x="10769" y="4765"/>
                </a:cubicBezTo>
                <a:cubicBezTo>
                  <a:pt x="7450" y="4765"/>
                  <a:pt x="5071" y="7242"/>
                  <a:pt x="5071" y="10800"/>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5" name="Shape"/>
          <p:cNvSpPr>
            <a:spLocks noGrp="1"/>
          </p:cNvSpPr>
          <p:nvPr>
            <p:ph type="body" sz="quarter" idx="17"/>
          </p:nvPr>
        </p:nvSpPr>
        <p:spPr>
          <a:xfrm>
            <a:off x="2242001" y="857774"/>
            <a:ext cx="182415" cy="169581"/>
          </a:xfrm>
          <a:custGeom>
            <a:avLst/>
            <a:gdLst/>
            <a:ahLst/>
            <a:cxnLst>
              <a:cxn ang="0">
                <a:pos x="wd2" y="hd2"/>
              </a:cxn>
              <a:cxn ang="5400000">
                <a:pos x="wd2" y="hd2"/>
              </a:cxn>
              <a:cxn ang="10800000">
                <a:pos x="wd2" y="hd2"/>
              </a:cxn>
              <a:cxn ang="16200000">
                <a:pos x="wd2" y="hd2"/>
              </a:cxn>
            </a:cxnLst>
            <a:rect l="0" t="0" r="r" b="b"/>
            <a:pathLst>
              <a:path w="21600" h="21600" extrusionOk="0">
                <a:moveTo>
                  <a:pt x="20250" y="10800"/>
                </a:moveTo>
                <a:cubicBezTo>
                  <a:pt x="20250" y="13151"/>
                  <a:pt x="19604" y="15120"/>
                  <a:pt x="18548" y="16772"/>
                </a:cubicBezTo>
                <a:cubicBezTo>
                  <a:pt x="21600" y="21219"/>
                  <a:pt x="21600" y="21219"/>
                  <a:pt x="21600" y="21219"/>
                </a:cubicBezTo>
                <a:cubicBezTo>
                  <a:pt x="16200" y="21219"/>
                  <a:pt x="16200" y="21219"/>
                  <a:pt x="16200" y="21219"/>
                </a:cubicBezTo>
                <a:cubicBezTo>
                  <a:pt x="15320" y="20012"/>
                  <a:pt x="15320" y="20012"/>
                  <a:pt x="15320" y="20012"/>
                </a:cubicBezTo>
                <a:cubicBezTo>
                  <a:pt x="13852" y="20965"/>
                  <a:pt x="12150" y="21600"/>
                  <a:pt x="10154" y="21600"/>
                </a:cubicBezTo>
                <a:cubicBezTo>
                  <a:pt x="4226" y="21600"/>
                  <a:pt x="0" y="17026"/>
                  <a:pt x="0" y="10800"/>
                </a:cubicBezTo>
                <a:cubicBezTo>
                  <a:pt x="0" y="4574"/>
                  <a:pt x="4226" y="0"/>
                  <a:pt x="10154" y="0"/>
                </a:cubicBezTo>
                <a:cubicBezTo>
                  <a:pt x="16083" y="0"/>
                  <a:pt x="20250" y="4574"/>
                  <a:pt x="20250" y="10800"/>
                </a:cubicBezTo>
                <a:close/>
                <a:moveTo>
                  <a:pt x="4754" y="10800"/>
                </a:moveTo>
                <a:cubicBezTo>
                  <a:pt x="4754" y="14358"/>
                  <a:pt x="6985" y="16835"/>
                  <a:pt x="10154" y="16835"/>
                </a:cubicBezTo>
                <a:cubicBezTo>
                  <a:pt x="11093" y="16835"/>
                  <a:pt x="11915" y="16581"/>
                  <a:pt x="12678" y="16200"/>
                </a:cubicBezTo>
                <a:cubicBezTo>
                  <a:pt x="9626" y="11816"/>
                  <a:pt x="9626" y="11816"/>
                  <a:pt x="9626" y="11816"/>
                </a:cubicBezTo>
                <a:cubicBezTo>
                  <a:pt x="14615" y="11816"/>
                  <a:pt x="14615" y="11816"/>
                  <a:pt x="14615" y="11816"/>
                </a:cubicBezTo>
                <a:cubicBezTo>
                  <a:pt x="15261" y="12706"/>
                  <a:pt x="15261" y="12706"/>
                  <a:pt x="15261" y="12706"/>
                </a:cubicBezTo>
                <a:cubicBezTo>
                  <a:pt x="15378" y="12134"/>
                  <a:pt x="15496" y="11499"/>
                  <a:pt x="15496" y="10800"/>
                </a:cubicBezTo>
                <a:cubicBezTo>
                  <a:pt x="15496" y="7242"/>
                  <a:pt x="13265" y="4765"/>
                  <a:pt x="10154" y="4765"/>
                </a:cubicBezTo>
                <a:cubicBezTo>
                  <a:pt x="6985" y="4765"/>
                  <a:pt x="4754" y="7242"/>
                  <a:pt x="4754" y="10800"/>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6" name="Shape"/>
          <p:cNvSpPr>
            <a:spLocks noGrp="1"/>
          </p:cNvSpPr>
          <p:nvPr>
            <p:ph type="body" sz="quarter" idx="18"/>
          </p:nvPr>
        </p:nvSpPr>
        <p:spPr>
          <a:xfrm>
            <a:off x="2469650" y="844939"/>
            <a:ext cx="136338" cy="202403"/>
          </a:xfrm>
          <a:custGeom>
            <a:avLst/>
            <a:gdLst/>
            <a:ahLst/>
            <a:cxnLst>
              <a:cxn ang="0">
                <a:pos x="wd2" y="hd2"/>
              </a:cxn>
              <a:cxn ang="5400000">
                <a:pos x="wd2" y="hd2"/>
              </a:cxn>
              <a:cxn ang="10800000">
                <a:pos x="wd2" y="hd2"/>
              </a:cxn>
              <a:cxn ang="16200000">
                <a:pos x="wd2" y="hd2"/>
              </a:cxn>
            </a:cxnLst>
            <a:rect l="0" t="0" r="r" b="b"/>
            <a:pathLst>
              <a:path w="21600" h="21600" extrusionOk="0">
                <a:moveTo>
                  <a:pt x="5967" y="21600"/>
                </a:moveTo>
                <a:lnTo>
                  <a:pt x="0" y="21600"/>
                </a:lnTo>
                <a:lnTo>
                  <a:pt x="15633" y="0"/>
                </a:lnTo>
                <a:lnTo>
                  <a:pt x="21600" y="0"/>
                </a:lnTo>
                <a:lnTo>
                  <a:pt x="5967" y="21600"/>
                </a:ln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pPr>
            <a:endParaRPr/>
          </a:p>
        </p:txBody>
      </p:sp>
      <p:sp>
        <p:nvSpPr>
          <p:cNvPr id="517" name="PPT Master 16:9 / Edition 2018"/>
          <p:cNvSpPr txBox="1">
            <a:spLocks noGrp="1"/>
          </p:cNvSpPr>
          <p:nvPr>
            <p:ph type="body" sz="quarter" idx="19"/>
          </p:nvPr>
        </p:nvSpPr>
        <p:spPr>
          <a:xfrm>
            <a:off x="2554858" y="715000"/>
            <a:ext cx="9838708" cy="462281"/>
          </a:xfrm>
          <a:prstGeom prst="rect">
            <a:avLst/>
          </a:prstGeom>
        </p:spPr>
        <p:txBody>
          <a:bodyPr lIns="91439" tIns="91439" rIns="91439" bIns="91439">
            <a:spAutoFit/>
          </a:bodyPr>
          <a:lstStyle>
            <a:lvl1pPr>
              <a:lnSpc>
                <a:spcPct val="100000"/>
              </a:lnSpc>
              <a:spcBef>
                <a:spcPts val="0"/>
              </a:spcBef>
              <a:defRPr b="0"/>
            </a:lvl1pPr>
          </a:lstStyle>
          <a:p>
            <a:r>
              <a:t>PPT Master 16:9 / Edition 2018 </a:t>
            </a:r>
          </a:p>
        </p:txBody>
      </p:sp>
      <p:sp>
        <p:nvSpPr>
          <p:cNvPr id="518" name="Quelle / Max Mustermann"/>
          <p:cNvSpPr txBox="1">
            <a:spLocks noGrp="1"/>
          </p:cNvSpPr>
          <p:nvPr>
            <p:ph type="body" sz="quarter" idx="20"/>
          </p:nvPr>
        </p:nvSpPr>
        <p:spPr>
          <a:xfrm>
            <a:off x="1612897" y="12935586"/>
            <a:ext cx="16664936" cy="424181"/>
          </a:xfrm>
          <a:prstGeom prst="rect">
            <a:avLst/>
          </a:prstGeom>
        </p:spPr>
        <p:txBody>
          <a:bodyPr lIns="91439" tIns="91439" rIns="91439" bIns="91439">
            <a:spAutoFit/>
          </a:bodyPr>
          <a:lstStyle>
            <a:lvl1pPr>
              <a:lnSpc>
                <a:spcPct val="100000"/>
              </a:lnSpc>
              <a:spcBef>
                <a:spcPts val="0"/>
              </a:spcBef>
              <a:defRPr sz="1600" b="0" i="1"/>
            </a:lvl1pPr>
          </a:lstStyle>
          <a:p>
            <a:r>
              <a:t>Quelle / Max Mustermann</a:t>
            </a: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elfolie weiß">
    <p:bg>
      <p:bgPr>
        <a:noFill/>
        <a:effectLst/>
      </p:bgPr>
    </p:bg>
    <p:spTree>
      <p:nvGrpSpPr>
        <p:cNvPr id="1" name=""/>
        <p:cNvGrpSpPr/>
        <p:nvPr/>
      </p:nvGrpSpPr>
      <p:grpSpPr>
        <a:xfrm>
          <a:off x="0" y="0"/>
          <a:ext cx="0" cy="0"/>
          <a:chOff x="0" y="0"/>
          <a:chExt cx="0" cy="0"/>
        </a:xfrm>
      </p:grpSpPr>
      <p:sp>
        <p:nvSpPr>
          <p:cNvPr id="525" name="platzhalterbild.jpg"/>
          <p:cNvSpPr>
            <a:spLocks noGrp="1"/>
          </p:cNvSpPr>
          <p:nvPr>
            <p:ph type="pic" idx="13"/>
          </p:nvPr>
        </p:nvSpPr>
        <p:spPr>
          <a:xfrm>
            <a:off x="-1" y="0"/>
            <a:ext cx="24384001" cy="13716000"/>
          </a:xfrm>
          <a:prstGeom prst="rect">
            <a:avLst/>
          </a:prstGeom>
        </p:spPr>
        <p:txBody>
          <a:bodyPr lIns="91439" tIns="45719" rIns="91439" bIns="45719"/>
          <a:lstStyle/>
          <a:p>
            <a:endParaRPr/>
          </a:p>
        </p:txBody>
      </p:sp>
      <p:sp>
        <p:nvSpPr>
          <p:cNvPr id="526" name="Rectangle"/>
          <p:cNvSpPr>
            <a:spLocks noGrp="1"/>
          </p:cNvSpPr>
          <p:nvPr>
            <p:ph type="body" idx="14"/>
          </p:nvPr>
        </p:nvSpPr>
        <p:spPr>
          <a:xfrm>
            <a:off x="11307234" y="698499"/>
            <a:ext cx="12141201" cy="12319002"/>
          </a:xfrm>
          <a:prstGeom prst="rect">
            <a:avLst/>
          </a:prstGeom>
          <a:solidFill>
            <a:schemeClr val="accent6">
              <a:lumOff val="100000"/>
            </a:schemeClr>
          </a:solidFill>
        </p:spPr>
        <p:txBody>
          <a:bodyPr lIns="91439" tIns="91439" rIns="91439" bIns="91439" anchor="ctr"/>
          <a:lstStyle/>
          <a:p>
            <a:pPr>
              <a:lnSpc>
                <a:spcPct val="100000"/>
              </a:lnSpc>
              <a:spcBef>
                <a:spcPts val="3000"/>
              </a:spcBef>
              <a:defRPr sz="3600" b="0">
                <a:solidFill>
                  <a:schemeClr val="accent6"/>
                </a:solidFill>
              </a:defRPr>
            </a:pPr>
            <a:endParaRPr/>
          </a:p>
        </p:txBody>
      </p:sp>
      <p:sp>
        <p:nvSpPr>
          <p:cNvPr id="527" name="Title Text"/>
          <p:cNvSpPr txBox="1">
            <a:spLocks noGrp="1"/>
          </p:cNvSpPr>
          <p:nvPr>
            <p:ph type="title"/>
          </p:nvPr>
        </p:nvSpPr>
        <p:spPr>
          <a:xfrm>
            <a:off x="12289370" y="2414305"/>
            <a:ext cx="10176930" cy="5697345"/>
          </a:xfrm>
          <a:prstGeom prst="rect">
            <a:avLst/>
          </a:prstGeom>
        </p:spPr>
        <p:txBody>
          <a:bodyPr/>
          <a:lstStyle>
            <a:lvl1pPr algn="l">
              <a:defRPr sz="8000"/>
            </a:lvl1pPr>
          </a:lstStyle>
          <a:p>
            <a:r>
              <a:t>Title Text</a:t>
            </a:r>
          </a:p>
        </p:txBody>
      </p:sp>
      <p:sp>
        <p:nvSpPr>
          <p:cNvPr id="528" name="Rectangle"/>
          <p:cNvSpPr>
            <a:spLocks noGrp="1"/>
          </p:cNvSpPr>
          <p:nvPr>
            <p:ph type="body" sz="quarter" idx="15"/>
          </p:nvPr>
        </p:nvSpPr>
        <p:spPr>
          <a:xfrm>
            <a:off x="12290425" y="11426725"/>
            <a:ext cx="158751" cy="673101"/>
          </a:xfrm>
          <a:prstGeom prst="rect">
            <a:avLst/>
          </a:pr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29" name="Shape"/>
          <p:cNvSpPr>
            <a:spLocks noGrp="1"/>
          </p:cNvSpPr>
          <p:nvPr>
            <p:ph type="body" sz="quarter" idx="16"/>
          </p:nvPr>
        </p:nvSpPr>
        <p:spPr>
          <a:xfrm>
            <a:off x="12522200" y="11426725"/>
            <a:ext cx="1057276" cy="673101"/>
          </a:xfrm>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0" name="Shape"/>
          <p:cNvSpPr>
            <a:spLocks noGrp="1"/>
          </p:cNvSpPr>
          <p:nvPr>
            <p:ph type="body" sz="quarter" idx="17"/>
          </p:nvPr>
        </p:nvSpPr>
        <p:spPr>
          <a:xfrm>
            <a:off x="13633450" y="11414025"/>
            <a:ext cx="692150" cy="6985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a:solidFill>
            <a:schemeClr val="accent2">
              <a:hueOff val="69615"/>
              <a:satOff val="3657"/>
              <a:lumOff val="-6036"/>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1" name="Shape"/>
          <p:cNvSpPr>
            <a:spLocks noGrp="1"/>
          </p:cNvSpPr>
          <p:nvPr>
            <p:ph type="body" sz="quarter" idx="18"/>
          </p:nvPr>
        </p:nvSpPr>
        <p:spPr>
          <a:xfrm>
            <a:off x="14370050" y="11426725"/>
            <a:ext cx="736600" cy="698501"/>
          </a:xfrm>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a:solidFill>
            <a:schemeClr val="accent1">
              <a:satOff val="25702"/>
              <a:lumOff val="-17864"/>
            </a:schemeClr>
          </a:solidFill>
        </p:spPr>
        <p:txBody>
          <a:bodyPr lIns="91439" tIns="91439" rIns="91439" bIns="91439"/>
          <a:lstStyle/>
          <a:p>
            <a:pPr>
              <a:lnSpc>
                <a:spcPct val="100000"/>
              </a:lnSpc>
              <a:spcBef>
                <a:spcPts val="3000"/>
              </a:spcBef>
              <a:defRPr sz="3600" b="0">
                <a:solidFill>
                  <a:schemeClr val="accent6"/>
                </a:solidFill>
              </a:defRPr>
            </a:pPr>
            <a:endParaRPr/>
          </a:p>
        </p:txBody>
      </p:sp>
      <p:sp>
        <p:nvSpPr>
          <p:cNvPr id="532" name="DATUM ORT / KONFERENZ"/>
          <p:cNvSpPr txBox="1">
            <a:spLocks noGrp="1"/>
          </p:cNvSpPr>
          <p:nvPr>
            <p:ph type="body" sz="quarter" idx="19"/>
          </p:nvPr>
        </p:nvSpPr>
        <p:spPr>
          <a:xfrm>
            <a:off x="12289370" y="1482249"/>
            <a:ext cx="10176930" cy="711201"/>
          </a:xfrm>
          <a:prstGeom prst="rect">
            <a:avLst/>
          </a:prstGeom>
        </p:spPr>
        <p:txBody>
          <a:bodyPr/>
          <a:lstStyle/>
          <a:p>
            <a:pPr>
              <a:lnSpc>
                <a:spcPct val="150000"/>
              </a:lnSpc>
            </a:pPr>
            <a:r>
              <a:t>DATUM</a:t>
            </a:r>
            <a:br/>
            <a:r>
              <a:t>ORT / KONFERENZ</a:t>
            </a:r>
          </a:p>
        </p:txBody>
      </p:sp>
      <p:sp>
        <p:nvSpPr>
          <p:cNvPr id="533" name="Slide Number"/>
          <p:cNvSpPr txBox="1">
            <a:spLocks noGrp="1"/>
          </p:cNvSpPr>
          <p:nvPr>
            <p:ph type="sldNum" sz="quarter" idx="2"/>
          </p:nvPr>
        </p:nvSpPr>
        <p:spPr>
          <a:xfrm>
            <a:off x="11785600" y="12344400"/>
            <a:ext cx="5689600" cy="736601"/>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Zwischentitel blau">
    <p:bg>
      <p:bgPr>
        <a:solidFill>
          <a:schemeClr val="accent1">
            <a:satOff val="25702"/>
            <a:lumOff val="-17864"/>
          </a:schemeClr>
        </a:solidFill>
        <a:effectLst/>
      </p:bgPr>
    </p:bg>
    <p:spTree>
      <p:nvGrpSpPr>
        <p:cNvPr id="1" name=""/>
        <p:cNvGrpSpPr/>
        <p:nvPr/>
      </p:nvGrpSpPr>
      <p:grpSpPr>
        <a:xfrm>
          <a:off x="0" y="0"/>
          <a:ext cx="0" cy="0"/>
          <a:chOff x="0" y="0"/>
          <a:chExt cx="0" cy="0"/>
        </a:xfrm>
      </p:grpSpPr>
      <p:sp>
        <p:nvSpPr>
          <p:cNvPr id="540" name="Title Text"/>
          <p:cNvSpPr txBox="1">
            <a:spLocks noGrp="1"/>
          </p:cNvSpPr>
          <p:nvPr>
            <p:ph type="title"/>
          </p:nvPr>
        </p:nvSpPr>
        <p:spPr>
          <a:xfrm>
            <a:off x="2047236" y="5904748"/>
            <a:ext cx="20289528" cy="1906504"/>
          </a:xfrm>
          <a:prstGeom prst="rect">
            <a:avLst/>
          </a:prstGeom>
        </p:spPr>
        <p:txBody>
          <a:bodyPr/>
          <a:lstStyle>
            <a:lvl1pPr>
              <a:defRPr>
                <a:solidFill>
                  <a:schemeClr val="accent2">
                    <a:hueOff val="69615"/>
                    <a:satOff val="3657"/>
                    <a:lumOff val="-6036"/>
                  </a:schemeClr>
                </a:solidFill>
              </a:defRPr>
            </a:lvl1pPr>
          </a:lstStyle>
          <a:p>
            <a:r>
              <a:t>Title Text</a:t>
            </a:r>
          </a:p>
        </p:txBody>
      </p:sp>
      <p:sp>
        <p:nvSpPr>
          <p:cNvPr id="541" name="Slide Number"/>
          <p:cNvSpPr txBox="1">
            <a:spLocks noGrp="1"/>
          </p:cNvSpPr>
          <p:nvPr>
            <p:ph type="sldNum" sz="quarter" idx="2"/>
          </p:nvPr>
        </p:nvSpPr>
        <p:spPr>
          <a:prstGeom prst="rect">
            <a:avLst/>
          </a:prstGeom>
        </p:spPr>
        <p:txBody>
          <a:bodyPr/>
          <a:lstStyle>
            <a:lvl1pPr>
              <a:defRPr>
                <a:solidFill>
                  <a:schemeClr val="accent2">
                    <a:hueOff val="69615"/>
                    <a:satOff val="3657"/>
                    <a:lumOff val="-6036"/>
                  </a:schemeClr>
                </a:solidFill>
              </a:defRPr>
            </a:lvl1pPr>
          </a:lstStyle>
          <a:p>
            <a:fld id="{86CB4B4D-7CA3-9044-876B-883B54F8677D}" type="slidenum">
              <a:t>‹Nr.›</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ullets mit Titel weiß">
    <p:spTree>
      <p:nvGrpSpPr>
        <p:cNvPr id="1" name=""/>
        <p:cNvGrpSpPr/>
        <p:nvPr/>
      </p:nvGrpSpPr>
      <p:grpSpPr>
        <a:xfrm>
          <a:off x="0" y="0"/>
          <a:ext cx="0" cy="0"/>
          <a:chOff x="0" y="0"/>
          <a:chExt cx="0" cy="0"/>
        </a:xfrm>
      </p:grpSpPr>
      <p:sp>
        <p:nvSpPr>
          <p:cNvPr id="548" name="Title Text"/>
          <p:cNvSpPr txBox="1">
            <a:spLocks noGrp="1"/>
          </p:cNvSpPr>
          <p:nvPr>
            <p:ph type="title"/>
          </p:nvPr>
        </p:nvSpPr>
        <p:spPr>
          <a:xfrm>
            <a:off x="1520326" y="1155944"/>
            <a:ext cx="16664936" cy="1790681"/>
          </a:xfrm>
          <a:prstGeom prst="rect">
            <a:avLst/>
          </a:prstGeom>
        </p:spPr>
        <p:txBody>
          <a:bodyPr anchor="b"/>
          <a:lstStyle>
            <a:lvl1pPr algn="l">
              <a:defRPr sz="10000"/>
            </a:lvl1pPr>
          </a:lstStyle>
          <a:p>
            <a:r>
              <a:t>Title Text</a:t>
            </a:r>
          </a:p>
        </p:txBody>
      </p:sp>
      <p:sp>
        <p:nvSpPr>
          <p:cNvPr id="549" name="Body Level One…"/>
          <p:cNvSpPr txBox="1">
            <a:spLocks noGrp="1"/>
          </p:cNvSpPr>
          <p:nvPr>
            <p:ph type="body" idx="1"/>
          </p:nvPr>
        </p:nvSpPr>
        <p:spPr>
          <a:xfrm>
            <a:off x="1600199" y="3937000"/>
            <a:ext cx="21183601" cy="8709250"/>
          </a:xfrm>
          <a:prstGeom prst="rect">
            <a:avLst/>
          </a:prstGeom>
        </p:spPr>
        <p:txBody>
          <a:bodyPr/>
          <a:lstStyle>
            <a:lvl1pPr marL="335280" indent="-335280" defTabSz="821531">
              <a:lnSpc>
                <a:spcPct val="120000"/>
              </a:lnSpc>
              <a:spcBef>
                <a:spcPts val="2200"/>
              </a:spcBef>
              <a:buClr>
                <a:schemeClr val="accent2">
                  <a:hueOff val="69615"/>
                  <a:satOff val="3657"/>
                  <a:lumOff val="-6036"/>
                </a:schemeClr>
              </a:buClr>
              <a:buSzPct val="100000"/>
              <a:buChar char="•"/>
              <a:defRPr sz="3600" b="0">
                <a:solidFill>
                  <a:srgbClr val="565656"/>
                </a:solidFill>
              </a:defRPr>
            </a:lvl1pPr>
            <a:lvl2pPr marL="601980" indent="-335280" defTabSz="821531">
              <a:lnSpc>
                <a:spcPct val="120000"/>
              </a:lnSpc>
              <a:spcBef>
                <a:spcPts val="2200"/>
              </a:spcBef>
              <a:buClr>
                <a:schemeClr val="accent2">
                  <a:hueOff val="69615"/>
                  <a:satOff val="3657"/>
                  <a:lumOff val="-6036"/>
                </a:schemeClr>
              </a:buClr>
              <a:defRPr sz="3600" b="0">
                <a:solidFill>
                  <a:srgbClr val="565656"/>
                </a:solidFill>
              </a:defRPr>
            </a:lvl2pPr>
            <a:lvl3pPr marL="1075055" indent="-335280" defTabSz="821531">
              <a:lnSpc>
                <a:spcPct val="120000"/>
              </a:lnSpc>
              <a:spcBef>
                <a:spcPts val="2200"/>
              </a:spcBef>
              <a:buClr>
                <a:schemeClr val="accent2">
                  <a:hueOff val="69615"/>
                  <a:satOff val="3657"/>
                  <a:lumOff val="-6036"/>
                </a:schemeClr>
              </a:buClr>
              <a:defRPr sz="3600" b="0">
                <a:solidFill>
                  <a:srgbClr val="565656"/>
                </a:solidFill>
              </a:defRPr>
            </a:lvl3pPr>
            <a:lvl4pPr marL="1503680" indent="-335280" defTabSz="821531">
              <a:lnSpc>
                <a:spcPct val="120000"/>
              </a:lnSpc>
              <a:spcBef>
                <a:spcPts val="2200"/>
              </a:spcBef>
              <a:buClr>
                <a:schemeClr val="accent2">
                  <a:hueOff val="69615"/>
                  <a:satOff val="3657"/>
                  <a:lumOff val="-6036"/>
                </a:schemeClr>
              </a:buClr>
              <a:defRPr sz="3600" b="0">
                <a:solidFill>
                  <a:srgbClr val="565656"/>
                </a:solidFill>
              </a:defRPr>
            </a:lvl4pPr>
            <a:lvl5pPr marL="1503680" indent="-335280" defTabSz="821531">
              <a:lnSpc>
                <a:spcPct val="120000"/>
              </a:lnSpc>
              <a:spcBef>
                <a:spcPts val="2200"/>
              </a:spcBef>
              <a:buClr>
                <a:schemeClr val="accent2">
                  <a:hueOff val="69615"/>
                  <a:satOff val="3657"/>
                  <a:lumOff val="-6036"/>
                </a:schemeClr>
              </a:buClr>
              <a:buChar char="•"/>
              <a:defRPr sz="3600" b="0">
                <a:solidFill>
                  <a:srgbClr val="565656"/>
                </a:solidFil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itel ohne Untertitel">
    <p:spTree>
      <p:nvGrpSpPr>
        <p:cNvPr id="1" name=""/>
        <p:cNvGrpSpPr/>
        <p:nvPr/>
      </p:nvGrpSpPr>
      <p:grpSpPr>
        <a:xfrm>
          <a:off x="0" y="0"/>
          <a:ext cx="0" cy="0"/>
          <a:chOff x="0" y="0"/>
          <a:chExt cx="0" cy="0"/>
        </a:xfrm>
      </p:grpSpPr>
      <p:grpSp>
        <p:nvGrpSpPr>
          <p:cNvPr id="562" name="Group"/>
          <p:cNvGrpSpPr/>
          <p:nvPr/>
        </p:nvGrpSpPr>
        <p:grpSpPr>
          <a:xfrm>
            <a:off x="3048000" y="13590984"/>
            <a:ext cx="18288004" cy="410767"/>
            <a:chOff x="0" y="0"/>
            <a:chExt cx="18288003" cy="410765"/>
          </a:xfrm>
        </p:grpSpPr>
        <p:sp>
          <p:nvSpPr>
            <p:cNvPr id="557" name="Rectangle"/>
            <p:cNvSpPr/>
            <p:nvPr/>
          </p:nvSpPr>
          <p:spPr>
            <a:xfrm>
              <a:off x="0" y="0"/>
              <a:ext cx="3657601" cy="410766"/>
            </a:xfrm>
            <a:prstGeom prst="rect">
              <a:avLst/>
            </a:prstGeom>
            <a:solidFill>
              <a:srgbClr val="F7CF70"/>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58" name="Rectangle"/>
            <p:cNvSpPr/>
            <p:nvPr/>
          </p:nvSpPr>
          <p:spPr>
            <a:xfrm>
              <a:off x="3657600" y="0"/>
              <a:ext cx="3657602" cy="410766"/>
            </a:xfrm>
            <a:prstGeom prst="rect">
              <a:avLst/>
            </a:prstGeom>
            <a:solidFill>
              <a:srgbClr val="F29D62"/>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59" name="Rectangle"/>
            <p:cNvSpPr/>
            <p:nvPr/>
          </p:nvSpPr>
          <p:spPr>
            <a:xfrm>
              <a:off x="7315201" y="0"/>
              <a:ext cx="3657602" cy="410766"/>
            </a:xfrm>
            <a:prstGeom prst="rect">
              <a:avLst/>
            </a:prstGeom>
            <a:solidFill>
              <a:srgbClr val="78C78F"/>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60" name="Rectangle"/>
            <p:cNvSpPr/>
            <p:nvPr/>
          </p:nvSpPr>
          <p:spPr>
            <a:xfrm>
              <a:off x="10972800" y="0"/>
              <a:ext cx="3657602" cy="410766"/>
            </a:xfrm>
            <a:prstGeom prst="rect">
              <a:avLst/>
            </a:prstGeom>
            <a:solidFill>
              <a:srgbClr val="34B8B4"/>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61" name="Rectangle"/>
            <p:cNvSpPr/>
            <p:nvPr/>
          </p:nvSpPr>
          <p:spPr>
            <a:xfrm>
              <a:off x="14630403" y="0"/>
              <a:ext cx="3657601" cy="410766"/>
            </a:xfrm>
            <a:prstGeom prst="rect">
              <a:avLst/>
            </a:prstGeom>
            <a:solidFill>
              <a:srgbClr val="239BC6"/>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grpSp>
      <p:pic>
        <p:nvPicPr>
          <p:cNvPr id="563" name="innoQ Logo 4c.pdf" descr="innoQ Logo 4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02578" y="10894218"/>
            <a:ext cx="2160985" cy="805792"/>
          </a:xfrm>
          <a:prstGeom prst="rect">
            <a:avLst/>
          </a:prstGeom>
          <a:ln w="12700">
            <a:miter lim="400000"/>
          </a:ln>
        </p:spPr>
      </p:pic>
      <p:sp>
        <p:nvSpPr>
          <p:cNvPr id="564" name="Title Text"/>
          <p:cNvSpPr txBox="1">
            <a:spLocks noGrp="1"/>
          </p:cNvSpPr>
          <p:nvPr>
            <p:ph type="title"/>
          </p:nvPr>
        </p:nvSpPr>
        <p:spPr>
          <a:xfrm>
            <a:off x="4833937" y="1321593"/>
            <a:ext cx="14716126" cy="4572001"/>
          </a:xfrm>
          <a:prstGeom prst="rect">
            <a:avLst/>
          </a:prstGeom>
        </p:spPr>
        <p:txBody>
          <a:bodyPr lIns="71437" tIns="71437" rIns="71437" bIns="71437" anchor="b"/>
          <a:lstStyle>
            <a:lvl1pPr defTabSz="821531">
              <a:lnSpc>
                <a:spcPct val="100000"/>
              </a:lnSpc>
              <a:defRPr sz="11800" b="0">
                <a:solidFill>
                  <a:srgbClr val="6B6C6D"/>
                </a:solidFill>
              </a:defRPr>
            </a:lvl1pPr>
          </a:lstStyle>
          <a:p>
            <a:r>
              <a:t>Title Text</a:t>
            </a:r>
          </a:p>
        </p:txBody>
      </p:sp>
      <p:sp>
        <p:nvSpPr>
          <p:cNvPr id="565" name="Slide Number"/>
          <p:cNvSpPr txBox="1">
            <a:spLocks noGrp="1"/>
          </p:cNvSpPr>
          <p:nvPr>
            <p:ph type="sldNum" sz="quarter" idx="2"/>
          </p:nvPr>
        </p:nvSpPr>
        <p:spPr>
          <a:xfrm>
            <a:off x="11952882" y="13019484"/>
            <a:ext cx="460376" cy="498476"/>
          </a:xfrm>
          <a:prstGeom prst="rect">
            <a:avLst/>
          </a:prstGeom>
        </p:spPr>
        <p:txBody>
          <a:bodyPr lIns="71437" tIns="71437" rIns="71437" bIns="71437" anchor="t"/>
          <a:lstStyle>
            <a:lvl1pPr algn="ctr" defTabSz="821531">
              <a:defRPr b="0">
                <a:solidFill>
                  <a:schemeClr val="accent6"/>
                </a:solidFill>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Aufzählung">
    <p:spTree>
      <p:nvGrpSpPr>
        <p:cNvPr id="1" name=""/>
        <p:cNvGrpSpPr/>
        <p:nvPr/>
      </p:nvGrpSpPr>
      <p:grpSpPr>
        <a:xfrm>
          <a:off x="0" y="0"/>
          <a:ext cx="0" cy="0"/>
          <a:chOff x="0" y="0"/>
          <a:chExt cx="0" cy="0"/>
        </a:xfrm>
      </p:grpSpPr>
      <p:grpSp>
        <p:nvGrpSpPr>
          <p:cNvPr id="577" name="Group"/>
          <p:cNvGrpSpPr/>
          <p:nvPr/>
        </p:nvGrpSpPr>
        <p:grpSpPr>
          <a:xfrm>
            <a:off x="3048000" y="13590984"/>
            <a:ext cx="18288004" cy="410767"/>
            <a:chOff x="0" y="0"/>
            <a:chExt cx="18288003" cy="410765"/>
          </a:xfrm>
        </p:grpSpPr>
        <p:sp>
          <p:nvSpPr>
            <p:cNvPr id="572" name="Rectangle"/>
            <p:cNvSpPr/>
            <p:nvPr/>
          </p:nvSpPr>
          <p:spPr>
            <a:xfrm>
              <a:off x="0" y="0"/>
              <a:ext cx="3657601" cy="410766"/>
            </a:xfrm>
            <a:prstGeom prst="rect">
              <a:avLst/>
            </a:prstGeom>
            <a:solidFill>
              <a:srgbClr val="F7CF70"/>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3" name="Rectangle"/>
            <p:cNvSpPr/>
            <p:nvPr/>
          </p:nvSpPr>
          <p:spPr>
            <a:xfrm>
              <a:off x="3657600" y="0"/>
              <a:ext cx="3657602" cy="410766"/>
            </a:xfrm>
            <a:prstGeom prst="rect">
              <a:avLst/>
            </a:prstGeom>
            <a:solidFill>
              <a:srgbClr val="F29D62"/>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4" name="Rectangle"/>
            <p:cNvSpPr/>
            <p:nvPr/>
          </p:nvSpPr>
          <p:spPr>
            <a:xfrm>
              <a:off x="7315201" y="0"/>
              <a:ext cx="3657602" cy="410766"/>
            </a:xfrm>
            <a:prstGeom prst="rect">
              <a:avLst/>
            </a:prstGeom>
            <a:solidFill>
              <a:srgbClr val="78C78F"/>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5" name="Rectangle"/>
            <p:cNvSpPr/>
            <p:nvPr/>
          </p:nvSpPr>
          <p:spPr>
            <a:xfrm>
              <a:off x="10972800" y="0"/>
              <a:ext cx="3657602" cy="410766"/>
            </a:xfrm>
            <a:prstGeom prst="rect">
              <a:avLst/>
            </a:prstGeom>
            <a:solidFill>
              <a:srgbClr val="34B8B4"/>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576" name="Rectangle"/>
            <p:cNvSpPr/>
            <p:nvPr/>
          </p:nvSpPr>
          <p:spPr>
            <a:xfrm>
              <a:off x="14630403" y="0"/>
              <a:ext cx="3657601" cy="410766"/>
            </a:xfrm>
            <a:prstGeom prst="rect">
              <a:avLst/>
            </a:prstGeom>
            <a:solidFill>
              <a:srgbClr val="239BC6"/>
            </a:solidFill>
            <a:ln w="12700" cap="flat">
              <a:noFill/>
              <a:miter lim="400000"/>
            </a:ln>
            <a:effectLst/>
          </p:spPr>
          <p:txBody>
            <a:bodyPr wrap="square" lIns="71437" tIns="71437" rIns="71437" bIns="71437" numCol="1" anchor="ctr">
              <a:noAutofit/>
            </a:bodyP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grpSp>
      <p:sp>
        <p:nvSpPr>
          <p:cNvPr id="578" name="Body Level One…"/>
          <p:cNvSpPr txBox="1">
            <a:spLocks noGrp="1"/>
          </p:cNvSpPr>
          <p:nvPr>
            <p:ph type="body" idx="1"/>
          </p:nvPr>
        </p:nvSpPr>
        <p:spPr>
          <a:xfrm>
            <a:off x="4833937" y="1785937"/>
            <a:ext cx="14716126" cy="10144126"/>
          </a:xfrm>
          <a:prstGeom prst="rect">
            <a:avLst/>
          </a:prstGeom>
        </p:spPr>
        <p:txBody>
          <a:bodyPr lIns="71437" tIns="71437" rIns="71437" bIns="71437" anchor="ctr">
            <a:normAutofit/>
          </a:bodyPr>
          <a:lstStyle>
            <a:lvl1pPr marL="1106714" indent="-789214" defTabSz="821531">
              <a:lnSpc>
                <a:spcPct val="100000"/>
              </a:lnSpc>
              <a:spcBef>
                <a:spcPts val="6700"/>
              </a:spcBef>
              <a:buClr>
                <a:srgbClr val="4B8BB2"/>
              </a:buClr>
              <a:buSzPct val="100000"/>
              <a:buChar char="&gt;"/>
              <a:defRPr sz="5800" b="0">
                <a:solidFill>
                  <a:srgbClr val="6B6C6D"/>
                </a:solidFill>
              </a:defRPr>
            </a:lvl1pPr>
            <a:lvl2pPr marL="1551214" indent="-789214" defTabSz="821531">
              <a:lnSpc>
                <a:spcPct val="100000"/>
              </a:lnSpc>
              <a:spcBef>
                <a:spcPts val="6700"/>
              </a:spcBef>
              <a:buClr>
                <a:srgbClr val="4B8BB2"/>
              </a:buClr>
              <a:buChar char="&gt;"/>
              <a:defRPr sz="5800" b="0">
                <a:solidFill>
                  <a:srgbClr val="6B6C6D"/>
                </a:solidFill>
              </a:defRPr>
            </a:lvl2pPr>
            <a:lvl3pPr marL="1995714" indent="-789214" defTabSz="821531">
              <a:lnSpc>
                <a:spcPct val="100000"/>
              </a:lnSpc>
              <a:spcBef>
                <a:spcPts val="6700"/>
              </a:spcBef>
              <a:buClr>
                <a:srgbClr val="4B8BB2"/>
              </a:buClr>
              <a:buChar char="&gt;"/>
              <a:defRPr sz="5800" b="0">
                <a:solidFill>
                  <a:srgbClr val="6B6C6D"/>
                </a:solidFill>
              </a:defRPr>
            </a:lvl3pPr>
            <a:lvl4pPr marL="2440214" indent="-789214" defTabSz="821531">
              <a:lnSpc>
                <a:spcPct val="100000"/>
              </a:lnSpc>
              <a:spcBef>
                <a:spcPts val="6700"/>
              </a:spcBef>
              <a:buClr>
                <a:srgbClr val="4B8BB2"/>
              </a:buClr>
              <a:buChar char="&gt;"/>
              <a:defRPr sz="5800" b="0">
                <a:solidFill>
                  <a:srgbClr val="6B6C6D"/>
                </a:solidFill>
              </a:defRPr>
            </a:lvl4pPr>
            <a:lvl5pPr marL="2884714" indent="-789214" defTabSz="821531">
              <a:lnSpc>
                <a:spcPct val="100000"/>
              </a:lnSpc>
              <a:spcBef>
                <a:spcPts val="6700"/>
              </a:spcBef>
              <a:buClr>
                <a:srgbClr val="4B8BB2"/>
              </a:buClr>
              <a:buChar char="&gt;"/>
              <a:defRPr sz="5800" b="0">
                <a:solidFill>
                  <a:srgbClr val="6B6C6D"/>
                </a:solidFill>
              </a:defRPr>
            </a:lvl5pPr>
          </a:lstStyle>
          <a:p>
            <a:r>
              <a:t>Body Level One</a:t>
            </a:r>
          </a:p>
          <a:p>
            <a:pPr lvl="1"/>
            <a:r>
              <a:t>Body Level Two</a:t>
            </a:r>
          </a:p>
          <a:p>
            <a:pPr lvl="2"/>
            <a:r>
              <a:t>Body Level Three</a:t>
            </a:r>
          </a:p>
          <a:p>
            <a:pPr lvl="3"/>
            <a:r>
              <a:t>Body Level Four</a:t>
            </a:r>
          </a:p>
          <a:p>
            <a:pPr lvl="4"/>
            <a:r>
              <a:t>Body Level Five</a:t>
            </a:r>
          </a:p>
        </p:txBody>
      </p:sp>
      <p:sp>
        <p:nvSpPr>
          <p:cNvPr id="579" name="Slide Number"/>
          <p:cNvSpPr txBox="1">
            <a:spLocks noGrp="1"/>
          </p:cNvSpPr>
          <p:nvPr>
            <p:ph type="sldNum" sz="quarter" idx="2"/>
          </p:nvPr>
        </p:nvSpPr>
        <p:spPr>
          <a:xfrm>
            <a:off x="11952882" y="13019484"/>
            <a:ext cx="460376" cy="498476"/>
          </a:xfrm>
          <a:prstGeom prst="rect">
            <a:avLst/>
          </a:prstGeom>
        </p:spPr>
        <p:txBody>
          <a:bodyPr lIns="71437" tIns="71437" rIns="71437" bIns="71437" anchor="t"/>
          <a:lstStyle>
            <a:lvl1pPr algn="ctr" defTabSz="821531">
              <a:defRPr b="0">
                <a:solidFill>
                  <a:schemeClr val="accent6"/>
                </a:solidFill>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54"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55" name="Bildbeschreibung"/>
          <p:cNvSpPr txBox="1">
            <a:spLocks noGrp="1"/>
          </p:cNvSpPr>
          <p:nvPr>
            <p:ph type="body" sz="quarter" idx="14"/>
          </p:nvPr>
        </p:nvSpPr>
        <p:spPr>
          <a:xfrm>
            <a:off x="12192000" y="9594841"/>
            <a:ext cx="10833077" cy="2743201"/>
          </a:xfrm>
          <a:prstGeom prst="rect">
            <a:avLst/>
          </a:prstGeom>
          <a:solidFill>
            <a:schemeClr val="accent2">
              <a:hueOff val="69615"/>
              <a:satOff val="3657"/>
              <a:lumOff val="-6036"/>
            </a:schemeClr>
          </a:solidFill>
        </p:spPr>
        <p:txBody>
          <a:bodyPr lIns="63500" tIns="63500" rIns="63500" bIns="63500" anchor="ctr"/>
          <a:lstStyle>
            <a:lvl1pPr algn="ctr" defTabSz="825500">
              <a:lnSpc>
                <a:spcPct val="100000"/>
              </a:lnSpc>
              <a:spcBef>
                <a:spcPts val="0"/>
              </a:spcBef>
              <a:defRPr sz="8000"/>
            </a:lvl1pPr>
          </a:lstStyle>
          <a:p>
            <a:r>
              <a:t>Bildbeschreibung</a:t>
            </a:r>
          </a:p>
        </p:txBody>
      </p:sp>
      <p:sp>
        <p:nvSpPr>
          <p:cNvPr id="56"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63"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64" name="Wir geben…"/>
          <p:cNvSpPr txBox="1">
            <a:spLocks noGrp="1"/>
          </p:cNvSpPr>
          <p:nvPr>
            <p:ph type="body" sz="quarter" idx="14"/>
          </p:nvPr>
        </p:nvSpPr>
        <p:spPr>
          <a:xfrm>
            <a:off x="1360898" y="6858000"/>
            <a:ext cx="10831102" cy="5478847"/>
          </a:xfrm>
          <a:prstGeom prst="rect">
            <a:avLst/>
          </a:prstGeom>
          <a:solidFill>
            <a:schemeClr val="accent1">
              <a:satOff val="25702"/>
              <a:lumOff val="-17864"/>
            </a:schemeClr>
          </a:solidFill>
        </p:spPr>
        <p:txBody>
          <a:bodyPr lIns="63500" tIns="63500" rIns="63500" bIns="63500" anchor="ctr"/>
          <a:lstStyle/>
          <a:p>
            <a:pPr algn="ctr" defTabSz="825500">
              <a:lnSpc>
                <a:spcPct val="100000"/>
              </a:lnSpc>
              <a:spcBef>
                <a:spcPts val="0"/>
              </a:spcBef>
              <a:defRPr sz="8000">
                <a:solidFill>
                  <a:schemeClr val="accent2">
                    <a:hueOff val="69615"/>
                    <a:satOff val="3657"/>
                    <a:lumOff val="-6036"/>
                  </a:schemeClr>
                </a:solidFill>
              </a:defRPr>
            </a:pPr>
            <a:r>
              <a:t>Wir geben </a:t>
            </a:r>
          </a:p>
          <a:p>
            <a:pPr algn="ctr" defTabSz="825500">
              <a:lnSpc>
                <a:spcPct val="100000"/>
              </a:lnSpc>
              <a:spcBef>
                <a:spcPts val="0"/>
              </a:spcBef>
              <a:defRPr sz="8000">
                <a:solidFill>
                  <a:schemeClr val="accent2">
                    <a:hueOff val="69615"/>
                    <a:satOff val="3657"/>
                    <a:lumOff val="-6036"/>
                  </a:schemeClr>
                </a:solidFill>
              </a:defRPr>
            </a:pPr>
            <a:r>
              <a:t>Technologie </a:t>
            </a:r>
          </a:p>
          <a:p>
            <a:pPr algn="ctr" defTabSz="825500">
              <a:lnSpc>
                <a:spcPct val="100000"/>
              </a:lnSpc>
              <a:spcBef>
                <a:spcPts val="0"/>
              </a:spcBef>
              <a:defRPr sz="8000">
                <a:solidFill>
                  <a:schemeClr val="accent2">
                    <a:hueOff val="69615"/>
                    <a:satOff val="3657"/>
                    <a:lumOff val="-6036"/>
                  </a:schemeClr>
                </a:solidFill>
              </a:defRPr>
            </a:pPr>
            <a:r>
              <a:t>einen Sinn.</a:t>
            </a:r>
          </a:p>
        </p:txBody>
      </p:sp>
      <p:sp>
        <p:nvSpPr>
          <p:cNvPr id="65"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72" name="photo-1492943301880-e4b772f94dc6.jpeg"/>
          <p:cNvSpPr>
            <a:spLocks noGrp="1"/>
          </p:cNvSpPr>
          <p:nvPr>
            <p:ph type="pic" idx="13"/>
          </p:nvPr>
        </p:nvSpPr>
        <p:spPr>
          <a:xfrm>
            <a:off x="0" y="-1255427"/>
            <a:ext cx="24384000" cy="16226854"/>
          </a:xfrm>
          <a:prstGeom prst="rect">
            <a:avLst/>
          </a:prstGeom>
        </p:spPr>
        <p:txBody>
          <a:bodyPr lIns="91439" tIns="45719" rIns="91439" bIns="45719"/>
          <a:lstStyle/>
          <a:p>
            <a:endParaRPr/>
          </a:p>
        </p:txBody>
      </p:sp>
      <p:sp>
        <p:nvSpPr>
          <p:cNvPr id="73" name="Wir geben…"/>
          <p:cNvSpPr txBox="1">
            <a:spLocks noGrp="1"/>
          </p:cNvSpPr>
          <p:nvPr>
            <p:ph type="body" sz="quarter" idx="14"/>
          </p:nvPr>
        </p:nvSpPr>
        <p:spPr>
          <a:xfrm>
            <a:off x="12192987" y="6858000"/>
            <a:ext cx="10831103" cy="5478847"/>
          </a:xfrm>
          <a:prstGeom prst="rect">
            <a:avLst/>
          </a:prstGeom>
          <a:solidFill>
            <a:schemeClr val="accent2">
              <a:hueOff val="69615"/>
              <a:satOff val="3657"/>
              <a:lumOff val="-6036"/>
            </a:schemeClr>
          </a:solidFill>
        </p:spPr>
        <p:txBody>
          <a:bodyPr lIns="63500" tIns="63500" rIns="63500" bIns="63500" anchor="ctr"/>
          <a:lstStyle/>
          <a:p>
            <a:pPr algn="ctr" defTabSz="825500">
              <a:lnSpc>
                <a:spcPct val="100000"/>
              </a:lnSpc>
              <a:spcBef>
                <a:spcPts val="0"/>
              </a:spcBef>
              <a:defRPr sz="8000"/>
            </a:pPr>
            <a:r>
              <a:t>Wir geben </a:t>
            </a:r>
          </a:p>
          <a:p>
            <a:pPr algn="ctr" defTabSz="825500">
              <a:lnSpc>
                <a:spcPct val="100000"/>
              </a:lnSpc>
              <a:spcBef>
                <a:spcPts val="0"/>
              </a:spcBef>
              <a:defRPr sz="8000"/>
            </a:pPr>
            <a:r>
              <a:t>Technologie </a:t>
            </a:r>
          </a:p>
          <a:p>
            <a:pPr algn="ctr" defTabSz="825500">
              <a:lnSpc>
                <a:spcPct val="100000"/>
              </a:lnSpc>
              <a:spcBef>
                <a:spcPts val="0"/>
              </a:spcBef>
              <a:defRPr sz="8000"/>
            </a:pPr>
            <a:r>
              <a:t>einen Sinn.</a:t>
            </a:r>
          </a:p>
        </p:txBody>
      </p:sp>
      <p:sp>
        <p:nvSpPr>
          <p:cNvPr id="74"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82" name="Headline…"/>
          <p:cNvSpPr txBox="1">
            <a:spLocks noGrp="1"/>
          </p:cNvSpPr>
          <p:nvPr>
            <p:ph type="body" idx="13"/>
          </p:nvPr>
        </p:nvSpPr>
        <p:spPr>
          <a:xfrm>
            <a:off x="1360898" y="1028700"/>
            <a:ext cx="21662204" cy="11309342"/>
          </a:xfrm>
          <a:prstGeom prst="rect">
            <a:avLst/>
          </a:prstGeom>
        </p:spPr>
        <p:txBody>
          <a:bodyPr/>
          <a:lstStyle/>
          <a:p>
            <a:pPr defTabSz="825500">
              <a:lnSpc>
                <a:spcPct val="100000"/>
              </a:lnSpc>
              <a:spcBef>
                <a:spcPts val="3000"/>
              </a:spcBef>
              <a:defRPr sz="10000"/>
            </a:pPr>
            <a:r>
              <a:t>Headline</a:t>
            </a:r>
          </a:p>
          <a:p>
            <a:pPr marL="635000" indent="-635000" defTabSz="825500">
              <a:lnSpc>
                <a:spcPct val="100000"/>
              </a:lnSpc>
              <a:spcBef>
                <a:spcPts val="3000"/>
              </a:spcBef>
              <a:buClr>
                <a:schemeClr val="accent2">
                  <a:hueOff val="69615"/>
                  <a:satOff val="3657"/>
                  <a:lumOff val="-6036"/>
                </a:schemeClr>
              </a:buClr>
              <a:buSzPct val="200000"/>
              <a:buChar char="•"/>
              <a:defRPr sz="4500" b="0"/>
            </a:pPr>
            <a:r>
              <a:t>Lorem ipsum dolor sit amet, consectetuer adipiscing elit. Aenean commodo ligula eget dolor. Aenean massa. </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Cum sociis natoque penatibus et magnis dis parturient montes, nascetur ridiculus mus.</a:t>
            </a:r>
          </a:p>
          <a:p>
            <a:pPr marL="635000" indent="-635000" defTabSz="825500">
              <a:lnSpc>
                <a:spcPct val="100000"/>
              </a:lnSpc>
              <a:spcBef>
                <a:spcPts val="2000"/>
              </a:spcBef>
              <a:buClr>
                <a:schemeClr val="accent2">
                  <a:hueOff val="69615"/>
                  <a:satOff val="3657"/>
                  <a:lumOff val="-6036"/>
                </a:schemeClr>
              </a:buClr>
              <a:buSzPct val="200000"/>
              <a:buChar char="•"/>
              <a:defRPr sz="4500" b="0"/>
            </a:pPr>
            <a:r>
              <a:t>Aenean massa. Cum sociis natoque penatibus et magnis dis parturient montes, nascetur ridiculus mus.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points">
    <p:spTree>
      <p:nvGrpSpPr>
        <p:cNvPr id="1" name=""/>
        <p:cNvGrpSpPr/>
        <p:nvPr/>
      </p:nvGrpSpPr>
      <p:grpSpPr>
        <a:xfrm>
          <a:off x="0" y="0"/>
          <a:ext cx="0" cy="0"/>
          <a:chOff x="0" y="0"/>
          <a:chExt cx="0" cy="0"/>
        </a:xfrm>
      </p:grpSpPr>
      <p:sp>
        <p:nvSpPr>
          <p:cNvPr id="89" name="Slide Number"/>
          <p:cNvSpPr txBox="1">
            <a:spLocks noGrp="1"/>
          </p:cNvSpPr>
          <p:nvPr>
            <p:ph type="sldNum" sz="quarter" idx="2"/>
          </p:nvPr>
        </p:nvSpPr>
        <p:spPr>
          <a:xfrm>
            <a:off x="11965334" y="12785720"/>
            <a:ext cx="453332" cy="469901"/>
          </a:xfrm>
          <a:prstGeom prst="rect">
            <a:avLst/>
          </a:prstGeom>
        </p:spPr>
        <p:txBody>
          <a:bodyPr lIns="50800" tIns="50800" rIns="50800" bIns="50800" anchor="t"/>
          <a:lstStyle>
            <a:lvl1pPr algn="ctr" defTabSz="825500">
              <a:defRPr>
                <a:solidFill>
                  <a:schemeClr val="accent6"/>
                </a:solidFill>
              </a:defRPr>
            </a:lvl1pPr>
          </a:lstStyle>
          <a:p>
            <a:fld id="{86CB4B4D-7CA3-9044-876B-883B54F8677D}" type="slidenum">
              <a:t>‹Nr.›</a:t>
            </a:fld>
            <a:endParaRPr/>
          </a:p>
        </p:txBody>
      </p:sp>
      <p:sp>
        <p:nvSpPr>
          <p:cNvPr id="90" name="Headline…"/>
          <p:cNvSpPr txBox="1">
            <a:spLocks noGrp="1"/>
          </p:cNvSpPr>
          <p:nvPr>
            <p:ph type="body" idx="13"/>
          </p:nvPr>
        </p:nvSpPr>
        <p:spPr>
          <a:xfrm>
            <a:off x="1360898" y="1028700"/>
            <a:ext cx="21662204" cy="11309342"/>
          </a:xfrm>
          <a:prstGeom prst="rect">
            <a:avLst/>
          </a:prstGeom>
        </p:spPr>
        <p:txBody>
          <a:bodyPr/>
          <a:lstStyle/>
          <a:p>
            <a:pPr defTabSz="825500">
              <a:lnSpc>
                <a:spcPct val="100000"/>
              </a:lnSpc>
              <a:spcBef>
                <a:spcPts val="3000"/>
              </a:spcBef>
              <a:defRPr sz="10000"/>
            </a:pPr>
            <a:r>
              <a:t>Headline</a:t>
            </a:r>
          </a:p>
          <a:p>
            <a:pPr defTabSz="825500">
              <a:lnSpc>
                <a:spcPct val="100000"/>
              </a:lnSpc>
              <a:spcBef>
                <a:spcPts val="3000"/>
              </a:spcBef>
              <a:defRPr sz="4500"/>
            </a:pPr>
            <a:r>
              <a:t>Lorem ipsum dolor sit amet, consectetuer adipiscing elit.</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defTabSz="825500">
              <a:lnSpc>
                <a:spcPct val="100000"/>
              </a:lnSpc>
              <a:spcBef>
                <a:spcPts val="5000"/>
              </a:spcBef>
              <a:defRPr sz="4500"/>
            </a:pPr>
            <a:r>
              <a:t>Lorem ipsum dolor sit amet, consectetuer adipiscing elit.</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a:p>
            <a:pPr marL="1905000" lvl="2" indent="-635000" defTabSz="825500">
              <a:lnSpc>
                <a:spcPct val="100000"/>
              </a:lnSpc>
              <a:spcBef>
                <a:spcPts val="2000"/>
              </a:spcBef>
              <a:buClr>
                <a:schemeClr val="accent2">
                  <a:hueOff val="69615"/>
                  <a:satOff val="3657"/>
                  <a:lumOff val="-6036"/>
                </a:schemeClr>
              </a:buClr>
              <a:buSzPct val="200000"/>
              <a:defRPr sz="4500" b="0"/>
            </a:pPr>
            <a:r>
              <a:t>Cum sociis natoque penatibus et magnis dis parturient montes.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Off val="10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047236" y="5894449"/>
            <a:ext cx="20289528" cy="1927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459083" y="12969876"/>
            <a:ext cx="351731" cy="368301"/>
          </a:xfrm>
          <a:prstGeom prst="rect">
            <a:avLst/>
          </a:prstGeom>
          <a:ln w="12700">
            <a:miter lim="400000"/>
          </a:ln>
        </p:spPr>
        <p:txBody>
          <a:bodyPr wrap="none" lIns="0" tIns="0" rIns="0" bIns="0" anchor="ctr">
            <a:spAutoFit/>
          </a:bodyPr>
          <a:lstStyle>
            <a:lvl1pPr algn="r" defTabSz="914400">
              <a:defRPr sz="24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spd="med"/>
  <p:txStyles>
    <p:titleStyle>
      <a:lvl1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1pPr>
      <a:lvl2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2pPr>
      <a:lvl3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3pPr>
      <a:lvl4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4pPr>
      <a:lvl5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5pPr>
      <a:lvl6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6pPr>
      <a:lvl7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7pPr>
      <a:lvl8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8pPr>
      <a:lvl9pPr marL="0" marR="0" indent="0" algn="ctr" defTabSz="914400" latinLnBrk="0">
        <a:lnSpc>
          <a:spcPct val="90000"/>
        </a:lnSpc>
        <a:spcBef>
          <a:spcPts val="0"/>
        </a:spcBef>
        <a:spcAft>
          <a:spcPts val="0"/>
        </a:spcAft>
        <a:buClrTx/>
        <a:buSzTx/>
        <a:buFontTx/>
        <a:buNone/>
        <a:tabLst/>
        <a:defRPr sz="12000" b="1" i="0" u="none" strike="noStrike" cap="none" spc="0" baseline="0">
          <a:solidFill>
            <a:schemeClr val="accent1">
              <a:satOff val="25702"/>
              <a:lumOff val="-17864"/>
            </a:schemeClr>
          </a:solidFill>
          <a:uFillTx/>
          <a:latin typeface="+mn-lt"/>
          <a:ea typeface="+mn-ea"/>
          <a:cs typeface="+mn-cs"/>
          <a:sym typeface="Helvetica"/>
        </a:defRPr>
      </a:lvl9pPr>
    </p:titleStyle>
    <p:bodyStyle>
      <a:lvl1pPr marL="0" marR="0" indent="0" algn="l" defTabSz="914400" latinLnBrk="0">
        <a:lnSpc>
          <a:spcPct val="110000"/>
        </a:lnSpc>
        <a:spcBef>
          <a:spcPts val="900"/>
        </a:spcBef>
        <a:spcAft>
          <a:spcPts val="0"/>
        </a:spcAft>
        <a:buClrTx/>
        <a:buSzTx/>
        <a:buFontTx/>
        <a:buNone/>
        <a:tabLst/>
        <a:defRPr sz="1800" b="1" i="0" u="none" strike="noStrike" cap="none" spc="0" baseline="0">
          <a:solidFill>
            <a:schemeClr val="accent1">
              <a:satOff val="25702"/>
              <a:lumOff val="-17864"/>
            </a:schemeClr>
          </a:solidFill>
          <a:uFillTx/>
          <a:latin typeface="+mn-lt"/>
          <a:ea typeface="+mn-ea"/>
          <a:cs typeface="+mn-cs"/>
          <a:sym typeface="Helvetica"/>
        </a:defRPr>
      </a:lvl1pPr>
      <a:lvl2pPr marL="521676" marR="0" indent="-254976"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2pPr>
      <a:lvl3pPr marL="990355" marR="0" indent="-25058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3pPr>
      <a:lvl4pPr marL="1417781" marR="0" indent="-249381"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4pPr>
      <a:lvl5pPr marL="2145323" marR="0" indent="-316523"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5pPr>
      <a:lvl6pPr marL="2491739" marR="0" indent="-205739"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6pPr>
      <a:lvl7pPr marL="2948939" marR="0" indent="-205739"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7pPr>
      <a:lvl8pPr marL="3406140" marR="0" indent="-20574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8pPr>
      <a:lvl9pPr marL="3863340" marR="0" indent="-205740" algn="l" defTabSz="914400" latinLnBrk="0">
        <a:lnSpc>
          <a:spcPct val="110000"/>
        </a:lnSpc>
        <a:spcBef>
          <a:spcPts val="900"/>
        </a:spcBef>
        <a:spcAft>
          <a:spcPts val="0"/>
        </a:spcAft>
        <a:buClrTx/>
        <a:buSzPct val="100000"/>
        <a:buFontTx/>
        <a:buChar char="•"/>
        <a:tabLst/>
        <a:defRPr sz="1800" b="1" i="0" u="none" strike="noStrike" cap="none" spc="0" baseline="0">
          <a:solidFill>
            <a:schemeClr val="accent1">
              <a:satOff val="25702"/>
              <a:lumOff val="-17864"/>
            </a:schemeClr>
          </a:solidFill>
          <a:uFillTx/>
          <a:latin typeface="+mn-lt"/>
          <a:ea typeface="+mn-ea"/>
          <a:cs typeface="+mn-cs"/>
          <a:sym typeface="Helvetica"/>
        </a:defRPr>
      </a:lvl9pPr>
    </p:bodyStyle>
    <p:otherStyle>
      <a:lvl1pPr marL="0" marR="0" indent="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1pPr>
      <a:lvl2pPr marL="0" marR="0" indent="4572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2pPr>
      <a:lvl3pPr marL="0" marR="0" indent="9144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3pPr>
      <a:lvl4pPr marL="0" marR="0" indent="13716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4pPr>
      <a:lvl5pPr marL="0" marR="0" indent="18288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5pPr>
      <a:lvl6pPr marL="0" marR="0" indent="22860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6pPr>
      <a:lvl7pPr marL="0" marR="0" indent="27432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7pPr>
      <a:lvl8pPr marL="0" marR="0" indent="32004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8pPr>
      <a:lvl9pPr marL="0" marR="0" indent="3657600" algn="r" defTabSz="914400" latinLnBrk="0">
        <a:lnSpc>
          <a:spcPct val="100000"/>
        </a:lnSpc>
        <a:spcBef>
          <a:spcPts val="0"/>
        </a:spcBef>
        <a:spcAft>
          <a:spcPts val="0"/>
        </a:spcAft>
        <a:buClrTx/>
        <a:buSzTx/>
        <a:buFontTx/>
        <a:buNone/>
        <a:tabLst/>
        <a:defRPr sz="24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mailto:info@innoq.com" TargetMode="External"/><Relationship Id="rId2" Type="http://schemas.openxmlformats.org/officeDocument/2006/relationships/hyperlink" Target="https://www.innoq.com/" TargetMode="Externa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8" name="edition_01_11.jpg" descr="edition_01_11.jpg"/>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a:xfrm>
            <a:off x="-1" y="0"/>
            <a:ext cx="24384001" cy="13716000"/>
          </a:xfrm>
          <a:prstGeom prst="rect">
            <a:avLst/>
          </a:prstGeom>
        </p:spPr>
      </p:pic>
      <p:sp>
        <p:nvSpPr>
          <p:cNvPr id="589" name="INFODECK"/>
          <p:cNvSpPr txBox="1">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825500">
              <a:lnSpc>
                <a:spcPct val="100000"/>
              </a:lnSpc>
              <a:spcBef>
                <a:spcPts val="0"/>
              </a:spcBef>
              <a:defRPr sz="3200" b="0">
                <a:solidFill>
                  <a:schemeClr val="accent6">
                    <a:lumOff val="100000"/>
                  </a:schemeClr>
                </a:solidFill>
              </a:defRPr>
            </a:lvl1pPr>
          </a:lstStyle>
          <a:p>
            <a:r>
              <a:t>INFODECK</a:t>
            </a:r>
          </a:p>
        </p:txBody>
      </p:sp>
      <p:sp>
        <p:nvSpPr>
          <p:cNvPr id="590" name="Self-Contained…"/>
          <p:cNvSpPr>
            <a:spLocks noGrp="1"/>
          </p:cNvSpPr>
          <p:nvPr>
            <p:ph type="body" idx="15"/>
          </p:nvPr>
        </p:nvSpPr>
        <p:spPr>
          <a:prstGeom prst="rect">
            <a:avLst/>
          </a:prstGeom>
        </p:spPr>
        <p:txBody>
          <a:bodyPr anchor="ctr"/>
          <a:lstStyle/>
          <a:p>
            <a:r>
              <a:t>Self-Contained</a:t>
            </a:r>
          </a:p>
          <a:p>
            <a:r>
              <a:t>Systems</a:t>
            </a:r>
          </a:p>
        </p:txBody>
      </p:sp>
      <p:sp>
        <p:nvSpPr>
          <p:cNvPr id="591" name="INFODECK"/>
          <p:cNvSpPr>
            <a:spLocks noGrp="1"/>
          </p:cNvSpPr>
          <p:nvPr>
            <p:ph type="body" idx="16"/>
          </p:nvPr>
        </p:nvSpPr>
        <p:spPr>
          <a:prstGeom prst="rect">
            <a:avLst/>
          </a:prstGeom>
        </p:spPr>
        <p:txBody>
          <a:bodyPr/>
          <a:lstStyle>
            <a:lvl1pPr defTabSz="825500">
              <a:lnSpc>
                <a:spcPct val="100000"/>
              </a:lnSpc>
              <a:spcBef>
                <a:spcPts val="0"/>
              </a:spcBef>
              <a:defRPr sz="2000" b="0" spc="400"/>
            </a:lvl1pPr>
          </a:lstStyle>
          <a:p>
            <a:r>
              <a:t>INFODECK</a:t>
            </a:r>
          </a:p>
        </p:txBody>
      </p:sp>
      <p:sp>
        <p:nvSpPr>
          <p:cNvPr id="592" name="Rectangle"/>
          <p:cNvSpPr>
            <a:spLocks noGrp="1"/>
          </p:cNvSpPr>
          <p:nvPr>
            <p:ph type="body" idx="17"/>
          </p:nvPr>
        </p:nvSpPr>
        <p:spPr>
          <a:prstGeom prst="rect">
            <a:avLst/>
          </a:prstGeom>
        </p:spPr>
        <p:txBody>
          <a:bodyPr/>
          <a:lstStyle/>
          <a:p>
            <a:pPr defTabSz="457200">
              <a:lnSpc>
                <a:spcPct val="100000"/>
              </a:lnSpc>
              <a:spcBef>
                <a:spcPts val="0"/>
              </a:spcBef>
              <a:defRPr b="0">
                <a:solidFill>
                  <a:schemeClr val="accent6"/>
                </a:solidFill>
              </a:defRPr>
            </a:pPr>
            <a:endParaRPr/>
          </a:p>
        </p:txBody>
      </p:sp>
      <p:sp>
        <p:nvSpPr>
          <p:cNvPr id="593" name="Shape"/>
          <p:cNvSpPr>
            <a:spLocks noGrp="1"/>
          </p:cNvSpPr>
          <p:nvPr>
            <p:ph type="body" idx="18"/>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8403" y="0"/>
                </a:moveTo>
                <a:lnTo>
                  <a:pt x="18403" y="13164"/>
                </a:lnTo>
                <a:lnTo>
                  <a:pt x="12280" y="0"/>
                </a:lnTo>
                <a:lnTo>
                  <a:pt x="9184" y="0"/>
                </a:lnTo>
                <a:lnTo>
                  <a:pt x="9184" y="13164"/>
                </a:lnTo>
                <a:lnTo>
                  <a:pt x="3061" y="0"/>
                </a:lnTo>
                <a:lnTo>
                  <a:pt x="0" y="0"/>
                </a:lnTo>
                <a:lnTo>
                  <a:pt x="0" y="21600"/>
                </a:lnTo>
                <a:lnTo>
                  <a:pt x="3197" y="21600"/>
                </a:lnTo>
                <a:lnTo>
                  <a:pt x="3197" y="8436"/>
                </a:lnTo>
                <a:lnTo>
                  <a:pt x="9320" y="21600"/>
                </a:lnTo>
                <a:lnTo>
                  <a:pt x="12416" y="21600"/>
                </a:lnTo>
                <a:lnTo>
                  <a:pt x="12416" y="8436"/>
                </a:lnTo>
                <a:lnTo>
                  <a:pt x="18539" y="21600"/>
                </a:lnTo>
                <a:lnTo>
                  <a:pt x="21600" y="21600"/>
                </a:lnTo>
                <a:lnTo>
                  <a:pt x="21600" y="0"/>
                </a:lnTo>
                <a:lnTo>
                  <a:pt x="18403" y="0"/>
                </a:lnTo>
                <a:close/>
              </a:path>
            </a:pathLst>
          </a:custGeom>
        </p:spPr>
        <p:txBody>
          <a:bodyPr/>
          <a:lstStyle/>
          <a:p>
            <a:pPr defTabSz="457200">
              <a:lnSpc>
                <a:spcPct val="100000"/>
              </a:lnSpc>
              <a:spcBef>
                <a:spcPts val="0"/>
              </a:spcBef>
              <a:defRPr b="0">
                <a:solidFill>
                  <a:schemeClr val="accent6"/>
                </a:solidFill>
              </a:defRPr>
            </a:pPr>
            <a:endParaRPr/>
          </a:p>
        </p:txBody>
      </p:sp>
      <p:sp>
        <p:nvSpPr>
          <p:cNvPr id="594" name="Shape"/>
          <p:cNvSpPr>
            <a:spLocks noGrp="1"/>
          </p:cNvSpPr>
          <p:nvPr>
            <p:ph type="body" idx="19"/>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465" y="0"/>
                  <a:pt x="0" y="4610"/>
                  <a:pt x="0" y="10826"/>
                </a:cubicBezTo>
                <a:cubicBezTo>
                  <a:pt x="0" y="17042"/>
                  <a:pt x="4465" y="21600"/>
                  <a:pt x="10800" y="21600"/>
                </a:cubicBezTo>
                <a:cubicBezTo>
                  <a:pt x="17135" y="21600"/>
                  <a:pt x="21600" y="17042"/>
                  <a:pt x="21600" y="10826"/>
                </a:cubicBezTo>
                <a:cubicBezTo>
                  <a:pt x="21600" y="4610"/>
                  <a:pt x="17135" y="0"/>
                  <a:pt x="10800" y="0"/>
                </a:cubicBezTo>
                <a:close/>
                <a:moveTo>
                  <a:pt x="10800" y="4765"/>
                </a:moveTo>
                <a:cubicBezTo>
                  <a:pt x="14123" y="4765"/>
                  <a:pt x="16512" y="7252"/>
                  <a:pt x="16512" y="10826"/>
                </a:cubicBezTo>
                <a:cubicBezTo>
                  <a:pt x="16512" y="14348"/>
                  <a:pt x="14123" y="16835"/>
                  <a:pt x="10800" y="16835"/>
                </a:cubicBezTo>
                <a:cubicBezTo>
                  <a:pt x="7425" y="16835"/>
                  <a:pt x="5088" y="14348"/>
                  <a:pt x="5088" y="10826"/>
                </a:cubicBezTo>
                <a:cubicBezTo>
                  <a:pt x="5088" y="7252"/>
                  <a:pt x="7425" y="4765"/>
                  <a:pt x="10800" y="4765"/>
                </a:cubicBezTo>
                <a:close/>
              </a:path>
            </a:pathLst>
          </a:custGeom>
        </p:spPr>
        <p:txBody>
          <a:bodyPr/>
          <a:lstStyle/>
          <a:p>
            <a:pPr defTabSz="457200">
              <a:lnSpc>
                <a:spcPct val="100000"/>
              </a:lnSpc>
              <a:spcBef>
                <a:spcPts val="0"/>
              </a:spcBef>
              <a:defRPr b="0">
                <a:solidFill>
                  <a:schemeClr val="accent6"/>
                </a:solidFill>
              </a:defRPr>
            </a:pPr>
            <a:endParaRPr/>
          </a:p>
        </p:txBody>
      </p:sp>
      <p:sp>
        <p:nvSpPr>
          <p:cNvPr id="595" name="Shape"/>
          <p:cNvSpPr>
            <a:spLocks noGrp="1"/>
          </p:cNvSpPr>
          <p:nvPr>
            <p:ph type="body" idx="20"/>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142" y="0"/>
                </a:moveTo>
                <a:cubicBezTo>
                  <a:pt x="4193" y="0"/>
                  <a:pt x="0" y="4610"/>
                  <a:pt x="0" y="10826"/>
                </a:cubicBezTo>
                <a:cubicBezTo>
                  <a:pt x="0" y="16990"/>
                  <a:pt x="4193" y="21600"/>
                  <a:pt x="10142" y="21600"/>
                </a:cubicBezTo>
                <a:cubicBezTo>
                  <a:pt x="12141" y="21600"/>
                  <a:pt x="13896" y="20978"/>
                  <a:pt x="15359" y="19994"/>
                </a:cubicBezTo>
                <a:lnTo>
                  <a:pt x="16237" y="21186"/>
                </a:lnTo>
                <a:lnTo>
                  <a:pt x="21600" y="21186"/>
                </a:lnTo>
                <a:lnTo>
                  <a:pt x="18577" y="16731"/>
                </a:lnTo>
                <a:cubicBezTo>
                  <a:pt x="19650" y="15073"/>
                  <a:pt x="20284" y="13157"/>
                  <a:pt x="20284" y="10826"/>
                </a:cubicBezTo>
                <a:cubicBezTo>
                  <a:pt x="20284" y="4610"/>
                  <a:pt x="16090" y="0"/>
                  <a:pt x="10142" y="0"/>
                </a:cubicBezTo>
                <a:close/>
                <a:moveTo>
                  <a:pt x="10142" y="4765"/>
                </a:moveTo>
                <a:cubicBezTo>
                  <a:pt x="13262" y="4765"/>
                  <a:pt x="15505" y="7252"/>
                  <a:pt x="15505" y="10826"/>
                </a:cubicBezTo>
                <a:cubicBezTo>
                  <a:pt x="15505" y="11499"/>
                  <a:pt x="15408" y="12121"/>
                  <a:pt x="15261" y="12742"/>
                </a:cubicBezTo>
                <a:lnTo>
                  <a:pt x="14628" y="11810"/>
                </a:lnTo>
                <a:lnTo>
                  <a:pt x="9654" y="11810"/>
                </a:lnTo>
                <a:lnTo>
                  <a:pt x="12677" y="16213"/>
                </a:lnTo>
                <a:cubicBezTo>
                  <a:pt x="11946" y="16627"/>
                  <a:pt x="11068" y="16835"/>
                  <a:pt x="10142" y="16835"/>
                </a:cubicBezTo>
                <a:cubicBezTo>
                  <a:pt x="7021" y="16835"/>
                  <a:pt x="4778" y="14348"/>
                  <a:pt x="4778" y="10826"/>
                </a:cubicBezTo>
                <a:cubicBezTo>
                  <a:pt x="4778" y="7252"/>
                  <a:pt x="7021" y="4765"/>
                  <a:pt x="10142" y="4765"/>
                </a:cubicBezTo>
                <a:close/>
              </a:path>
            </a:pathLst>
          </a:custGeom>
        </p:spPr>
        <p:txBody>
          <a:bodyPr/>
          <a:lstStyle/>
          <a:p>
            <a:pPr defTabSz="457200">
              <a:lnSpc>
                <a:spcPct val="100000"/>
              </a:lnSpc>
              <a:spcBef>
                <a:spcPts val="0"/>
              </a:spcBef>
              <a:defRPr b="0">
                <a:solidFill>
                  <a:schemeClr val="accent6"/>
                </a:solidFil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 so kann man diese Anwendung als ein Self-Contained System (SCS) betracht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 so kann man diese Anwendung als ein</a:t>
            </a:r>
            <a:br/>
            <a:r>
              <a:rPr b="1"/>
              <a:t>Self-Contained System</a:t>
            </a:r>
            <a:r>
              <a:t> (SCS) betrachten.</a:t>
            </a:r>
          </a:p>
        </p:txBody>
      </p:sp>
      <p:pic>
        <p:nvPicPr>
          <p:cNvPr id="622" name="scs.pdf" descr="sc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00" y="2351881"/>
            <a:ext cx="3446640" cy="901222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Nach außen bildet ein SCS eine dezentrale Einheit, die nur über RESTful HTTP oder leichtgewichtiges Messaging mit anderen Systemen kommuniziert."/>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Nach außen bildet ein SCS eine dezentrale Einheit, die nur über </a:t>
            </a:r>
            <a:r>
              <a:rPr b="1"/>
              <a:t>RESTful HTTP</a:t>
            </a:r>
            <a:r>
              <a:t> oder </a:t>
            </a:r>
            <a:r>
              <a:rPr b="1"/>
              <a:t>leichtgewichtiges Messaging</a:t>
            </a:r>
            <a:r>
              <a:t> mit anderen Systemen kommuniziert.</a:t>
            </a:r>
          </a:p>
        </p:txBody>
      </p:sp>
      <p:pic>
        <p:nvPicPr>
          <p:cNvPr id="625" name="scs-interface.pdf" descr="scs-interfac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54954" y="3905770"/>
            <a:ext cx="5245554" cy="13716001"/>
          </a:xfrm>
          <a:prstGeom prst="rect">
            <a:avLst/>
          </a:prstGeom>
          <a:ln w="12700">
            <a:miter lim="400000"/>
          </a:ln>
        </p:spPr>
      </p:pic>
      <p:sp>
        <p:nvSpPr>
          <p:cNvPr id="626" name="Line"/>
          <p:cNvSpPr/>
          <p:nvPr/>
        </p:nvSpPr>
        <p:spPr>
          <a:xfrm flipV="1">
            <a:off x="6307402" y="1047240"/>
            <a:ext cx="1" cy="3497558"/>
          </a:xfrm>
          <a:prstGeom prst="line">
            <a:avLst/>
          </a:prstGeom>
          <a:ln w="1270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627" name="Line"/>
          <p:cNvSpPr/>
          <p:nvPr/>
        </p:nvSpPr>
        <p:spPr>
          <a:xfrm flipV="1">
            <a:off x="5570802" y="1275840"/>
            <a:ext cx="1" cy="3497558"/>
          </a:xfrm>
          <a:prstGeom prst="line">
            <a:avLst/>
          </a:prstGeom>
          <a:ln w="127000">
            <a:solidFill>
              <a:srgbClr val="979798"/>
            </a:solidFill>
            <a:miter lim="400000"/>
            <a:head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Unabhängig davon kann für jedes SCS individuell entschieden werden, welche Systemplattform verwendet werden soll."/>
          <p:cNvSpPr txBox="1">
            <a:spLocks noGrp="1"/>
          </p:cNvSpPr>
          <p:nvPr>
            <p:ph type="body" idx="14"/>
          </p:nvPr>
        </p:nvSpPr>
        <p:spPr>
          <a:xfrm>
            <a:off x="12794388" y="1203913"/>
            <a:ext cx="10134601" cy="11308174"/>
          </a:xfrm>
          <a:prstGeom prst="rect">
            <a:avLst/>
          </a:prstGeom>
        </p:spPr>
        <p:txBody>
          <a:bodyPr anchor="ctr"/>
          <a:lstStyle>
            <a:lvl1pPr defTabSz="825500">
              <a:lnSpc>
                <a:spcPct val="100000"/>
              </a:lnSpc>
              <a:spcBef>
                <a:spcPts val="3000"/>
              </a:spcBef>
              <a:defRPr sz="6000" b="0"/>
            </a:lvl1pPr>
          </a:lstStyle>
          <a:p>
            <a:r>
              <a:t>Unabhängig davon kann für jedes SCS individuell entschieden werden, welche Systemplattform verwendet werden soll.</a:t>
            </a:r>
          </a:p>
        </p:txBody>
      </p:sp>
      <p:pic>
        <p:nvPicPr>
          <p:cNvPr id="630" name="scs-platform.png" descr="scs-platform.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39987" y="3826408"/>
            <a:ext cx="7143751" cy="606318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Jedes SCS enthält eine eigene Benutzeroberfläche, eine für seine Fachlichkeit spezifische Geschäftslogik sowie separate Datenhaltung."/>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Jedes SCS enthält eine eigene </a:t>
            </a:r>
            <a:r>
              <a:rPr b="1"/>
              <a:t>Benutzeroberfläche</a:t>
            </a:r>
            <a:r>
              <a:t>, eine für seine Fachlichkeit spezifische </a:t>
            </a:r>
            <a:r>
              <a:rPr b="1">
                <a:solidFill>
                  <a:schemeClr val="accent3">
                    <a:hueOff val="-99999"/>
                    <a:satOff val="-8697"/>
                    <a:lumOff val="-6862"/>
                  </a:schemeClr>
                </a:solidFill>
              </a:rPr>
              <a:t>Geschäftslogik</a:t>
            </a:r>
            <a:r>
              <a:t> sowie separate </a:t>
            </a:r>
            <a:r>
              <a:rPr b="1">
                <a:solidFill>
                  <a:schemeClr val="accent2">
                    <a:hueOff val="69615"/>
                    <a:satOff val="3657"/>
                    <a:lumOff val="-6036"/>
                  </a:schemeClr>
                </a:solidFill>
              </a:rPr>
              <a:t>Datenhaltung</a:t>
            </a:r>
            <a:r>
              <a:t>.</a:t>
            </a:r>
          </a:p>
        </p:txBody>
      </p:sp>
      <p:pic>
        <p:nvPicPr>
          <p:cNvPr id="633" name="scs-open.pdf" descr="scs-open.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254499" y="2351881"/>
            <a:ext cx="3446641" cy="901222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Die Benutzeroberfläche besteht aus Web-technologien, die nach  den ROCA-Prinzipien eingesetzt werd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Die Benutzeroberfläche besteht aus Web-technologien, die nach </a:t>
            </a:r>
            <a:br/>
            <a:r>
              <a:t>den </a:t>
            </a:r>
            <a:r>
              <a:rPr b="1"/>
              <a:t>ROCA-Prinzipien</a:t>
            </a:r>
            <a:r>
              <a:t> eingesetzt werden.</a:t>
            </a:r>
          </a:p>
        </p:txBody>
      </p:sp>
      <p:pic>
        <p:nvPicPr>
          <p:cNvPr id="636" name="scs-ui.pdf" descr="scs-ui.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Neben der Weboberfläche kann ein Self-Contained System auch ein optionales API anbiet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Neben der Weboberfläche kann ein Self-Contained System auch ein </a:t>
            </a:r>
            <a:r>
              <a:rPr b="1"/>
              <a:t>optionales API</a:t>
            </a:r>
            <a:r>
              <a:t> anbieten.</a:t>
            </a:r>
          </a:p>
        </p:txBody>
      </p:sp>
      <p:pic>
        <p:nvPicPr>
          <p:cNvPr id="639" name="scs-ui-api.pdf" descr="scs-ui-api.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Die Geschäftslogik eines SCS löst ausschließlich Probleme der zu Grunde liegenden Domäne. Diese Logik wird nur über eine klar definierte Schnittstelle mit anderen Systemen geteilt."/>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Die Geschäftslogik eines SCS löst </a:t>
            </a:r>
            <a:r>
              <a:rPr b="1"/>
              <a:t>ausschließlich</a:t>
            </a:r>
            <a:r>
              <a:t> Probleme der zu Grunde liegenden Domäne. Diese Logik wird </a:t>
            </a:r>
            <a:r>
              <a:rPr b="1"/>
              <a:t>nur</a:t>
            </a:r>
            <a:r>
              <a:t> über eine klar definierte Schnittstelle mit anderen Systemen geteilt.</a:t>
            </a:r>
          </a:p>
        </p:txBody>
      </p:sp>
      <p:pic>
        <p:nvPicPr>
          <p:cNvPr id="642" name="scs-logic.pdf" descr="scs-logi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Innerhalb der Geschäftslogik können für die Lösung eines fachlichen Problems u.a. auch Microservices eingesetzt werd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Innerhalb der Geschäftslogik können für die Lösung eines fachlichen Problems u.a. auch </a:t>
            </a:r>
            <a:r>
              <a:rPr b="1"/>
              <a:t>Microservices</a:t>
            </a:r>
            <a:r>
              <a:t> eingesetzt werden.</a:t>
            </a:r>
          </a:p>
        </p:txBody>
      </p:sp>
      <p:pic>
        <p:nvPicPr>
          <p:cNvPr id="645" name="scs-logic-with-microservices.pdf" descr="scs-logic-with-microservice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Jedes SCS besitzt eine separate Datenhaltung, die unter Umständen eine für die Domäne erforderliche Redundanz ausweist."/>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Jedes SCS besitzt eine </a:t>
            </a:r>
            <a:r>
              <a:rPr b="1"/>
              <a:t>separate Datenhaltung</a:t>
            </a:r>
            <a:r>
              <a:t>, die unter Umständen eine für die Domäne erforderliche Redundanz ausweist.</a:t>
            </a:r>
          </a:p>
        </p:txBody>
      </p:sp>
      <p:pic>
        <p:nvPicPr>
          <p:cNvPr id="648" name="scs-db.pdf" descr="scs-db.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Auch wenn Redundanzen von Daten in Kauf genommen werden, beeinflusst dies nicht die Datenhoheit des führenden Systems."/>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Auch wenn Redundanzen von Daten in Kauf genommen werden, beeinflusst dies nicht die </a:t>
            </a:r>
            <a:r>
              <a:rPr b="1"/>
              <a:t>Datenhoheit</a:t>
            </a:r>
            <a:r>
              <a:t> des führenden Systems.</a:t>
            </a:r>
          </a:p>
        </p:txBody>
      </p:sp>
      <p:pic>
        <p:nvPicPr>
          <p:cNvPr id="651" name="scs-db-data.pdf" descr="scs-db-data.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354" y="1945878"/>
            <a:ext cx="7798938" cy="1007840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Ein Monolith beherbergt eine Vielzahl von Dingen  in einem System …"/>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Ein Monolith beherbergt</a:t>
            </a:r>
            <a:br/>
            <a:r>
              <a:t>eine </a:t>
            </a:r>
            <a:r>
              <a:rPr b="1"/>
              <a:t>Vielzahl</a:t>
            </a:r>
            <a:r>
              <a:t> von Dingen </a:t>
            </a:r>
            <a:br/>
            <a:r>
              <a:t>in einem System …</a:t>
            </a:r>
          </a:p>
        </p:txBody>
      </p:sp>
      <p:pic>
        <p:nvPicPr>
          <p:cNvPr id="598" name="monolith.pdf" descr="monolith.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1460" y="4383244"/>
            <a:ext cx="5207001" cy="4949512"/>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Dies ermöglicht polyglotte Persistenz, da unabhängig von anderen Systemen ein passendes DBMS für ein konkretes fachliches Problem eingesetzt werden kan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Dies ermöglicht </a:t>
            </a:r>
            <a:r>
              <a:rPr b="1"/>
              <a:t>polyglotte Persistenz</a:t>
            </a:r>
            <a:r>
              <a:t>, da unabhängig von anderen Systemen ein </a:t>
            </a:r>
            <a:r>
              <a:rPr b="1"/>
              <a:t>passendes</a:t>
            </a:r>
            <a:r>
              <a:t> DBMS für ein konkretes fachliches Problem eingesetzt werden kann.</a:t>
            </a:r>
          </a:p>
        </p:txBody>
      </p:sp>
      <p:pic>
        <p:nvPicPr>
          <p:cNvPr id="654" name="scs-db-redundancy.pdf" descr="scs-db-redundancy.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354" y="1945878"/>
            <a:ext cx="7798938" cy="10078406"/>
          </a:xfrm>
          <a:prstGeom prst="rect">
            <a:avLst/>
          </a:prstGeom>
          <a:ln w="12700">
            <a:miter lim="400000"/>
          </a:ln>
        </p:spPr>
      </p:pic>
      <p:sp>
        <p:nvSpPr>
          <p:cNvPr id="655" name="Neo4J"/>
          <p:cNvSpPr txBox="1"/>
          <p:nvPr/>
        </p:nvSpPr>
        <p:spPr>
          <a:xfrm>
            <a:off x="2536100" y="12058641"/>
            <a:ext cx="121562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Neo4J</a:t>
            </a:r>
          </a:p>
        </p:txBody>
      </p:sp>
      <p:sp>
        <p:nvSpPr>
          <p:cNvPr id="656" name="Oracle"/>
          <p:cNvSpPr txBox="1"/>
          <p:nvPr/>
        </p:nvSpPr>
        <p:spPr>
          <a:xfrm>
            <a:off x="8090022" y="12058641"/>
            <a:ext cx="123646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Oracle</a:t>
            </a:r>
          </a:p>
        </p:txBody>
      </p:sp>
      <p:sp>
        <p:nvSpPr>
          <p:cNvPr id="657" name="CouchDB"/>
          <p:cNvSpPr txBox="1"/>
          <p:nvPr/>
        </p:nvSpPr>
        <p:spPr>
          <a:xfrm>
            <a:off x="5028115" y="11088606"/>
            <a:ext cx="174489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solidFill>
                  <a:schemeClr val="accent2">
                    <a:hueOff val="69615"/>
                    <a:satOff val="3657"/>
                    <a:lumOff val="-6036"/>
                  </a:schemeClr>
                </a:solidFill>
              </a:defRPr>
            </a:lvl1pPr>
          </a:lstStyle>
          <a:p>
            <a:r>
              <a:t>CouchDB</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Innerhalb eines SCS können auch weitere flexible technische Entscheidungen getroffen werden. So etwa die Wahl der Programmiersprache, der eingesetzten Frameworks oder der Entwicklungswerkzeuge."/>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Innerhalb eines SCS können auch weitere </a:t>
            </a:r>
            <a:r>
              <a:rPr b="1"/>
              <a:t>flexible technische Entscheidungen</a:t>
            </a:r>
            <a:r>
              <a:t> getroffen werden. So etwa die Wahl der Programmiersprache, der eingesetzten Frameworks oder der Entwicklungswerkzeuge.</a:t>
            </a:r>
          </a:p>
        </p:txBody>
      </p:sp>
      <p:pic>
        <p:nvPicPr>
          <p:cNvPr id="660" name="scs-open-without-box.pdf" descr="scs-open-without-box.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64100" y="2349500"/>
            <a:ext cx="2254250" cy="90170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Durch den klaren fachlichen Scope kann ein SCS von einem Team entwickelt, betrieben und gewartet werd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Durch den klaren fachlichen Scope kann ein SCS von </a:t>
            </a:r>
            <a:r>
              <a:rPr b="1"/>
              <a:t>einem Team</a:t>
            </a:r>
            <a:r>
              <a:t> entwickelt, betrieben und gewartet werden.</a:t>
            </a:r>
          </a:p>
        </p:txBody>
      </p:sp>
      <p:pic>
        <p:nvPicPr>
          <p:cNvPr id="663" name="scs-teams.pdf" descr="scs-team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931168" y="1945878"/>
            <a:ext cx="8049311" cy="10078406"/>
          </a:xfrm>
          <a:prstGeom prst="rect">
            <a:avLst/>
          </a:prstGeom>
          <a:ln w="12700">
            <a:miter lim="400000"/>
          </a:ln>
        </p:spPr>
      </p:pic>
      <p:sp>
        <p:nvSpPr>
          <p:cNvPr id="664" name="Team 1"/>
          <p:cNvSpPr txBox="1"/>
          <p:nvPr/>
        </p:nvSpPr>
        <p:spPr>
          <a:xfrm>
            <a:off x="5259855" y="12267864"/>
            <a:ext cx="136371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1</a:t>
            </a:r>
          </a:p>
        </p:txBody>
      </p:sp>
      <p:sp>
        <p:nvSpPr>
          <p:cNvPr id="665" name="Team 3"/>
          <p:cNvSpPr txBox="1"/>
          <p:nvPr/>
        </p:nvSpPr>
        <p:spPr>
          <a:xfrm>
            <a:off x="7485228" y="1143335"/>
            <a:ext cx="136371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3</a:t>
            </a:r>
          </a:p>
        </p:txBody>
      </p:sp>
      <p:sp>
        <p:nvSpPr>
          <p:cNvPr id="666" name="Team 2"/>
          <p:cNvSpPr txBox="1"/>
          <p:nvPr/>
        </p:nvSpPr>
        <p:spPr>
          <a:xfrm>
            <a:off x="3053502" y="1143335"/>
            <a:ext cx="136371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Team 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elf-Contained Systems sollten vorzugsweise über ihre Weboberflächen integriert werden, um die Kopplung an andere Systeme minimal zu halt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Self-Contained Systems</a:t>
            </a:r>
            <a:br/>
            <a:r>
              <a:t>sollten vorzugsweise über ihre </a:t>
            </a:r>
            <a:r>
              <a:rPr b="1"/>
              <a:t>Weboberflächen</a:t>
            </a:r>
            <a:r>
              <a:t> integriert werden, um die Kopplung an andere Systeme minimal zu halten.</a:t>
            </a:r>
          </a:p>
        </p:txBody>
      </p:sp>
      <p:pic>
        <p:nvPicPr>
          <p:cNvPr id="669" name="scs-ui-integration.pdf" descr="scs-ui-integratio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Dabei werden z.B. einfache Links benutzt, um zwischen verschiedenen Anwendungen zu navigieren."/>
          <p:cNvSpPr txBox="1">
            <a:spLocks noGrp="1"/>
          </p:cNvSpPr>
          <p:nvPr>
            <p:ph type="body" idx="14"/>
          </p:nvPr>
        </p:nvSpPr>
        <p:spPr>
          <a:xfrm>
            <a:off x="3953950" y="7597550"/>
            <a:ext cx="16476100" cy="4001563"/>
          </a:xfrm>
          <a:prstGeom prst="rect">
            <a:avLst/>
          </a:prstGeom>
        </p:spPr>
        <p:txBody>
          <a:bodyPr anchor="ctr"/>
          <a:lstStyle>
            <a:lvl1pPr algn="ctr" defTabSz="825500">
              <a:lnSpc>
                <a:spcPct val="100000"/>
              </a:lnSpc>
              <a:spcBef>
                <a:spcPts val="3000"/>
              </a:spcBef>
              <a:defRPr sz="6000" b="0"/>
            </a:lvl1pPr>
          </a:lstStyle>
          <a:p>
            <a:r>
              <a:t>Dabei werden z.B. einfache Links benutzt, um zwischen verschiedenen Anwendungen zu navigieren.</a:t>
            </a:r>
          </a:p>
        </p:txBody>
      </p:sp>
      <p:pic>
        <p:nvPicPr>
          <p:cNvPr id="672"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73"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74" name="Product Page.png" descr="Product Page.png"/>
          <p:cNvPicPr>
            <a:picLocks noChangeAspect="1"/>
          </p:cNvPicPr>
          <p:nvPr/>
        </p:nvPicPr>
        <p:blipFill>
          <a:blip r:embed="rId3" cstate="screen">
            <a:extLst>
              <a:ext uri="{28A0092B-C50C-407E-A947-70E740481C1C}">
                <a14:useLocalDpi xmlns:a14="http://schemas.microsoft.com/office/drawing/2010/main"/>
              </a:ext>
            </a:extLst>
          </a:blip>
          <a:srcRect b="30235"/>
          <a:stretch>
            <a:fillRect/>
          </a:stretch>
        </p:blipFill>
        <p:spPr>
          <a:xfrm>
            <a:off x="5508751" y="1796723"/>
            <a:ext cx="5044259" cy="4282661"/>
          </a:xfrm>
          <a:prstGeom prst="rect">
            <a:avLst/>
          </a:prstGeom>
          <a:ln w="12700">
            <a:miter lim="400000"/>
          </a:ln>
        </p:spPr>
      </p:pic>
      <p:sp>
        <p:nvSpPr>
          <p:cNvPr id="675" name="Rectangle"/>
          <p:cNvSpPr/>
          <p:nvPr/>
        </p:nvSpPr>
        <p:spPr>
          <a:xfrm>
            <a:off x="5943734" y="1929526"/>
            <a:ext cx="4076351" cy="705831"/>
          </a:xfrm>
          <a:prstGeom prst="rect">
            <a:avLst/>
          </a:prstGeom>
          <a:solidFill>
            <a:srgbClr val="F9F9F9"/>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pic>
        <p:nvPicPr>
          <p:cNvPr id="676" name="Project.png" descr="Project.png"/>
          <p:cNvPicPr>
            <a:picLocks noChangeAspect="1"/>
          </p:cNvPicPr>
          <p:nvPr/>
        </p:nvPicPr>
        <p:blipFill>
          <a:blip r:embed="rId4" cstate="screen">
            <a:extLst>
              <a:ext uri="{28A0092B-C50C-407E-A947-70E740481C1C}">
                <a14:useLocalDpi xmlns:a14="http://schemas.microsoft.com/office/drawing/2010/main"/>
              </a:ext>
            </a:extLst>
          </a:blip>
          <a:srcRect b="30118"/>
          <a:stretch>
            <a:fillRect/>
          </a:stretch>
        </p:blipFill>
        <p:spPr>
          <a:xfrm>
            <a:off x="14120927" y="1796723"/>
            <a:ext cx="5036344" cy="4283140"/>
          </a:xfrm>
          <a:prstGeom prst="rect">
            <a:avLst/>
          </a:prstGeom>
          <a:ln w="12700">
            <a:miter lim="400000"/>
          </a:ln>
        </p:spPr>
      </p:pic>
      <p:sp>
        <p:nvSpPr>
          <p:cNvPr id="677" name="Rectangle"/>
          <p:cNvSpPr/>
          <p:nvPr/>
        </p:nvSpPr>
        <p:spPr>
          <a:xfrm>
            <a:off x="14600924" y="1929526"/>
            <a:ext cx="4076351" cy="705831"/>
          </a:xfrm>
          <a:prstGeom prst="rect">
            <a:avLst/>
          </a:prstGeom>
          <a:solidFill>
            <a:srgbClr val="F9F9F9"/>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78" name="Line"/>
          <p:cNvSpPr/>
          <p:nvPr/>
        </p:nvSpPr>
        <p:spPr>
          <a:xfrm flipV="1">
            <a:off x="8636425" y="2268803"/>
            <a:ext cx="5773527" cy="2267234"/>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79" name="Rounded Rectangle"/>
          <p:cNvSpPr/>
          <p:nvPr/>
        </p:nvSpPr>
        <p:spPr>
          <a:xfrm>
            <a:off x="5869781" y="2135334"/>
            <a:ext cx="3480626" cy="294215"/>
          </a:xfrm>
          <a:prstGeom prst="roundRect">
            <a:avLst>
              <a:gd name="adj" fmla="val 26564"/>
            </a:avLst>
          </a:prstGeom>
          <a:solidFill>
            <a:srgbClr val="CFCFCF"/>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80" name="Rounded Rectangle"/>
          <p:cNvSpPr/>
          <p:nvPr/>
        </p:nvSpPr>
        <p:spPr>
          <a:xfrm>
            <a:off x="14513718" y="2135334"/>
            <a:ext cx="3480626" cy="294215"/>
          </a:xfrm>
          <a:prstGeom prst="roundRect">
            <a:avLst>
              <a:gd name="adj" fmla="val 12219"/>
            </a:avLst>
          </a:prstGeom>
          <a:solidFill>
            <a:srgbClr val="CFCFCF"/>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81"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82"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Soll die Navigation in beide Richtungen möglich sein, kann eine Rücksprung-Adresse mitgegeben werden."/>
          <p:cNvSpPr txBox="1">
            <a:spLocks noGrp="1"/>
          </p:cNvSpPr>
          <p:nvPr>
            <p:ph type="body" idx="14"/>
          </p:nvPr>
        </p:nvSpPr>
        <p:spPr>
          <a:xfrm>
            <a:off x="3953950" y="7597550"/>
            <a:ext cx="16476100" cy="4001563"/>
          </a:xfrm>
          <a:prstGeom prst="rect">
            <a:avLst/>
          </a:prstGeom>
        </p:spPr>
        <p:txBody>
          <a:bodyPr anchor="ctr"/>
          <a:lstStyle>
            <a:lvl1pPr algn="ctr" defTabSz="825500">
              <a:lnSpc>
                <a:spcPct val="100000"/>
              </a:lnSpc>
              <a:spcBef>
                <a:spcPts val="3000"/>
              </a:spcBef>
              <a:defRPr sz="6000" b="0"/>
            </a:lvl1pPr>
          </a:lstStyle>
          <a:p>
            <a:r>
              <a:t>Soll die Navigation in beide Richtungen möglich sein, kann eine Rücksprung-Adresse mitgegeben werden.</a:t>
            </a:r>
          </a:p>
        </p:txBody>
      </p:sp>
      <p:pic>
        <p:nvPicPr>
          <p:cNvPr id="685"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86"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87" name="Payment Form.png" descr="Payment Form.png"/>
          <p:cNvPicPr>
            <a:picLocks noChangeAspect="1"/>
          </p:cNvPicPr>
          <p:nvPr/>
        </p:nvPicPr>
        <p:blipFill>
          <a:blip r:embed="rId3" cstate="screen">
            <a:extLst>
              <a:ext uri="{28A0092B-C50C-407E-A947-70E740481C1C}">
                <a14:useLocalDpi xmlns:a14="http://schemas.microsoft.com/office/drawing/2010/main"/>
              </a:ext>
            </a:extLst>
          </a:blip>
          <a:srcRect t="10653" b="2174"/>
          <a:stretch>
            <a:fillRect/>
          </a:stretch>
        </p:blipFill>
        <p:spPr>
          <a:xfrm>
            <a:off x="14547319" y="1650240"/>
            <a:ext cx="4183284" cy="4437943"/>
          </a:xfrm>
          <a:prstGeom prst="rect">
            <a:avLst/>
          </a:prstGeom>
          <a:ln w="12700">
            <a:miter lim="400000"/>
          </a:ln>
        </p:spPr>
      </p:pic>
      <p:pic>
        <p:nvPicPr>
          <p:cNvPr id="688" name="Price.png" descr="Price.png"/>
          <p:cNvPicPr>
            <a:picLocks noChangeAspect="1"/>
          </p:cNvPicPr>
          <p:nvPr/>
        </p:nvPicPr>
        <p:blipFill>
          <a:blip r:embed="rId4" cstate="screen">
            <a:extLst>
              <a:ext uri="{28A0092B-C50C-407E-A947-70E740481C1C}">
                <a14:useLocalDpi xmlns:a14="http://schemas.microsoft.com/office/drawing/2010/main"/>
              </a:ext>
            </a:extLst>
          </a:blip>
          <a:srcRect t="10788" b="2107"/>
          <a:stretch>
            <a:fillRect/>
          </a:stretch>
        </p:blipFill>
        <p:spPr>
          <a:xfrm>
            <a:off x="5941891" y="1645124"/>
            <a:ext cx="4177943" cy="4428792"/>
          </a:xfrm>
          <a:prstGeom prst="rect">
            <a:avLst/>
          </a:prstGeom>
          <a:ln w="12700">
            <a:miter lim="400000"/>
          </a:ln>
        </p:spPr>
      </p:pic>
      <p:sp>
        <p:nvSpPr>
          <p:cNvPr id="689" name="Line"/>
          <p:cNvSpPr/>
          <p:nvPr/>
        </p:nvSpPr>
        <p:spPr>
          <a:xfrm flipV="1">
            <a:off x="7956746" y="2171740"/>
            <a:ext cx="6267822" cy="3123413"/>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90" name="Line"/>
          <p:cNvSpPr/>
          <p:nvPr/>
        </p:nvSpPr>
        <p:spPr>
          <a:xfrm flipH="1" flipV="1">
            <a:off x="10448797" y="2279687"/>
            <a:ext cx="5356959" cy="3443851"/>
          </a:xfrm>
          <a:prstGeom prst="line">
            <a:avLst/>
          </a:prstGeom>
          <a:ln w="63500" cap="rnd">
            <a:solidFill>
              <a:schemeClr val="accent1">
                <a:satOff val="25702"/>
                <a:lumOff val="-17864"/>
              </a:schemeClr>
            </a:solidFill>
            <a:custDash>
              <a:ds d="100000" sp="200000"/>
            </a:custDash>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691"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92"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Darüber hinaus können Links auch dazu genutzt werden, einzelne Seitenbereiche eines anderen SCS mit Hilfe von JavaScript dynamisch in die Benutzeroberfläche einzubetten."/>
          <p:cNvSpPr txBox="1">
            <a:spLocks noGrp="1"/>
          </p:cNvSpPr>
          <p:nvPr>
            <p:ph type="body" idx="14"/>
          </p:nvPr>
        </p:nvSpPr>
        <p:spPr>
          <a:xfrm>
            <a:off x="2846910" y="7343550"/>
            <a:ext cx="18690180" cy="5382911"/>
          </a:xfrm>
          <a:prstGeom prst="rect">
            <a:avLst/>
          </a:prstGeom>
        </p:spPr>
        <p:txBody>
          <a:bodyPr anchor="ctr"/>
          <a:lstStyle>
            <a:lvl1pPr algn="ctr" defTabSz="825500">
              <a:lnSpc>
                <a:spcPct val="100000"/>
              </a:lnSpc>
              <a:spcBef>
                <a:spcPts val="3000"/>
              </a:spcBef>
              <a:defRPr sz="6000" b="0"/>
            </a:lvl1pPr>
          </a:lstStyle>
          <a:p>
            <a:r>
              <a:t>Darüber hinaus können Links auch dazu genutzt werden, einzelne Seitenbereiche eines anderen SCS mit Hilfe von JavaScript dynamisch in die Benutzeroberfläche einzubetten.</a:t>
            </a:r>
          </a:p>
        </p:txBody>
      </p:sp>
      <p:sp>
        <p:nvSpPr>
          <p:cNvPr id="695" name="System 1"/>
          <p:cNvSpPr txBox="1"/>
          <p:nvPr/>
        </p:nvSpPr>
        <p:spPr>
          <a:xfrm>
            <a:off x="7310218" y="6559076"/>
            <a:ext cx="17022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1</a:t>
            </a:r>
          </a:p>
        </p:txBody>
      </p:sp>
      <p:sp>
        <p:nvSpPr>
          <p:cNvPr id="696" name="System 2"/>
          <p:cNvSpPr txBox="1"/>
          <p:nvPr/>
        </p:nvSpPr>
        <p:spPr>
          <a:xfrm>
            <a:off x="15753750" y="6559076"/>
            <a:ext cx="170229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System 2</a:t>
            </a:r>
          </a:p>
        </p:txBody>
      </p:sp>
      <p:pic>
        <p:nvPicPr>
          <p:cNvPr id="697" name="browser.png" descr="browser.png"/>
          <p:cNvPicPr>
            <a:picLocks noChangeAspect="1"/>
          </p:cNvPicPr>
          <p:nvPr/>
        </p:nvPicPr>
        <p:blipFill>
          <a:blip r:embed="rId2"/>
          <a:stretch>
            <a:fillRect/>
          </a:stretch>
        </p:blipFill>
        <p:spPr>
          <a:xfrm>
            <a:off x="4736275" y="1138436"/>
            <a:ext cx="6589211" cy="5000669"/>
          </a:xfrm>
          <a:prstGeom prst="rect">
            <a:avLst/>
          </a:prstGeom>
          <a:ln w="12700">
            <a:miter lim="400000"/>
          </a:ln>
        </p:spPr>
      </p:pic>
      <p:pic>
        <p:nvPicPr>
          <p:cNvPr id="698" name="browser.png" descr="browser.png"/>
          <p:cNvPicPr>
            <a:picLocks noChangeAspect="1"/>
          </p:cNvPicPr>
          <p:nvPr/>
        </p:nvPicPr>
        <p:blipFill>
          <a:blip r:embed="rId2"/>
          <a:stretch>
            <a:fillRect/>
          </a:stretch>
        </p:blipFill>
        <p:spPr>
          <a:xfrm>
            <a:off x="13344493" y="1138436"/>
            <a:ext cx="6589212" cy="5000669"/>
          </a:xfrm>
          <a:prstGeom prst="rect">
            <a:avLst/>
          </a:prstGeom>
          <a:ln w="12700">
            <a:miter lim="400000"/>
          </a:ln>
        </p:spPr>
      </p:pic>
      <p:pic>
        <p:nvPicPr>
          <p:cNvPr id="699" name="Tabs.png" descr="Tabs.png"/>
          <p:cNvPicPr>
            <a:picLocks noChangeAspect="1"/>
          </p:cNvPicPr>
          <p:nvPr/>
        </p:nvPicPr>
        <p:blipFill>
          <a:blip r:embed="rId3" cstate="screen">
            <a:extLst>
              <a:ext uri="{28A0092B-C50C-407E-A947-70E740481C1C}">
                <a14:useLocalDpi xmlns:a14="http://schemas.microsoft.com/office/drawing/2010/main"/>
              </a:ext>
            </a:extLst>
          </a:blip>
          <a:srcRect t="14711" b="2873"/>
          <a:stretch>
            <a:fillRect/>
          </a:stretch>
        </p:blipFill>
        <p:spPr>
          <a:xfrm>
            <a:off x="5833616" y="1664565"/>
            <a:ext cx="4394528" cy="4407592"/>
          </a:xfrm>
          <a:prstGeom prst="rect">
            <a:avLst/>
          </a:prstGeom>
          <a:ln w="12700">
            <a:miter lim="400000"/>
          </a:ln>
        </p:spPr>
      </p:pic>
      <p:pic>
        <p:nvPicPr>
          <p:cNvPr id="700" name="Project.png" descr="Project.png"/>
          <p:cNvPicPr>
            <a:picLocks noChangeAspect="1"/>
          </p:cNvPicPr>
          <p:nvPr/>
        </p:nvPicPr>
        <p:blipFill>
          <a:blip r:embed="rId4" cstate="screen">
            <a:extLst>
              <a:ext uri="{28A0092B-C50C-407E-A947-70E740481C1C}">
                <a14:useLocalDpi xmlns:a14="http://schemas.microsoft.com/office/drawing/2010/main"/>
              </a:ext>
            </a:extLst>
          </a:blip>
          <a:srcRect t="12432" b="4143"/>
          <a:stretch>
            <a:fillRect/>
          </a:stretch>
        </p:blipFill>
        <p:spPr>
          <a:xfrm>
            <a:off x="14451325" y="1665365"/>
            <a:ext cx="4375548" cy="4442315"/>
          </a:xfrm>
          <a:prstGeom prst="rect">
            <a:avLst/>
          </a:prstGeom>
          <a:ln w="12700">
            <a:miter lim="400000"/>
          </a:ln>
        </p:spPr>
      </p:pic>
      <p:sp>
        <p:nvSpPr>
          <p:cNvPr id="701" name="Rounded Rectangle"/>
          <p:cNvSpPr/>
          <p:nvPr/>
        </p:nvSpPr>
        <p:spPr>
          <a:xfrm>
            <a:off x="6334125" y="1900628"/>
            <a:ext cx="744374" cy="135341"/>
          </a:xfrm>
          <a:prstGeom prst="roundRect">
            <a:avLst>
              <a:gd name="adj" fmla="val 26564"/>
            </a:avLst>
          </a:prstGeom>
          <a:solidFill>
            <a:srgbClr val="B6B6B6"/>
          </a:solidFill>
          <a:ln w="12700">
            <a:miter lim="400000"/>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2" name="Line"/>
          <p:cNvSpPr/>
          <p:nvPr/>
        </p:nvSpPr>
        <p:spPr>
          <a:xfrm>
            <a:off x="6656546" y="1968298"/>
            <a:ext cx="7671675" cy="1"/>
          </a:xfrm>
          <a:prstGeom prst="line">
            <a:avLst/>
          </a:prstGeom>
          <a:ln w="63500">
            <a:solidFill>
              <a:schemeClr val="accent1">
                <a:satOff val="25702"/>
                <a:lumOff val="-17864"/>
              </a:schemeClr>
            </a:solidFill>
            <a:miter lim="400000"/>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3" name="Rectangle"/>
          <p:cNvSpPr/>
          <p:nvPr/>
        </p:nvSpPr>
        <p:spPr>
          <a:xfrm>
            <a:off x="14632781" y="1785937"/>
            <a:ext cx="4012637" cy="3957294"/>
          </a:xfrm>
          <a:prstGeom prst="rect">
            <a:avLst/>
          </a:prstGeom>
          <a:ln w="63500" cap="rnd">
            <a:solidFill>
              <a:schemeClr val="accent1">
                <a:satOff val="25702"/>
                <a:lumOff val="-17864"/>
              </a:schemeClr>
            </a:solidFill>
            <a:custDash>
              <a:ds d="100000" sp="200000"/>
            </a:custDash>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4" name="Rectangle"/>
          <p:cNvSpPr/>
          <p:nvPr/>
        </p:nvSpPr>
        <p:spPr>
          <a:xfrm>
            <a:off x="6752063" y="2625444"/>
            <a:ext cx="2557635" cy="2522361"/>
          </a:xfrm>
          <a:prstGeom prst="rect">
            <a:avLst/>
          </a:prstGeom>
          <a:ln w="63500" cap="rnd">
            <a:solidFill>
              <a:schemeClr val="accent1">
                <a:satOff val="25702"/>
                <a:lumOff val="-17864"/>
              </a:schemeClr>
            </a:solidFill>
            <a:custDash>
              <a:ds d="100000" sp="200000"/>
            </a:custDash>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
        <p:nvSpPr>
          <p:cNvPr id="705" name="Line"/>
          <p:cNvSpPr/>
          <p:nvPr/>
        </p:nvSpPr>
        <p:spPr>
          <a:xfrm flipH="1" flipV="1">
            <a:off x="9334332" y="3806279"/>
            <a:ext cx="5374189" cy="1"/>
          </a:xfrm>
          <a:prstGeom prst="line">
            <a:avLst/>
          </a:prstGeom>
          <a:ln w="63500" cap="rnd">
            <a:solidFill>
              <a:schemeClr val="accent1">
                <a:satOff val="25702"/>
                <a:lumOff val="-17864"/>
              </a:schemeClr>
            </a:solidFill>
            <a:custDash>
              <a:ds d="100000" sp="200000"/>
            </a:custDash>
            <a:tailEnd type="triangle"/>
          </a:ln>
        </p:spPr>
        <p:txBody>
          <a:bodyPr lIns="71437" tIns="71437" rIns="71437" bIns="71437" anchor="ctr"/>
          <a:lstStyle/>
          <a:p>
            <a:pPr algn="ctr" defTabSz="821531">
              <a:defRPr sz="5600" b="0">
                <a:solidFill>
                  <a:schemeClr val="accent6">
                    <a:lumOff val="100000"/>
                  </a:schemeClr>
                </a:solidFill>
                <a:effectLst>
                  <a:outerShdw blurRad="38100" dist="12700" dir="5400000" rotWithShape="0">
                    <a:schemeClr val="accent6">
                      <a:alpha val="50000"/>
                    </a:schemeClr>
                  </a:outerShdw>
                </a:effectLst>
                <a:latin typeface="Gill Sans"/>
                <a:ea typeface="Gill Sans"/>
                <a:cs typeface="Gill Sans"/>
                <a:sym typeface="Gill Sans"/>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Um die Kopplung zu anderen Systemen minimal zu halten sollte auf entfernte, synchrone Aufrufe innerhalb der Geschäftslogik verzichtet werd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Um die Kopplung zu anderen Systemen </a:t>
            </a:r>
            <a:r>
              <a:rPr b="1"/>
              <a:t>minimal</a:t>
            </a:r>
            <a:r>
              <a:t> zu halten sollte auf entfernte, synchrone Aufrufe innerhalb der Geschäftslogik verzichtet werden.</a:t>
            </a:r>
          </a:p>
        </p:txBody>
      </p:sp>
      <p:pic>
        <p:nvPicPr>
          <p:cNvPr id="708" name="scs-logic-integration.pdf" descr="scs-logic-integratio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Falls sich entfernte Aufrufe eines APIs nicht vermeiden lassen, sollten diese asynchron erfolgen, um Abhängigkeiten zu reduzieren und Fehlerkaskaden vorzubeug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Falls sich entfernte Aufrufe eines APIs nicht vermeiden lassen, sollten diese </a:t>
            </a:r>
            <a:r>
              <a:rPr b="1"/>
              <a:t>asynchron</a:t>
            </a:r>
            <a:r>
              <a:t> erfolgen, um Abhängigkeiten zu reduzieren und Fehlerkaskaden vorzubeugen.</a:t>
            </a:r>
          </a:p>
        </p:txBody>
      </p:sp>
      <p:pic>
        <p:nvPicPr>
          <p:cNvPr id="711" name="scs-intergration-async.pdf" descr="scs-intergration-asyn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Dies setzt jedoch voraus, dass  Änderungshäufigkeit und Aktualitätserwartung des Datenbestandes einen „Eventual Consistency“ Ansatz erlauben."/>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Dies setzt jedoch voraus, dass  Änderungshäufigkeit und Aktualitätserwartung des Datenbestandes einen „</a:t>
            </a:r>
            <a:r>
              <a:rPr b="1"/>
              <a:t>Eventual Consistency</a:t>
            </a:r>
            <a:r>
              <a:t>“ Ansatz erlauben.</a:t>
            </a:r>
          </a:p>
        </p:txBody>
      </p:sp>
      <p:pic>
        <p:nvPicPr>
          <p:cNvPr id="714" name="scs-intergration-async.pdf" descr="scs-intergration-async.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74226" y="1132879"/>
            <a:ext cx="6113338" cy="1145037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Fachlichkeit und verschiedene Domänen"/>
          <p:cNvSpPr txBox="1">
            <a:spLocks noGrp="1"/>
          </p:cNvSpPr>
          <p:nvPr>
            <p:ph type="body" idx="14"/>
          </p:nvPr>
        </p:nvSpPr>
        <p:spPr>
          <a:xfrm>
            <a:off x="12788900" y="1203913"/>
            <a:ext cx="10134600" cy="11308174"/>
          </a:xfrm>
          <a:prstGeom prst="rect">
            <a:avLst/>
          </a:prstGeom>
        </p:spPr>
        <p:txBody>
          <a:bodyPr anchor="ctr"/>
          <a:lstStyle>
            <a:lvl1pPr defTabSz="825500">
              <a:lnSpc>
                <a:spcPct val="100000"/>
              </a:lnSpc>
              <a:spcBef>
                <a:spcPts val="3000"/>
              </a:spcBef>
              <a:defRPr sz="6000" b="0"/>
            </a:lvl1pPr>
          </a:lstStyle>
          <a:p>
            <a:r>
              <a:t>Fachlichkeit und verschiedene Domänen</a:t>
            </a:r>
          </a:p>
        </p:txBody>
      </p:sp>
      <p:pic>
        <p:nvPicPr>
          <p:cNvPr id="601" name="monolith-open.pdf" descr="monolith-open.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2000" y="4381500"/>
            <a:ext cx="5207000" cy="4997195"/>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Ein auf diese Weise integriertes  System of Systems besitzt viele Vorteile."/>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Ein auf diese Weise integriertes </a:t>
            </a:r>
            <a:br/>
            <a:r>
              <a:rPr b="1"/>
              <a:t>System of Systems</a:t>
            </a:r>
            <a:br/>
            <a:r>
              <a:t>besitzt viele Vorteile.</a:t>
            </a:r>
          </a:p>
        </p:txBody>
      </p:sp>
      <p:pic>
        <p:nvPicPr>
          <p:cNvPr id="717" name="sos.pdf" descr="sos.pdf"/>
          <p:cNvPicPr>
            <a:picLocks noChangeAspect="1"/>
          </p:cNvPicPr>
          <p:nvPr/>
        </p:nvPicPr>
        <p:blipFill>
          <a:blip r:embed="rId2"/>
          <a:stretch>
            <a:fillRect/>
          </a:stretch>
        </p:blipFill>
        <p:spPr>
          <a:xfrm>
            <a:off x="6108700" y="1599179"/>
            <a:ext cx="12166600" cy="5956301"/>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Die Entkopplung einzelner, austauschbarer Systeme führt zu einem stabileren Gesamtsystem."/>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Die </a:t>
            </a:r>
            <a:r>
              <a:rPr b="1"/>
              <a:t>Entkopplung</a:t>
            </a:r>
            <a:r>
              <a:t> einzelner, austauschbarer Systeme führt zu einem stabileren Gesamtsystem.</a:t>
            </a:r>
          </a:p>
        </p:txBody>
      </p:sp>
      <p:pic>
        <p:nvPicPr>
          <p:cNvPr id="720" name="sos-replace.pdf" descr="sos-replace.pdf"/>
          <p:cNvPicPr>
            <a:picLocks noChangeAspect="1"/>
          </p:cNvPicPr>
          <p:nvPr/>
        </p:nvPicPr>
        <p:blipFill>
          <a:blip r:embed="rId2"/>
          <a:stretch>
            <a:fillRect/>
          </a:stretch>
        </p:blipFill>
        <p:spPr>
          <a:xfrm>
            <a:off x="6108700" y="741929"/>
            <a:ext cx="12166600" cy="6807201"/>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Darüber hinaus können  einzelne Systeme nach Bedarf  individuell skaliert und auf die zu  erwartende Last angepasst werden."/>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Darüber hinaus können </a:t>
            </a:r>
            <a:br/>
            <a:r>
              <a:t>einzelne Systeme nach Bedarf </a:t>
            </a:r>
            <a:br/>
            <a:r>
              <a:rPr b="1"/>
              <a:t>individuell skaliert</a:t>
            </a:r>
            <a:r>
              <a:t> und auf die zu </a:t>
            </a:r>
            <a:br/>
            <a:r>
              <a:t>erwartende Last angepasst werden.</a:t>
            </a:r>
          </a:p>
        </p:txBody>
      </p:sp>
      <p:pic>
        <p:nvPicPr>
          <p:cNvPr id="723" name="sos-scale.pdf" descr="sos-scal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599179"/>
            <a:ext cx="12166600" cy="5956301"/>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Um ein altes, monolithisches System in ein System of Systems zu überführen, empfiehlt sich in der Regel kein Big Bang Release, da dies insbesondere bei großen Systemen besonders fehleranfällig und riskant ist."/>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Um ein altes, monolithisches System in ein System of Systems zu überführen, empfiehlt sich in der Regel kein </a:t>
            </a:r>
            <a:r>
              <a:rPr b="1"/>
              <a:t>Big Bang Release</a:t>
            </a:r>
            <a:r>
              <a:t>, da dies insbesondere bei großen Systemen besonders fehleranfällig und riskant ist.</a:t>
            </a:r>
          </a:p>
        </p:txBody>
      </p:sp>
      <p:pic>
        <p:nvPicPr>
          <p:cNvPr id="726" name="sos-modernization-1.pdf" descr="sos-modernization-1.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600200"/>
            <a:ext cx="12166600" cy="4927869"/>
          </a:xfrm>
          <a:prstGeom prst="rect">
            <a:avLst/>
          </a:prstGeom>
          <a:ln w="12700">
            <a:miter lim="400000"/>
          </a:ln>
        </p:spPr>
      </p:pic>
      <p:sp>
        <p:nvSpPr>
          <p:cNvPr id="727" name="Version 1"/>
          <p:cNvSpPr txBox="1"/>
          <p:nvPr/>
        </p:nvSpPr>
        <p:spPr>
          <a:xfrm>
            <a:off x="11323415" y="681809"/>
            <a:ext cx="170304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Version 1</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Um ein altes, monolithisches System in ein System of Systems zu überführen, empfiehlt sich in der Regel kein Big Bang Release, da dies insbesondere bei großen Systemen besonders fehleranfällig und riskant ist."/>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Um ein altes, monolithisches System in ein System of Systems zu überführen, empfiehlt sich in der Regel kein </a:t>
            </a:r>
            <a:r>
              <a:rPr b="1"/>
              <a:t>Big Bang Release</a:t>
            </a:r>
            <a:r>
              <a:t>, da dies insbesondere bei großen Systemen besonders fehleranfällig und riskant ist.</a:t>
            </a:r>
          </a:p>
        </p:txBody>
      </p:sp>
      <p:pic>
        <p:nvPicPr>
          <p:cNvPr id="730" name="sos-modernization-2.pdf" descr="sos-modernization-2.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08700" y="1536009"/>
            <a:ext cx="12166600" cy="5056250"/>
          </a:xfrm>
          <a:prstGeom prst="rect">
            <a:avLst/>
          </a:prstGeom>
          <a:ln w="12700">
            <a:miter lim="400000"/>
          </a:ln>
        </p:spPr>
      </p:pic>
      <p:sp>
        <p:nvSpPr>
          <p:cNvPr id="731" name="Version 2"/>
          <p:cNvSpPr txBox="1"/>
          <p:nvPr/>
        </p:nvSpPr>
        <p:spPr>
          <a:xfrm>
            <a:off x="11323415" y="681809"/>
            <a:ext cx="170304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3000"/>
              </a:spcBef>
              <a:defRPr sz="3000" b="0"/>
            </a:lvl1pPr>
          </a:lstStyle>
          <a:p>
            <a:r>
              <a:t>Version 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tatt dessen führen Anpassungen in häufigen, kleinen Schritten dazu, große und komplexe Systeme evolutionär zu modernisieren. Das Risiko eines Fehlschlags wird dabei erheblich minimiert."/>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Statt dessen führen Anpassungen in häufigen, kleinen Schritten dazu, große und komplexe Systeme </a:t>
            </a:r>
            <a:r>
              <a:rPr b="1"/>
              <a:t>evolutionär</a:t>
            </a:r>
            <a:r>
              <a:t> zu modernisieren. Das Risiko eines Fehlschlags wird dabei erheblich minimiert.</a:t>
            </a:r>
          </a:p>
        </p:txBody>
      </p:sp>
      <p:pic>
        <p:nvPicPr>
          <p:cNvPr id="734" name="sos-modernization-4.pdf" descr="sos-modernization-4.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806976" y="1420250"/>
            <a:ext cx="12770048" cy="5292218"/>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tatt dessen führen Anpassungen in häufigen, kleinen Schritten dazu, große und komplexe Systeme evolutionär zu modernisieren. Das Risiko eines Fehlschlags wird dabei erheblich minimiert."/>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Statt dessen führen Anpassungen in häufigen, kleinen Schritten dazu, große und komplexe Systeme </a:t>
            </a:r>
            <a:r>
              <a:rPr b="1"/>
              <a:t>evolutionär</a:t>
            </a:r>
            <a:r>
              <a:t> zu modernisieren. Das Risiko eines Fehlschlags wird dabei erheblich minimiert.</a:t>
            </a:r>
          </a:p>
        </p:txBody>
      </p:sp>
      <p:pic>
        <p:nvPicPr>
          <p:cNvPr id="737" name="sos-modernization-3.pdf" descr="sos-modernization-3.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806976" y="1420250"/>
            <a:ext cx="12770048" cy="5292218"/>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In der Realität besteht ein System of Systems in Teilen sowohl aus Individual-Software als auch aus Standardprodukten."/>
          <p:cNvSpPr txBox="1">
            <a:spLocks noGrp="1"/>
          </p:cNvSpPr>
          <p:nvPr>
            <p:ph type="body" idx="14"/>
          </p:nvPr>
        </p:nvSpPr>
        <p:spPr>
          <a:xfrm>
            <a:off x="2846910" y="7343550"/>
            <a:ext cx="18690180" cy="5382911"/>
          </a:xfrm>
          <a:prstGeom prst="rect">
            <a:avLst/>
          </a:prstGeom>
        </p:spPr>
        <p:txBody>
          <a:bodyPr anchor="ctr"/>
          <a:lstStyle>
            <a:lvl1pPr algn="ctr" defTabSz="825500">
              <a:lnSpc>
                <a:spcPct val="100000"/>
              </a:lnSpc>
              <a:spcBef>
                <a:spcPts val="3000"/>
              </a:spcBef>
              <a:defRPr sz="6000" b="0"/>
            </a:lvl1pPr>
          </a:lstStyle>
          <a:p>
            <a:r>
              <a:t>In der Realität besteht ein System of Systems in Teilen sowohl aus Individual-Software als auch aus Standardprodukten.</a:t>
            </a:r>
          </a:p>
        </p:txBody>
      </p:sp>
      <p:pic>
        <p:nvPicPr>
          <p:cNvPr id="740" name="sos-with-stadard-software.pdf" descr="sos-with-stadard-softwar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06514" y="1420250"/>
            <a:ext cx="15970972" cy="5388739"/>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Bei der Auswahl von Produkten ist darauf zu achten, dass die Software klar definierte Aufgaben erfüllt und sich über dieselben Mechanismen wie individuell entwickelte  Self-Contained Systems integrieren lässt."/>
          <p:cNvSpPr txBox="1">
            <a:spLocks noGrp="1"/>
          </p:cNvSpPr>
          <p:nvPr>
            <p:ph type="body" idx="14"/>
          </p:nvPr>
        </p:nvSpPr>
        <p:spPr>
          <a:xfrm>
            <a:off x="2846910" y="7343550"/>
            <a:ext cx="18690180" cy="5382911"/>
          </a:xfrm>
          <a:prstGeom prst="rect">
            <a:avLst/>
          </a:prstGeom>
        </p:spPr>
        <p:txBody>
          <a:bodyPr anchor="ctr"/>
          <a:lstStyle/>
          <a:p>
            <a:pPr algn="ctr" defTabSz="825500">
              <a:lnSpc>
                <a:spcPct val="100000"/>
              </a:lnSpc>
              <a:spcBef>
                <a:spcPts val="3000"/>
              </a:spcBef>
              <a:defRPr sz="6000" b="0"/>
            </a:pPr>
            <a:r>
              <a:t>Bei der Auswahl von Produkten ist darauf zu achten, dass die Software klar definierte Aufgaben erfüllt und sich über dieselben Mechanismen wie individuell entwickelte </a:t>
            </a:r>
            <a:br/>
            <a:r>
              <a:t>Self-Contained Systems integrieren lässt.</a:t>
            </a:r>
          </a:p>
        </p:txBody>
      </p:sp>
      <p:pic>
        <p:nvPicPr>
          <p:cNvPr id="743" name="standard-software.pdf" descr="standard-software.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108699" y="1600200"/>
            <a:ext cx="12166601" cy="4927869"/>
          </a:xfrm>
          <a:prstGeom prst="rect">
            <a:avLst/>
          </a:prstGeom>
          <a:ln w="12700">
            <a:miter lim="400000"/>
          </a:ln>
        </p:spPr>
      </p:pic>
      <p:sp>
        <p:nvSpPr>
          <p:cNvPr id="744" name="Line"/>
          <p:cNvSpPr/>
          <p:nvPr/>
        </p:nvSpPr>
        <p:spPr>
          <a:xfrm flipV="1">
            <a:off x="12385425" y="602480"/>
            <a:ext cx="1" cy="1629547"/>
          </a:xfrm>
          <a:prstGeom prst="line">
            <a:avLst/>
          </a:prstGeom>
          <a:ln w="635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
        <p:nvSpPr>
          <p:cNvPr id="745" name="Line"/>
          <p:cNvSpPr/>
          <p:nvPr/>
        </p:nvSpPr>
        <p:spPr>
          <a:xfrm>
            <a:off x="12012892" y="721013"/>
            <a:ext cx="1" cy="1629548"/>
          </a:xfrm>
          <a:prstGeom prst="line">
            <a:avLst/>
          </a:prstGeom>
          <a:ln w="63500">
            <a:solidFill>
              <a:srgbClr val="979798"/>
            </a:solidFill>
            <a:miter lim="400000"/>
            <a:tailEnd type="triangle"/>
          </a:ln>
        </p:spPr>
        <p:txBody>
          <a:bodyPr lIns="0" tIns="0" rIns="0" bIns="0" anchor="ctr"/>
          <a:lstStyle/>
          <a:p>
            <a:pPr algn="ctr">
              <a:defRPr sz="3200" b="0">
                <a:solidFill>
                  <a:schemeClr val="accent6">
                    <a:lumOff val="100000"/>
                  </a:schemeClr>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Dies sorgt dafür, dass sich auch Standardprodukte nach Ablauf ihrer Nutzungszeit risikoarm durch ein nachfolgendes System ersetzen lassen."/>
          <p:cNvSpPr txBox="1">
            <a:spLocks noGrp="1"/>
          </p:cNvSpPr>
          <p:nvPr>
            <p:ph type="body" idx="14"/>
          </p:nvPr>
        </p:nvSpPr>
        <p:spPr>
          <a:xfrm>
            <a:off x="2846910" y="7343550"/>
            <a:ext cx="18690180" cy="5382911"/>
          </a:xfrm>
          <a:prstGeom prst="rect">
            <a:avLst/>
          </a:prstGeom>
        </p:spPr>
        <p:txBody>
          <a:bodyPr anchor="ctr"/>
          <a:lstStyle>
            <a:lvl1pPr algn="ctr" defTabSz="825500">
              <a:lnSpc>
                <a:spcPct val="100000"/>
              </a:lnSpc>
              <a:spcBef>
                <a:spcPts val="3000"/>
              </a:spcBef>
              <a:defRPr sz="6000" b="0"/>
            </a:lvl1pPr>
          </a:lstStyle>
          <a:p>
            <a:r>
              <a:t>Dies sorgt dafür, dass sich auch Standardprodukte nach Ablauf ihrer Nutzungszeit risikoarm durch ein nachfolgendes System ersetzen lassen.</a:t>
            </a:r>
          </a:p>
        </p:txBody>
      </p:sp>
      <p:pic>
        <p:nvPicPr>
          <p:cNvPr id="748" name="sos-with-stadard-software.pdf" descr="sos-with-stadard-software.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06514" y="1471050"/>
            <a:ext cx="15970972" cy="538873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Benutzeroberfläche Geschäftslogik Datenhaltung"/>
          <p:cNvSpPr txBox="1">
            <a:spLocks noGrp="1"/>
          </p:cNvSpPr>
          <p:nvPr>
            <p:ph type="body" idx="14"/>
          </p:nvPr>
        </p:nvSpPr>
        <p:spPr>
          <a:xfrm>
            <a:off x="12788900" y="1206500"/>
            <a:ext cx="10134600" cy="11308173"/>
          </a:xfrm>
          <a:prstGeom prst="rect">
            <a:avLst/>
          </a:prstGeom>
        </p:spPr>
        <p:txBody>
          <a:bodyPr anchor="ctr"/>
          <a:lstStyle/>
          <a:p>
            <a:pPr defTabSz="825500">
              <a:lnSpc>
                <a:spcPct val="100000"/>
              </a:lnSpc>
              <a:spcBef>
                <a:spcPts val="3000"/>
              </a:spcBef>
              <a:defRPr sz="6000"/>
            </a:pPr>
            <a:r>
              <a:t>Benutzeroberfläche</a:t>
            </a:r>
            <a:br/>
            <a:r>
              <a:rPr>
                <a:solidFill>
                  <a:schemeClr val="accent3">
                    <a:hueOff val="-99999"/>
                    <a:satOff val="-8697"/>
                    <a:lumOff val="-6862"/>
                  </a:schemeClr>
                </a:solidFill>
              </a:rPr>
              <a:t>Geschäftslogik</a:t>
            </a:r>
            <a:br/>
            <a:r>
              <a:rPr>
                <a:solidFill>
                  <a:schemeClr val="accent2">
                    <a:hueOff val="69615"/>
                    <a:satOff val="3657"/>
                    <a:lumOff val="-6036"/>
                  </a:schemeClr>
                </a:solidFill>
              </a:rPr>
              <a:t>Datenhaltung</a:t>
            </a:r>
          </a:p>
        </p:txBody>
      </p:sp>
      <p:pic>
        <p:nvPicPr>
          <p:cNvPr id="604" name="monolith-layers.pdf" descr="monolith-layer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88059"/>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Dies sorgt dafür, dass sich auch Standardprodukte nach Ablauf ihrer Nutzungszeit risikoarm durch ein nachfolgendes System ersetzen lassen."/>
          <p:cNvSpPr txBox="1">
            <a:spLocks noGrp="1"/>
          </p:cNvSpPr>
          <p:nvPr>
            <p:ph type="body" idx="14"/>
          </p:nvPr>
        </p:nvSpPr>
        <p:spPr>
          <a:xfrm>
            <a:off x="2846910" y="7343550"/>
            <a:ext cx="18690180" cy="5382911"/>
          </a:xfrm>
          <a:prstGeom prst="rect">
            <a:avLst/>
          </a:prstGeom>
        </p:spPr>
        <p:txBody>
          <a:bodyPr anchor="ctr"/>
          <a:lstStyle>
            <a:lvl1pPr algn="ctr" defTabSz="825500">
              <a:lnSpc>
                <a:spcPct val="100000"/>
              </a:lnSpc>
              <a:spcBef>
                <a:spcPts val="3000"/>
              </a:spcBef>
              <a:defRPr sz="6000" b="0"/>
            </a:lvl1pPr>
          </a:lstStyle>
          <a:p>
            <a:r>
              <a:t>Dies sorgt dafür, dass sich auch Standardprodukte nach Ablauf ihrer Nutzungszeit risikoarm durch ein nachfolgendes System ersetzen lassen.</a:t>
            </a:r>
          </a:p>
        </p:txBody>
      </p:sp>
      <p:pic>
        <p:nvPicPr>
          <p:cNvPr id="751" name="sos-with-standard-software-new.pdf" descr="sos-with-standard-software-new.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97350" y="1457077"/>
            <a:ext cx="15989300" cy="5394924"/>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Findet sich kein Produkt, dass sich nach den angestrebten Kriterien in das Gesamtsystem integrieren lässt, sollte eine Alternative gewählt werden, die sich zumindest um einheitliche Schnittstellen erweitern lässt."/>
          <p:cNvSpPr txBox="1">
            <a:spLocks noGrp="1"/>
          </p:cNvSpPr>
          <p:nvPr>
            <p:ph type="body" idx="14"/>
          </p:nvPr>
        </p:nvSpPr>
        <p:spPr>
          <a:xfrm>
            <a:off x="2846910" y="7343550"/>
            <a:ext cx="18690180" cy="5382911"/>
          </a:xfrm>
          <a:prstGeom prst="rect">
            <a:avLst/>
          </a:prstGeom>
        </p:spPr>
        <p:txBody>
          <a:bodyPr anchor="ctr"/>
          <a:lstStyle>
            <a:lvl1pPr algn="ctr" defTabSz="825500">
              <a:lnSpc>
                <a:spcPct val="100000"/>
              </a:lnSpc>
              <a:spcBef>
                <a:spcPts val="3000"/>
              </a:spcBef>
              <a:defRPr sz="6000" b="0"/>
            </a:lvl1pPr>
          </a:lstStyle>
          <a:p>
            <a:r>
              <a:t>Findet sich kein Produkt, dass sich nach den angestrebten Kriterien in das Gesamtsystem integrieren lässt, sollte eine Alternative gewählt werden, die sich zumindest um einheitliche Schnittstellen erweitern lässt. </a:t>
            </a:r>
          </a:p>
        </p:txBody>
      </p:sp>
      <p:pic>
        <p:nvPicPr>
          <p:cNvPr id="754" name="sos-with-stadard-software-adapters.pdf" descr="sos-with-stadard-software-adapters.pd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97350" y="1457077"/>
            <a:ext cx="15989300" cy="5394924"/>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eitere interessante Inhalte zum Thema  Self-Contained Systems, Microservices, Monolithen, REST oder ROCA finden Sie auf https://www.innoq.com…"/>
          <p:cNvSpPr txBox="1">
            <a:spLocks noGrp="1"/>
          </p:cNvSpPr>
          <p:nvPr>
            <p:ph type="body" sz="half" idx="4294967295"/>
          </p:nvPr>
        </p:nvSpPr>
        <p:spPr>
          <a:xfrm>
            <a:off x="1277937" y="2471320"/>
            <a:ext cx="14716126" cy="6620825"/>
          </a:xfrm>
          <a:prstGeom prst="rect">
            <a:avLst/>
          </a:prstGeom>
        </p:spPr>
        <p:txBody>
          <a:bodyPr lIns="71437" tIns="71437" rIns="71437" bIns="71437" anchor="ctr">
            <a:normAutofit/>
          </a:bodyPr>
          <a:lstStyle/>
          <a:p>
            <a:pPr defTabSz="665440">
              <a:lnSpc>
                <a:spcPct val="100000"/>
              </a:lnSpc>
              <a:spcBef>
                <a:spcPts val="5400"/>
              </a:spcBef>
              <a:defRPr sz="4698" b="0"/>
            </a:pPr>
            <a:r>
              <a:t>Weitere interessante Inhalte zum Thema </a:t>
            </a:r>
            <a:br/>
            <a:r>
              <a:t>Self-Contained Systems, Microservices, Monolithen, REST oder ROCA finden Sie auf</a:t>
            </a:r>
            <a:br/>
            <a:r>
              <a:rPr u="sng">
                <a:hlinkClick r:id="rId2"/>
              </a:rPr>
              <a:t>https://www.innoq.com</a:t>
            </a:r>
          </a:p>
          <a:p>
            <a:pPr defTabSz="665440">
              <a:lnSpc>
                <a:spcPct val="100000"/>
              </a:lnSpc>
              <a:spcBef>
                <a:spcPts val="5400"/>
              </a:spcBef>
              <a:defRPr sz="4698" b="0"/>
            </a:pPr>
            <a:endParaRPr u="sng">
              <a:hlinkClick r:id="rId2"/>
            </a:endParaRPr>
          </a:p>
          <a:p>
            <a:pPr defTabSz="665440">
              <a:lnSpc>
                <a:spcPct val="100000"/>
              </a:lnSpc>
              <a:spcBef>
                <a:spcPts val="5400"/>
              </a:spcBef>
              <a:defRPr sz="4698" b="0"/>
            </a:pPr>
            <a:r>
              <a:t>Bei Fragen oder Anregungen zögern Sie nicht uns zu kontaktieren </a:t>
            </a:r>
            <a:r>
              <a:rPr u="sng">
                <a:hlinkClick r:id="rId3"/>
              </a:rPr>
              <a:t>info@innoq.com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 sowie verschiedene Module, Komponenten, Frameworks und Bibliotheken."/>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 sowie </a:t>
            </a:r>
            <a:r>
              <a:rPr b="1"/>
              <a:t>verschiedene</a:t>
            </a:r>
            <a:r>
              <a:t> Module, Komponenten, Frameworks und Bibliotheken.</a:t>
            </a:r>
          </a:p>
        </p:txBody>
      </p:sp>
      <p:pic>
        <p:nvPicPr>
          <p:cNvPr id="607" name="monolith-components.pdf" descr="monolith-component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9719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Dabei tendiert ein Monolith dazu,  über die Zeit zu wachsen."/>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Dabei tendiert ein Monolith dazu, </a:t>
            </a:r>
            <a:br/>
            <a:r>
              <a:t>über die Zeit zu </a:t>
            </a:r>
            <a:r>
              <a:rPr b="1"/>
              <a:t>wachsen</a:t>
            </a:r>
            <a:r>
              <a:t>.</a:t>
            </a:r>
          </a:p>
        </p:txBody>
      </p:sp>
      <p:pic>
        <p:nvPicPr>
          <p:cNvPr id="610" name="monolith-chaos.pdf" descr="monolith-chao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999" y="4381500"/>
            <a:ext cx="5207001" cy="499719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Dabei tendiert ein Monolith dazu,  über die Zeit zu wachsen."/>
          <p:cNvSpPr txBox="1">
            <a:spLocks noGrp="1"/>
          </p:cNvSpPr>
          <p:nvPr>
            <p:ph type="body" idx="14"/>
          </p:nvPr>
        </p:nvSpPr>
        <p:spPr>
          <a:xfrm>
            <a:off x="12788900" y="1203913"/>
            <a:ext cx="10134600" cy="11308174"/>
          </a:xfrm>
          <a:prstGeom prst="rect">
            <a:avLst/>
          </a:prstGeom>
        </p:spPr>
        <p:txBody>
          <a:bodyPr anchor="ctr"/>
          <a:lstStyle/>
          <a:p>
            <a:pPr defTabSz="825500">
              <a:lnSpc>
                <a:spcPct val="100000"/>
              </a:lnSpc>
              <a:spcBef>
                <a:spcPts val="3000"/>
              </a:spcBef>
              <a:defRPr sz="6000" b="0"/>
            </a:pPr>
            <a:r>
              <a:t>Dabei tendiert ein Monolith dazu, </a:t>
            </a:r>
            <a:br/>
            <a:r>
              <a:t>über die Zeit zu </a:t>
            </a:r>
            <a:r>
              <a:rPr b="1"/>
              <a:t>wachsen</a:t>
            </a:r>
            <a:r>
              <a:t>.</a:t>
            </a:r>
          </a:p>
        </p:txBody>
      </p:sp>
      <p:pic>
        <p:nvPicPr>
          <p:cNvPr id="613" name="monolith-chaos.pdf" descr="monolith-chao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061039" y="2230834"/>
            <a:ext cx="9688922" cy="929852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Zerschneidet man ein solches monolithisches System entlang seiner fachlichen Grenzen …"/>
          <p:cNvSpPr txBox="1">
            <a:spLocks noGrp="1"/>
          </p:cNvSpPr>
          <p:nvPr>
            <p:ph type="body" idx="14"/>
          </p:nvPr>
        </p:nvSpPr>
        <p:spPr>
          <a:xfrm>
            <a:off x="12794388" y="1203913"/>
            <a:ext cx="10134601" cy="11308174"/>
          </a:xfrm>
          <a:prstGeom prst="rect">
            <a:avLst/>
          </a:prstGeom>
        </p:spPr>
        <p:txBody>
          <a:bodyPr anchor="ctr"/>
          <a:lstStyle>
            <a:lvl1pPr defTabSz="825500">
              <a:lnSpc>
                <a:spcPct val="100000"/>
              </a:lnSpc>
              <a:spcBef>
                <a:spcPts val="3000"/>
              </a:spcBef>
              <a:defRPr sz="6000" b="0"/>
            </a:lvl1pPr>
          </a:lstStyle>
          <a:p>
            <a:r>
              <a:t>Zerschneidet man ein solches monolithisches System entlang seiner fachlichen Grenzen …</a:t>
            </a:r>
          </a:p>
        </p:txBody>
      </p:sp>
      <p:pic>
        <p:nvPicPr>
          <p:cNvPr id="616" name="system-of-systems.pdf" descr="system-of-systems.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460" y="4383244"/>
            <a:ext cx="5207001" cy="494951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 und entwickelt jede Domäne in einer eigenständigen, austauschbaren Webanwendung …"/>
          <p:cNvSpPr txBox="1">
            <a:spLocks noGrp="1"/>
          </p:cNvSpPr>
          <p:nvPr>
            <p:ph type="body" idx="14"/>
          </p:nvPr>
        </p:nvSpPr>
        <p:spPr>
          <a:xfrm>
            <a:off x="12794388" y="1203913"/>
            <a:ext cx="10134601" cy="11308174"/>
          </a:xfrm>
          <a:prstGeom prst="rect">
            <a:avLst/>
          </a:prstGeom>
        </p:spPr>
        <p:txBody>
          <a:bodyPr anchor="ctr"/>
          <a:lstStyle/>
          <a:p>
            <a:pPr defTabSz="825500">
              <a:lnSpc>
                <a:spcPct val="100000"/>
              </a:lnSpc>
              <a:spcBef>
                <a:spcPts val="3000"/>
              </a:spcBef>
              <a:defRPr sz="6000" b="0"/>
            </a:pPr>
            <a:r>
              <a:t>… und entwickelt jede Domäne in einer </a:t>
            </a:r>
            <a:r>
              <a:rPr b="1"/>
              <a:t>eigenständigen, austauschbaren Webanwendung</a:t>
            </a:r>
            <a:r>
              <a:t> …</a:t>
            </a:r>
          </a:p>
        </p:txBody>
      </p:sp>
      <p:pic>
        <p:nvPicPr>
          <p:cNvPr id="619" name="system-of-systems-column.pdf" descr="system-of-systems-column.pdf"/>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01460" y="4383244"/>
            <a:ext cx="5207001" cy="49495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24244C"/>
      </a:dk1>
      <a:lt1>
        <a:srgbClr val="FFFFFF"/>
      </a:lt1>
      <a:dk2>
        <a:srgbClr val="646465"/>
      </a:dk2>
      <a:lt2>
        <a:srgbClr val="D8D8D8"/>
      </a:lt2>
      <a:accent1>
        <a:srgbClr val="5B5B70"/>
      </a:accent1>
      <a:accent2>
        <a:srgbClr val="FC6E86"/>
      </a:accent2>
      <a:accent3>
        <a:srgbClr val="68DDC3"/>
      </a:accent3>
      <a:accent4>
        <a:srgbClr val="FFF87A"/>
      </a:accent4>
      <a:accent5>
        <a:srgbClr val="000000">
          <a:alpha val="90000"/>
        </a:srgbClr>
      </a:accent5>
      <a:accent6>
        <a:srgbClr val="000000">
          <a:alpha val="50000"/>
        </a:srgbClr>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25702"/>
            <a:lumOff val="-17864"/>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3000"/>
          </a:spcBef>
          <a:spcAft>
            <a:spcPts val="0"/>
          </a:spcAft>
          <a:buClrTx/>
          <a:buSzTx/>
          <a:buFontTx/>
          <a:buNone/>
          <a:tabLst/>
          <a:defRPr kumimoji="0" sz="4500" b="0" i="0" u="none" strike="noStrike" cap="none" spc="0" normalizeH="0" baseline="0">
            <a:ln>
              <a:noFill/>
            </a:ln>
            <a:solidFill>
              <a:schemeClr val="accent2">
                <a:hueOff val="69615"/>
                <a:satOff val="3657"/>
                <a:lumOff val="-6036"/>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chemeClr val="accent1">
              <a:satOff val="25702"/>
              <a:lumOff val="-17864"/>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646465"/>
      </a:dk2>
      <a:lt2>
        <a:srgbClr val="D8D8D8"/>
      </a:lt2>
      <a:accent1>
        <a:srgbClr val="5B5B70"/>
      </a:accent1>
      <a:accent2>
        <a:srgbClr val="FC6E86"/>
      </a:accent2>
      <a:accent3>
        <a:srgbClr val="68DDC3"/>
      </a:accent3>
      <a:accent4>
        <a:srgbClr val="FFF87A"/>
      </a:accent4>
      <a:accent5>
        <a:srgbClr val="000000">
          <a:alpha val="90000"/>
        </a:srgbClr>
      </a:accent5>
      <a:accent6>
        <a:srgbClr val="000000">
          <a:alpha val="50000"/>
        </a:srgbClr>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25702"/>
            <a:lumOff val="-17864"/>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3000"/>
          </a:spcBef>
          <a:spcAft>
            <a:spcPts val="0"/>
          </a:spcAft>
          <a:buClrTx/>
          <a:buSzTx/>
          <a:buFontTx/>
          <a:buNone/>
          <a:tabLst/>
          <a:defRPr kumimoji="0" sz="4500" b="0" i="0" u="none" strike="noStrike" cap="none" spc="0" normalizeH="0" baseline="0">
            <a:ln>
              <a:noFill/>
            </a:ln>
            <a:solidFill>
              <a:schemeClr val="accent2">
                <a:hueOff val="69615"/>
                <a:satOff val="3657"/>
                <a:lumOff val="-6036"/>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chemeClr val="accent1">
              <a:satOff val="25702"/>
              <a:lumOff val="-17864"/>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0000" b="1" i="0" u="none" strike="noStrike" cap="none" spc="0" normalizeH="0" baseline="0">
            <a:ln>
              <a:noFill/>
            </a:ln>
            <a:solidFill>
              <a:schemeClr val="accent1">
                <a:satOff val="25702"/>
                <a:lumOff val="-17864"/>
              </a:schemeClr>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Benutzerdefiniert</PresentationFormat>
  <Paragraphs>61</Paragraphs>
  <Slides>42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42</vt:i4>
      </vt:variant>
    </vt:vector>
  </HeadingPairs>
  <TitlesOfParts>
    <vt:vector size="49" baseType="lpstr">
      <vt:lpstr>Arial</vt:lpstr>
      <vt:lpstr>Gill Sans</vt:lpstr>
      <vt:lpstr>Helvetica</vt:lpstr>
      <vt:lpstr>Helvetica Neue</vt:lpstr>
      <vt:lpstr>Helvetica Neue Light</vt:lpstr>
      <vt:lpstr>Helvetica Neue Medium</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wolff</dc:creator>
  <cp:lastModifiedBy>Eberhard Wolff</cp:lastModifiedBy>
  <cp:revision>1</cp:revision>
  <dcterms:modified xsi:type="dcterms:W3CDTF">2020-07-02T10:57:34Z</dcterms:modified>
</cp:coreProperties>
</file>