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1pPr>
    <a:lvl2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2pPr>
    <a:lvl3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3pPr>
    <a:lvl4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4pPr>
    <a:lvl5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5pPr>
    <a:lvl6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6pPr>
    <a:lvl7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7pPr>
    <a:lvl8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8pPr>
    <a:lvl9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E93E186-4E98-4A3F-8A27-15085C13DEEC}" styleName="">
    <a:tblBg/>
    <a:wholeTbl>
      <a:tcTxStyle b="off" i="off">
        <a:fontRef idx="minor">
          <a:schemeClr val="accent1">
            <a:satOff val="25702"/>
            <a:lumOff val="-17864"/>
          </a:schemeClr>
        </a:fontRef>
        <a:schemeClr val="accent1">
          <a:satOff val="25702"/>
          <a:lumOff val="-17864"/>
        </a:schemeClr>
      </a:tcTxStyle>
      <a:tcStyle>
        <a:tcBdr>
          <a:left>
            <a:ln w="12700" cap="flat">
              <a:solidFill>
                <a:schemeClr val="accent6">
                  <a:lumOff val="100000"/>
                </a:schemeClr>
              </a:solidFill>
              <a:prstDash val="solid"/>
              <a:miter lim="400000"/>
            </a:ln>
          </a:left>
          <a:right>
            <a:ln w="12700" cap="flat">
              <a:solidFill>
                <a:schemeClr val="accent6">
                  <a:lumOff val="100000"/>
                </a:schemeClr>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lumOff val="100000"/>
                </a:schemeClr>
              </a:solidFill>
              <a:prstDash val="solid"/>
              <a:miter lim="400000"/>
            </a:ln>
          </a:insideV>
        </a:tcBdr>
        <a:fill>
          <a:solidFill>
            <a:srgbClr val="F4F4F4"/>
          </a:solid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6"/>
      </a:tcTxStyle>
      <a:tcStyle>
        <a:tcBdr>
          <a:left>
            <a:ln w="12700" cap="flat">
              <a:noFill/>
              <a:miter lim="400000"/>
            </a:ln>
          </a:left>
          <a:right>
            <a:ln w="12700" cap="flat">
              <a:solidFill>
                <a:schemeClr val="accent6"/>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Col>
    <a:la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prstDash val="solid"/>
              <a:miter lim="400000"/>
            </a:ln>
          </a:top>
          <a:bottom>
            <a:ln w="12700" cap="flat">
              <a:noFill/>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lastRow>
    <a:firstRow>
      <a:tcTxStyle b="on" i="off">
        <a:fontRef idx="minor">
          <a:schemeClr val="accent6">
            <a:lumOff val="100000"/>
          </a:schemeClr>
        </a:fontRef>
        <a:schemeClr val="accent6">
          <a:lumOff val="100000"/>
        </a:schemeClr>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noFill/>
              <a:miter lim="400000"/>
            </a:ln>
          </a:top>
          <a:bottom>
            <a:ln w="12700" cap="flat">
              <a:solidFill>
                <a:schemeClr val="accent6"/>
              </a:solidFill>
              <a:prstDash val="solid"/>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solidFill>
            <a:schemeClr val="accent1">
              <a:satOff val="25702"/>
              <a:lumOff val="-17864"/>
            </a:schemeClr>
          </a:solidFill>
        </a:fill>
      </a:tcStyle>
    </a:firstRow>
  </a:tblStyle>
  <a:tblStyle styleId="{2708684C-4D16-4618-839F-0558EEFCDFE6}" styleName="">
    <a:tblBg/>
    <a:wholeTbl>
      <a:tcTxStyle b="off"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6"/>
      </a:tcTxStyle>
      <a:tcStyle>
        <a:tcBdr>
          <a:left>
            <a:ln w="12700" cap="flat">
              <a:noFill/>
              <a:miter lim="400000"/>
            </a:ln>
          </a:left>
          <a:right>
            <a:ln w="12700" cap="flat">
              <a:solidFill>
                <a:schemeClr val="accent6"/>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Col>
    <a:la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prstDash val="solid"/>
              <a:miter lim="400000"/>
            </a:ln>
          </a:top>
          <a:bottom>
            <a:ln w="12700" cap="flat">
              <a:noFill/>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lastRow>
    <a:fir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noFill/>
              <a:miter lim="400000"/>
            </a:ln>
          </a:top>
          <a:bottom>
            <a:ln w="12700" cap="flat">
              <a:solidFill>
                <a:schemeClr val="accent6"/>
              </a:solidFill>
              <a:prstDash val="solid"/>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1143000" y="685800"/>
            <a:ext cx="4572000" cy="3429000"/>
          </a:xfrm>
          <a:prstGeom prst="rect">
            <a:avLst/>
          </a:prstGeom>
        </p:spPr>
        <p:txBody>
          <a:bodyPr/>
          <a:lstStyle/>
          <a:p>
            <a:endParaRPr/>
          </a:p>
        </p:txBody>
      </p:sp>
      <p:sp>
        <p:nvSpPr>
          <p:cNvPr id="586" name="Shape 5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6"/>
        </a:solidFill>
        <a:latin typeface="Helvetica Neue"/>
        <a:ea typeface="Helvetica Neue"/>
        <a:cs typeface="Helvetica Neue"/>
        <a:sym typeface="Helvetica Neue"/>
      </a:defRPr>
    </a:lvl1pPr>
    <a:lvl2pPr indent="228600" defTabSz="457200" latinLnBrk="0">
      <a:lnSpc>
        <a:spcPct val="117999"/>
      </a:lnSpc>
      <a:defRPr sz="2200">
        <a:solidFill>
          <a:schemeClr val="accent6"/>
        </a:solidFill>
        <a:latin typeface="Helvetica Neue"/>
        <a:ea typeface="Helvetica Neue"/>
        <a:cs typeface="Helvetica Neue"/>
        <a:sym typeface="Helvetica Neue"/>
      </a:defRPr>
    </a:lvl2pPr>
    <a:lvl3pPr indent="457200" defTabSz="457200" latinLnBrk="0">
      <a:lnSpc>
        <a:spcPct val="117999"/>
      </a:lnSpc>
      <a:defRPr sz="2200">
        <a:solidFill>
          <a:schemeClr val="accent6"/>
        </a:solidFill>
        <a:latin typeface="Helvetica Neue"/>
        <a:ea typeface="Helvetica Neue"/>
        <a:cs typeface="Helvetica Neue"/>
        <a:sym typeface="Helvetica Neue"/>
      </a:defRPr>
    </a:lvl3pPr>
    <a:lvl4pPr indent="685800" defTabSz="457200" latinLnBrk="0">
      <a:lnSpc>
        <a:spcPct val="117999"/>
      </a:lnSpc>
      <a:defRPr sz="2200">
        <a:solidFill>
          <a:schemeClr val="accent6"/>
        </a:solidFill>
        <a:latin typeface="Helvetica Neue"/>
        <a:ea typeface="Helvetica Neue"/>
        <a:cs typeface="Helvetica Neue"/>
        <a:sym typeface="Helvetica Neue"/>
      </a:defRPr>
    </a:lvl4pPr>
    <a:lvl5pPr indent="914400" defTabSz="457200" latinLnBrk="0">
      <a:lnSpc>
        <a:spcPct val="117999"/>
      </a:lnSpc>
      <a:defRPr sz="2200">
        <a:solidFill>
          <a:schemeClr val="accent6"/>
        </a:solidFill>
        <a:latin typeface="Helvetica Neue"/>
        <a:ea typeface="Helvetica Neue"/>
        <a:cs typeface="Helvetica Neue"/>
        <a:sym typeface="Helvetica Neue"/>
      </a:defRPr>
    </a:lvl5pPr>
    <a:lvl6pPr indent="1143000" defTabSz="457200" latinLnBrk="0">
      <a:lnSpc>
        <a:spcPct val="117999"/>
      </a:lnSpc>
      <a:defRPr sz="2200">
        <a:solidFill>
          <a:schemeClr val="accent6"/>
        </a:solidFill>
        <a:latin typeface="Helvetica Neue"/>
        <a:ea typeface="Helvetica Neue"/>
        <a:cs typeface="Helvetica Neue"/>
        <a:sym typeface="Helvetica Neue"/>
      </a:defRPr>
    </a:lvl6pPr>
    <a:lvl7pPr indent="1371600" defTabSz="457200" latinLnBrk="0">
      <a:lnSpc>
        <a:spcPct val="117999"/>
      </a:lnSpc>
      <a:defRPr sz="2200">
        <a:solidFill>
          <a:schemeClr val="accent6"/>
        </a:solidFill>
        <a:latin typeface="Helvetica Neue"/>
        <a:ea typeface="Helvetica Neue"/>
        <a:cs typeface="Helvetica Neue"/>
        <a:sym typeface="Helvetica Neue"/>
      </a:defRPr>
    </a:lvl7pPr>
    <a:lvl8pPr indent="1600200" defTabSz="457200" latinLnBrk="0">
      <a:lnSpc>
        <a:spcPct val="117999"/>
      </a:lnSpc>
      <a:defRPr sz="2200">
        <a:solidFill>
          <a:schemeClr val="accent6"/>
        </a:solidFill>
        <a:latin typeface="Helvetica Neue"/>
        <a:ea typeface="Helvetica Neue"/>
        <a:cs typeface="Helvetica Neue"/>
        <a:sym typeface="Helvetica Neue"/>
      </a:defRPr>
    </a:lvl8pPr>
    <a:lvl9pPr indent="1828800" defTabSz="457200" latinLnBrk="0">
      <a:lnSpc>
        <a:spcPct val="117999"/>
      </a:lnSpc>
      <a:defRPr sz="2200">
        <a:solidFill>
          <a:schemeClr val="accent6"/>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seite">
    <p:spTree>
      <p:nvGrpSpPr>
        <p:cNvPr id="1" name=""/>
        <p:cNvGrpSpPr/>
        <p:nvPr/>
      </p:nvGrpSpPr>
      <p:grpSpPr>
        <a:xfrm>
          <a:off x="0" y="0"/>
          <a:ext cx="0" cy="0"/>
          <a:chOff x="0" y="0"/>
          <a:chExt cx="0" cy="0"/>
        </a:xfrm>
      </p:grpSpPr>
      <p:sp>
        <p:nvSpPr>
          <p:cNvPr id="11" name="edition_01_02.jpg"/>
          <p:cNvSpPr>
            <a:spLocks noGrp="1"/>
          </p:cNvSpPr>
          <p:nvPr>
            <p:ph type="pic" idx="13"/>
          </p:nvPr>
        </p:nvSpPr>
        <p:spPr>
          <a:xfrm>
            <a:off x="-1" y="-2670510"/>
            <a:ext cx="24384001" cy="18288001"/>
          </a:xfrm>
          <a:prstGeom prst="rect">
            <a:avLst/>
          </a:prstGeom>
        </p:spPr>
        <p:txBody>
          <a:bodyPr lIns="91439" tIns="45719" rIns="91439" bIns="45719"/>
          <a:lstStyle/>
          <a:p>
            <a:endParaRPr/>
          </a:p>
        </p:txBody>
      </p:sp>
      <p:sp>
        <p:nvSpPr>
          <p:cNvPr id="12" name="Rectangle"/>
          <p:cNvSpPr>
            <a:spLocks noGrp="1"/>
          </p:cNvSpPr>
          <p:nvPr>
            <p:ph type="body" idx="14"/>
          </p:nvPr>
        </p:nvSpPr>
        <p:spPr>
          <a:xfrm>
            <a:off x="12192000" y="685800"/>
            <a:ext cx="11506200" cy="12344400"/>
          </a:xfrm>
          <a:prstGeom prst="rect">
            <a:avLst/>
          </a:prstGeom>
          <a:solidFill>
            <a:schemeClr val="accent6">
              <a:lumOff val="100000"/>
            </a:schemeClr>
          </a:solidFill>
        </p:spPr>
        <p:txBody>
          <a:bodyPr anchor="ctr"/>
          <a:lstStyle/>
          <a:p>
            <a:pPr algn="ctr" defTabSz="825500">
              <a:lnSpc>
                <a:spcPct val="100000"/>
              </a:lnSpc>
              <a:spcBef>
                <a:spcPts val="0"/>
              </a:spcBef>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13" name="Titeltext"/>
          <p:cNvSpPr txBox="1">
            <a:spLocks noGrp="1"/>
          </p:cNvSpPr>
          <p:nvPr>
            <p:ph type="body" sz="half" idx="15"/>
          </p:nvPr>
        </p:nvSpPr>
        <p:spPr>
          <a:xfrm>
            <a:off x="12877800" y="2457001"/>
            <a:ext cx="10134600" cy="8985631"/>
          </a:xfrm>
          <a:prstGeom prst="rect">
            <a:avLst/>
          </a:prstGeom>
        </p:spPr>
        <p:txBody>
          <a:bodyPr/>
          <a:lstStyle>
            <a:lvl1pPr defTabSz="825500">
              <a:lnSpc>
                <a:spcPct val="100000"/>
              </a:lnSpc>
              <a:spcBef>
                <a:spcPts val="0"/>
              </a:spcBef>
              <a:defRPr sz="10000"/>
            </a:lvl1pPr>
          </a:lstStyle>
          <a:p>
            <a:r>
              <a:t>Titeltext</a:t>
            </a:r>
          </a:p>
        </p:txBody>
      </p:sp>
      <p:sp>
        <p:nvSpPr>
          <p:cNvPr id="14" name="DATUM…"/>
          <p:cNvSpPr txBox="1">
            <a:spLocks noGrp="1"/>
          </p:cNvSpPr>
          <p:nvPr>
            <p:ph type="body" sz="quarter" idx="16"/>
          </p:nvPr>
        </p:nvSpPr>
        <p:spPr>
          <a:xfrm>
            <a:off x="12877800" y="1371600"/>
            <a:ext cx="10134600" cy="957780"/>
          </a:xfrm>
          <a:prstGeom prst="rect">
            <a:avLst/>
          </a:prstGeom>
        </p:spPr>
        <p:txBody>
          <a:bodyPr/>
          <a:lstStyle/>
          <a:p>
            <a:pPr defTabSz="825500">
              <a:lnSpc>
                <a:spcPct val="100000"/>
              </a:lnSpc>
              <a:spcBef>
                <a:spcPts val="0"/>
              </a:spcBef>
              <a:defRPr sz="2000" b="0" spc="400"/>
            </a:pPr>
            <a:r>
              <a:t>DATUM</a:t>
            </a:r>
          </a:p>
          <a:p>
            <a:pPr defTabSz="825500">
              <a:lnSpc>
                <a:spcPct val="100000"/>
              </a:lnSpc>
              <a:spcBef>
                <a:spcPts val="0"/>
              </a:spcBef>
              <a:defRPr sz="2000" b="0" spc="400"/>
            </a:pPr>
            <a:r>
              <a:t>ORT / KONFERENZ</a:t>
            </a:r>
          </a:p>
        </p:txBody>
      </p:sp>
      <p:sp>
        <p:nvSpPr>
          <p:cNvPr id="15" name="Rectangle"/>
          <p:cNvSpPr>
            <a:spLocks noGrp="1"/>
          </p:cNvSpPr>
          <p:nvPr>
            <p:ph type="body" sz="quarter" idx="17"/>
          </p:nvPr>
        </p:nvSpPr>
        <p:spPr>
          <a:xfrm>
            <a:off x="12877800" y="11570253"/>
            <a:ext cx="184499" cy="782273"/>
          </a:xfrm>
          <a:prstGeom prst="rect">
            <a:avLst/>
          </a:pr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6" name="Shape"/>
          <p:cNvSpPr>
            <a:spLocks noGrp="1"/>
          </p:cNvSpPr>
          <p:nvPr>
            <p:ph type="body" sz="quarter" idx="18"/>
          </p:nvPr>
        </p:nvSpPr>
        <p:spPr>
          <a:xfrm>
            <a:off x="13147166" y="11570253"/>
            <a:ext cx="1228759" cy="7822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7" name="Shape"/>
          <p:cNvSpPr>
            <a:spLocks noGrp="1"/>
          </p:cNvSpPr>
          <p:nvPr>
            <p:ph type="body" sz="quarter" idx="19"/>
          </p:nvPr>
        </p:nvSpPr>
        <p:spPr>
          <a:xfrm>
            <a:off x="14463811" y="11570253"/>
            <a:ext cx="772815" cy="779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8" name="Shape"/>
          <p:cNvSpPr>
            <a:spLocks noGrp="1"/>
          </p:cNvSpPr>
          <p:nvPr>
            <p:ph type="body" sz="quarter" idx="20"/>
          </p:nvPr>
        </p:nvSpPr>
        <p:spPr>
          <a:xfrm>
            <a:off x="15319883" y="11570253"/>
            <a:ext cx="822445" cy="779905"/>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9" name="Slide Number"/>
          <p:cNvSpPr txBox="1">
            <a:spLocks noGrp="1"/>
          </p:cNvSpPr>
          <p:nvPr>
            <p:ph type="sldNum" sz="quarter" idx="2"/>
          </p:nvPr>
        </p:nvSpPr>
        <p:spPr>
          <a:xfrm>
            <a:off x="11959031" y="13081000"/>
            <a:ext cx="453238" cy="461061"/>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9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98" name="edition_01_02.jpg"/>
          <p:cNvSpPr>
            <a:spLocks noGrp="1"/>
          </p:cNvSpPr>
          <p:nvPr>
            <p:ph type="pic" idx="13"/>
          </p:nvPr>
        </p:nvSpPr>
        <p:spPr>
          <a:xfrm>
            <a:off x="10302852" y="1379153"/>
            <a:ext cx="14610385" cy="10957789"/>
          </a:xfrm>
          <a:prstGeom prst="rect">
            <a:avLst/>
          </a:prstGeom>
        </p:spPr>
        <p:txBody>
          <a:bodyPr lIns="91439" tIns="45719" rIns="91439" bIns="45719"/>
          <a:lstStyle/>
          <a:p>
            <a:endParaRPr/>
          </a:p>
        </p:txBody>
      </p:sp>
      <p:sp>
        <p:nvSpPr>
          <p:cNvPr id="99" name="Headline…"/>
          <p:cNvSpPr txBox="1">
            <a:spLocks noGrp="1"/>
          </p:cNvSpPr>
          <p:nvPr>
            <p:ph type="body" sz="half" idx="14"/>
          </p:nvPr>
        </p:nvSpPr>
        <p:spPr>
          <a:xfrm>
            <a:off x="1360898" y="1028700"/>
            <a:ext cx="10147301" cy="11308173"/>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Cum sociis natoque penatibus et magnis dis parturient montes.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07" name="edition_01_02.jpg"/>
          <p:cNvSpPr>
            <a:spLocks noGrp="1"/>
          </p:cNvSpPr>
          <p:nvPr>
            <p:ph type="pic" idx="13"/>
          </p:nvPr>
        </p:nvSpPr>
        <p:spPr>
          <a:xfrm>
            <a:off x="-528250" y="1379153"/>
            <a:ext cx="14610385" cy="10957789"/>
          </a:xfrm>
          <a:prstGeom prst="rect">
            <a:avLst/>
          </a:prstGeom>
        </p:spPr>
        <p:txBody>
          <a:bodyPr lIns="91439" tIns="45719" rIns="91439" bIns="45719"/>
          <a:lstStyle/>
          <a:p>
            <a:endParaRPr/>
          </a:p>
        </p:txBody>
      </p:sp>
      <p:sp>
        <p:nvSpPr>
          <p:cNvPr id="108" name="Headline…"/>
          <p:cNvSpPr txBox="1">
            <a:spLocks noGrp="1"/>
          </p:cNvSpPr>
          <p:nvPr>
            <p:ph type="body" sz="half" idx="14"/>
          </p:nvPr>
        </p:nvSpPr>
        <p:spPr>
          <a:xfrm>
            <a:off x="12889489" y="1028700"/>
            <a:ext cx="10134601" cy="11308173"/>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Cum sociis natoque penatibus et magnis dis parturient montes.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1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16" name="edition_01_01.jpg"/>
          <p:cNvSpPr>
            <a:spLocks noGrp="1"/>
          </p:cNvSpPr>
          <p:nvPr>
            <p:ph type="pic" sz="half" idx="13"/>
          </p:nvPr>
        </p:nvSpPr>
        <p:spPr>
          <a:xfrm>
            <a:off x="52798" y="5137141"/>
            <a:ext cx="9601201" cy="7200901"/>
          </a:xfrm>
          <a:prstGeom prst="rect">
            <a:avLst/>
          </a:prstGeom>
        </p:spPr>
        <p:txBody>
          <a:bodyPr lIns="91439" tIns="45719" rIns="91439" bIns="45719"/>
          <a:lstStyle/>
          <a:p>
            <a:endParaRPr/>
          </a:p>
        </p:txBody>
      </p:sp>
      <p:sp>
        <p:nvSpPr>
          <p:cNvPr id="117" name="Headline…"/>
          <p:cNvSpPr txBox="1">
            <a:spLocks noGrp="1"/>
          </p:cNvSpPr>
          <p:nvPr>
            <p:ph type="body" sz="half" idx="14"/>
          </p:nvPr>
        </p:nvSpPr>
        <p:spPr>
          <a:xfrm>
            <a:off x="1360898" y="1028700"/>
            <a:ext cx="21662204" cy="3770963"/>
          </a:xfrm>
          <a:prstGeom prst="rect">
            <a:avLst/>
          </a:prstGeom>
        </p:spPr>
        <p:txBody>
          <a:bodyPr/>
          <a:lstStyle/>
          <a:p>
            <a:pPr algn="ctr" defTabSz="825500">
              <a:lnSpc>
                <a:spcPct val="100000"/>
              </a:lnSpc>
              <a:spcBef>
                <a:spcPts val="3000"/>
              </a:spcBef>
              <a:defRPr sz="10000"/>
            </a:pPr>
            <a:r>
              <a:t>Headline</a:t>
            </a:r>
          </a:p>
          <a:p>
            <a:pPr algn="ctr" defTabSz="825500">
              <a:lnSpc>
                <a:spcPct val="100000"/>
              </a:lnSpc>
              <a:spcBef>
                <a:spcPts val="3000"/>
              </a:spcBef>
              <a:defRPr sz="4500" b="0"/>
            </a:pPr>
            <a:r>
              <a:t>Lorem ipsum dolor sit amet, consectetuer adipiscing elit. Aenean commodo ligula eget dolor. Lorem ipsum dolor sit amet, consectetuer adipiscing elit.</a:t>
            </a:r>
          </a:p>
        </p:txBody>
      </p:sp>
      <p:sp>
        <p:nvSpPr>
          <p:cNvPr id="118" name="edition_01_53.jpg"/>
          <p:cNvSpPr>
            <a:spLocks noGrp="1"/>
          </p:cNvSpPr>
          <p:nvPr>
            <p:ph type="pic" sz="half" idx="15"/>
          </p:nvPr>
        </p:nvSpPr>
        <p:spPr>
          <a:xfrm>
            <a:off x="14729986" y="5137117"/>
            <a:ext cx="9601232" cy="7200925"/>
          </a:xfrm>
          <a:prstGeom prst="rect">
            <a:avLst/>
          </a:prstGeom>
        </p:spPr>
        <p:txBody>
          <a:bodyPr lIns="91439" tIns="45719" rIns="91439" bIns="45719"/>
          <a:lstStyle/>
          <a:p>
            <a:endParaRPr/>
          </a:p>
        </p:txBody>
      </p:sp>
      <p:sp>
        <p:nvSpPr>
          <p:cNvPr id="119" name="edition_01_05.jpg"/>
          <p:cNvSpPr>
            <a:spLocks noGrp="1"/>
          </p:cNvSpPr>
          <p:nvPr>
            <p:ph type="pic" sz="half" idx="16"/>
          </p:nvPr>
        </p:nvSpPr>
        <p:spPr>
          <a:xfrm>
            <a:off x="7391393" y="5137131"/>
            <a:ext cx="9601214" cy="7200911"/>
          </a:xfrm>
          <a:prstGeom prst="rect">
            <a:avLst/>
          </a:prstGeom>
        </p:spPr>
        <p:txBody>
          <a:bodyPr lIns="91439" tIns="45719" rIns="91439" bIns="45719"/>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26" name="www.innoq.com"/>
          <p:cNvSpPr txBox="1">
            <a:spLocks noGrp="1"/>
          </p:cNvSpPr>
          <p:nvPr>
            <p:ph type="body" sz="quarter" idx="13"/>
          </p:nvPr>
        </p:nvSpPr>
        <p:spPr>
          <a:xfrm>
            <a:off x="8682635" y="10969511"/>
            <a:ext cx="7001865" cy="1369743"/>
          </a:xfrm>
          <a:prstGeom prst="rect">
            <a:avLst/>
          </a:prstGeom>
          <a:solidFill>
            <a:schemeClr val="accent1">
              <a:satOff val="25702"/>
              <a:lumOff val="-17864"/>
            </a:schemeClr>
          </a:solidFill>
        </p:spPr>
        <p:txBody>
          <a:bodyPr anchor="ctr"/>
          <a:lstStyle>
            <a:lvl1pPr algn="ctr" defTabSz="825500">
              <a:lnSpc>
                <a:spcPct val="100000"/>
              </a:lnSpc>
              <a:spcBef>
                <a:spcPts val="0"/>
              </a:spcBef>
              <a:defRPr sz="2500">
                <a:solidFill>
                  <a:schemeClr val="accent2">
                    <a:hueOff val="69615"/>
                    <a:satOff val="3657"/>
                    <a:lumOff val="-6036"/>
                  </a:schemeClr>
                </a:solidFill>
              </a:defRPr>
            </a:lvl1pPr>
          </a:lstStyle>
          <a:p>
            <a:r>
              <a:t>www.innoq.com</a:t>
            </a:r>
          </a:p>
        </p:txBody>
      </p:sp>
      <p:sp>
        <p:nvSpPr>
          <p:cNvPr id="127" name="www.innoq.com"/>
          <p:cNvSpPr txBox="1">
            <a:spLocks noGrp="1"/>
          </p:cNvSpPr>
          <p:nvPr>
            <p:ph type="body" sz="quarter" idx="14"/>
          </p:nvPr>
        </p:nvSpPr>
        <p:spPr>
          <a:xfrm>
            <a:off x="16021237" y="10967104"/>
            <a:ext cx="7001866" cy="1369743"/>
          </a:xfrm>
          <a:prstGeom prst="rect">
            <a:avLst/>
          </a:prstGeom>
          <a:solidFill>
            <a:schemeClr val="accent1">
              <a:satOff val="25702"/>
              <a:lumOff val="-17864"/>
            </a:schemeClr>
          </a:solidFill>
        </p:spPr>
        <p:txBody>
          <a:bodyPr anchor="ctr"/>
          <a:lstStyle>
            <a:lvl1pPr algn="ctr" defTabSz="825500">
              <a:lnSpc>
                <a:spcPct val="100000"/>
              </a:lnSpc>
              <a:spcBef>
                <a:spcPts val="0"/>
              </a:spcBef>
              <a:defRPr sz="2500">
                <a:solidFill>
                  <a:schemeClr val="accent2">
                    <a:hueOff val="69615"/>
                    <a:satOff val="3657"/>
                    <a:lumOff val="-6036"/>
                  </a:schemeClr>
                </a:solidFill>
              </a:defRPr>
            </a:lvl1pPr>
          </a:lstStyle>
          <a:p>
            <a:r>
              <a:t>www.innoq.com</a:t>
            </a:r>
          </a:p>
        </p:txBody>
      </p:sp>
      <p:sp>
        <p:nvSpPr>
          <p:cNvPr id="12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29" name="Headline…"/>
          <p:cNvSpPr txBox="1">
            <a:spLocks noGrp="1"/>
          </p:cNvSpPr>
          <p:nvPr>
            <p:ph type="body" sz="half" idx="15"/>
          </p:nvPr>
        </p:nvSpPr>
        <p:spPr>
          <a:xfrm>
            <a:off x="1360898" y="1028700"/>
            <a:ext cx="6985001" cy="11310554"/>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b="0"/>
            </a:pPr>
            <a:r>
              <a:rPr b="1"/>
              <a:t>Lorem ipsum dolor sit amet, consectetuer adipiscing elit.</a:t>
            </a:r>
            <a:r>
              <a:t> </a:t>
            </a:r>
          </a:p>
          <a:p>
            <a:pPr defTabSz="825500">
              <a:lnSpc>
                <a:spcPct val="100000"/>
              </a:lnSpc>
              <a:spcBef>
                <a:spcPts val="2000"/>
              </a:spcBef>
              <a:defRPr sz="4500" b="0"/>
            </a:pPr>
            <a:r>
              <a:t>Aenean commodo ligula eget dolor. Lorem ipsum dolor sit amet, consectetuer adipiscing elit.</a:t>
            </a:r>
          </a:p>
        </p:txBody>
      </p:sp>
      <p:sp>
        <p:nvSpPr>
          <p:cNvPr id="130" name="edition_01_53.jpg"/>
          <p:cNvSpPr>
            <a:spLocks noGrp="1"/>
          </p:cNvSpPr>
          <p:nvPr>
            <p:ph type="pic" sz="half" idx="16"/>
          </p:nvPr>
        </p:nvSpPr>
        <p:spPr>
          <a:xfrm>
            <a:off x="13136954" y="1378098"/>
            <a:ext cx="12787297" cy="9590473"/>
          </a:xfrm>
          <a:prstGeom prst="rect">
            <a:avLst/>
          </a:prstGeom>
        </p:spPr>
        <p:txBody>
          <a:bodyPr lIns="91439" tIns="45719" rIns="91439" bIns="45719"/>
          <a:lstStyle/>
          <a:p>
            <a:endParaRPr/>
          </a:p>
        </p:txBody>
      </p:sp>
      <p:sp>
        <p:nvSpPr>
          <p:cNvPr id="131" name="edition_01_01.jpg"/>
          <p:cNvSpPr>
            <a:spLocks noGrp="1"/>
          </p:cNvSpPr>
          <p:nvPr>
            <p:ph type="pic" sz="half" idx="17"/>
          </p:nvPr>
        </p:nvSpPr>
        <p:spPr>
          <a:xfrm>
            <a:off x="5799718" y="1379153"/>
            <a:ext cx="12784563" cy="9588423"/>
          </a:xfrm>
          <a:prstGeom prst="rect">
            <a:avLst/>
          </a:prstGeom>
        </p:spPr>
        <p:txBody>
          <a:bodyPr lIns="91439" tIns="45719" rIns="91439" bIns="45719"/>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138" name="edition_01_02.jpg"/>
          <p:cNvSpPr>
            <a:spLocks noGrp="1"/>
          </p:cNvSpPr>
          <p:nvPr>
            <p:ph type="pic" idx="13"/>
          </p:nvPr>
        </p:nvSpPr>
        <p:spPr>
          <a:xfrm>
            <a:off x="-2674870" y="-12"/>
            <a:ext cx="18288001" cy="13716001"/>
          </a:xfrm>
          <a:prstGeom prst="rect">
            <a:avLst/>
          </a:prstGeom>
        </p:spPr>
        <p:txBody>
          <a:bodyPr lIns="91439" tIns="45719" rIns="91439" bIns="45719"/>
          <a:lstStyle/>
          <a:p>
            <a:endParaRPr/>
          </a:p>
        </p:txBody>
      </p:sp>
      <p:sp>
        <p:nvSpPr>
          <p:cNvPr id="139" name="Headline…"/>
          <p:cNvSpPr txBox="1">
            <a:spLocks noGrp="1"/>
          </p:cNvSpPr>
          <p:nvPr>
            <p:ph type="body" sz="half" idx="14"/>
          </p:nvPr>
        </p:nvSpPr>
        <p:spPr>
          <a:xfrm>
            <a:off x="12889489" y="1028700"/>
            <a:ext cx="10134601" cy="11308173"/>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Lorem ipsum dolor sit amet, consectetuer adipiscing elit. Aenean commodo ligula eget dolor. Aenean massa. </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140" name="Wir geben Technologie einen Sinn.…"/>
          <p:cNvSpPr txBox="1">
            <a:spLocks noGrp="1"/>
          </p:cNvSpPr>
          <p:nvPr>
            <p:ph type="body" sz="half" idx="15"/>
          </p:nvPr>
        </p:nvSpPr>
        <p:spPr>
          <a:xfrm>
            <a:off x="-1" y="0"/>
            <a:ext cx="6096002" cy="13715999"/>
          </a:xfrm>
          <a:prstGeom prst="rect">
            <a:avLst/>
          </a:prstGeom>
          <a:solidFill>
            <a:schemeClr val="accent1">
              <a:satOff val="25702"/>
              <a:lumOff val="-17864"/>
            </a:schemeClr>
          </a:solidFill>
        </p:spPr>
        <p:txBody>
          <a:bodyPr lIns="685800" tIns="685800" rIns="685800" bIns="685800" anchor="ctr"/>
          <a:lstStyle/>
          <a:p>
            <a:pPr algn="ctr" defTabSz="825500">
              <a:lnSpc>
                <a:spcPct val="100000"/>
              </a:lnSpc>
              <a:spcBef>
                <a:spcPts val="0"/>
              </a:spcBef>
              <a:defRPr sz="5500">
                <a:solidFill>
                  <a:schemeClr val="accent2">
                    <a:hueOff val="69615"/>
                    <a:satOff val="3657"/>
                    <a:lumOff val="-6036"/>
                  </a:schemeClr>
                </a:solidFill>
              </a:defRPr>
            </a:pPr>
            <a:r>
              <a:t>Wir geben Technologie einen Sinn.</a:t>
            </a:r>
          </a:p>
          <a:p>
            <a:pPr algn="ctr" defTabSz="457200">
              <a:lnSpc>
                <a:spcPct val="100000"/>
              </a:lnSpc>
              <a:spcBef>
                <a:spcPts val="0"/>
              </a:spcBef>
              <a:defRPr sz="5500">
                <a:solidFill>
                  <a:schemeClr val="accent6">
                    <a:lumOff val="100000"/>
                  </a:schemeClr>
                </a:solidFill>
              </a:defRPr>
            </a:pPr>
            <a:r>
              <a:t>Und Ihren </a:t>
            </a:r>
          </a:p>
          <a:p>
            <a:pPr algn="ctr" defTabSz="457200">
              <a:lnSpc>
                <a:spcPct val="100000"/>
              </a:lnSpc>
              <a:spcBef>
                <a:spcPts val="0"/>
              </a:spcBef>
              <a:defRPr sz="5500">
                <a:solidFill>
                  <a:schemeClr val="accent6">
                    <a:lumOff val="100000"/>
                  </a:schemeClr>
                </a:solidFill>
              </a:defRPr>
            </a:pPr>
            <a:r>
              <a:t>Ideen eine Zukunft.</a:t>
            </a:r>
          </a:p>
        </p:txBody>
      </p:sp>
      <p:sp>
        <p:nvSpPr>
          <p:cNvPr id="141" name="Slide Number"/>
          <p:cNvSpPr txBox="1">
            <a:spLocks noGrp="1"/>
          </p:cNvSpPr>
          <p:nvPr>
            <p:ph type="sldNum" sz="quarter" idx="2"/>
          </p:nvPr>
        </p:nvSpPr>
        <p:spPr>
          <a:xfrm>
            <a:off x="17730123"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4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49" name="edition_01_03.jpg"/>
          <p:cNvSpPr>
            <a:spLocks noGrp="1"/>
          </p:cNvSpPr>
          <p:nvPr>
            <p:ph type="pic" sz="quarter" idx="13"/>
          </p:nvPr>
        </p:nvSpPr>
        <p:spPr>
          <a:xfrm>
            <a:off x="391464" y="7016741"/>
            <a:ext cx="7095068" cy="5321301"/>
          </a:xfrm>
          <a:prstGeom prst="rect">
            <a:avLst/>
          </a:prstGeom>
        </p:spPr>
        <p:txBody>
          <a:bodyPr lIns="91439" tIns="45719" rIns="91439" bIns="45719"/>
          <a:lstStyle/>
          <a:p>
            <a:endParaRPr/>
          </a:p>
        </p:txBody>
      </p:sp>
      <p:sp>
        <p:nvSpPr>
          <p:cNvPr id="150" name="Headline…"/>
          <p:cNvSpPr txBox="1">
            <a:spLocks noGrp="1"/>
          </p:cNvSpPr>
          <p:nvPr>
            <p:ph type="body" sz="quarter" idx="14"/>
          </p:nvPr>
        </p:nvSpPr>
        <p:spPr>
          <a:xfrm>
            <a:off x="1360898" y="1028700"/>
            <a:ext cx="10660146" cy="5685472"/>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b="0"/>
            </a:pPr>
            <a:r>
              <a:t>Lorem ipsum dolor sit amet, consectetuer adipiscing elit. Aenean commodo ligula eget dolor. Lorem ipsum dolor sit amet, adipiscing elit.</a:t>
            </a:r>
          </a:p>
        </p:txBody>
      </p:sp>
      <p:sp>
        <p:nvSpPr>
          <p:cNvPr id="151" name="edition_01_05.jpg"/>
          <p:cNvSpPr>
            <a:spLocks noGrp="1"/>
          </p:cNvSpPr>
          <p:nvPr>
            <p:ph type="pic" idx="15"/>
          </p:nvPr>
        </p:nvSpPr>
        <p:spPr>
          <a:xfrm>
            <a:off x="10381239" y="1379153"/>
            <a:ext cx="14630401" cy="10972801"/>
          </a:xfrm>
          <a:prstGeom prst="rect">
            <a:avLst/>
          </a:prstGeom>
        </p:spPr>
        <p:txBody>
          <a:bodyPr lIns="91439" tIns="45719" rIns="91439" bIns="45719"/>
          <a:lstStyle/>
          <a:p>
            <a:endParaRPr/>
          </a:p>
        </p:txBody>
      </p:sp>
      <p:sp>
        <p:nvSpPr>
          <p:cNvPr id="152" name="edition_01_53.jpg"/>
          <p:cNvSpPr>
            <a:spLocks noGrp="1"/>
          </p:cNvSpPr>
          <p:nvPr>
            <p:ph type="pic" sz="quarter" idx="16"/>
          </p:nvPr>
        </p:nvSpPr>
        <p:spPr>
          <a:xfrm>
            <a:off x="5895410" y="7016741"/>
            <a:ext cx="7095068" cy="5321301"/>
          </a:xfrm>
          <a:prstGeom prst="rect">
            <a:avLst/>
          </a:prstGeom>
        </p:spPr>
        <p:txBody>
          <a:bodyPr lIns="91439" tIns="45719" rIns="91439" bIns="45719"/>
          <a:lstStyle/>
          <a:p>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60" name="edition_01_01.jpg"/>
          <p:cNvSpPr>
            <a:spLocks noGrp="1"/>
          </p:cNvSpPr>
          <p:nvPr>
            <p:ph type="pic" sz="quarter" idx="13"/>
          </p:nvPr>
        </p:nvSpPr>
        <p:spPr>
          <a:xfrm>
            <a:off x="16898455" y="1379153"/>
            <a:ext cx="7095068" cy="5321301"/>
          </a:xfrm>
          <a:prstGeom prst="rect">
            <a:avLst/>
          </a:prstGeom>
        </p:spPr>
        <p:txBody>
          <a:bodyPr lIns="91439" tIns="45719" rIns="91439" bIns="45719"/>
          <a:lstStyle/>
          <a:p>
            <a:endParaRPr/>
          </a:p>
        </p:txBody>
      </p:sp>
      <p:sp>
        <p:nvSpPr>
          <p:cNvPr id="161" name="edition_01_11.jpg"/>
          <p:cNvSpPr>
            <a:spLocks noGrp="1"/>
          </p:cNvSpPr>
          <p:nvPr>
            <p:ph type="pic" sz="quarter" idx="14"/>
          </p:nvPr>
        </p:nvSpPr>
        <p:spPr>
          <a:xfrm>
            <a:off x="16898455" y="7015571"/>
            <a:ext cx="7095068" cy="5321301"/>
          </a:xfrm>
          <a:prstGeom prst="rect">
            <a:avLst/>
          </a:prstGeom>
        </p:spPr>
        <p:txBody>
          <a:bodyPr lIns="91439" tIns="45719" rIns="91439" bIns="45719"/>
          <a:lstStyle/>
          <a:p>
            <a:endParaRPr/>
          </a:p>
        </p:txBody>
      </p:sp>
      <p:sp>
        <p:nvSpPr>
          <p:cNvPr id="162" name="edition_01_05.jpg"/>
          <p:cNvSpPr>
            <a:spLocks noGrp="1"/>
          </p:cNvSpPr>
          <p:nvPr>
            <p:ph type="pic" sz="quarter" idx="15"/>
          </p:nvPr>
        </p:nvSpPr>
        <p:spPr>
          <a:xfrm>
            <a:off x="11399355" y="1379153"/>
            <a:ext cx="7095068" cy="5321301"/>
          </a:xfrm>
          <a:prstGeom prst="rect">
            <a:avLst/>
          </a:prstGeom>
        </p:spPr>
        <p:txBody>
          <a:bodyPr lIns="91439" tIns="45719" rIns="91439" bIns="45719"/>
          <a:lstStyle/>
          <a:p>
            <a:endParaRPr/>
          </a:p>
        </p:txBody>
      </p:sp>
      <p:sp>
        <p:nvSpPr>
          <p:cNvPr id="163" name="edition_01_53.jpg"/>
          <p:cNvSpPr>
            <a:spLocks noGrp="1"/>
          </p:cNvSpPr>
          <p:nvPr>
            <p:ph type="pic" sz="quarter" idx="16"/>
          </p:nvPr>
        </p:nvSpPr>
        <p:spPr>
          <a:xfrm>
            <a:off x="11399355" y="7015572"/>
            <a:ext cx="7095068" cy="5321301"/>
          </a:xfrm>
          <a:prstGeom prst="rect">
            <a:avLst/>
          </a:prstGeom>
        </p:spPr>
        <p:txBody>
          <a:bodyPr lIns="91439" tIns="45719" rIns="91439" bIns="45719"/>
          <a:lstStyle/>
          <a:p>
            <a:endParaRPr/>
          </a:p>
        </p:txBody>
      </p:sp>
      <p:sp>
        <p:nvSpPr>
          <p:cNvPr id="164" name="Headline…"/>
          <p:cNvSpPr txBox="1">
            <a:spLocks noGrp="1"/>
          </p:cNvSpPr>
          <p:nvPr>
            <p:ph type="body" sz="half" idx="17"/>
          </p:nvPr>
        </p:nvSpPr>
        <p:spPr>
          <a:xfrm>
            <a:off x="1360898" y="1028700"/>
            <a:ext cx="10147301" cy="11343507"/>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72" name="Rectangle"/>
          <p:cNvSpPr/>
          <p:nvPr/>
        </p:nvSpPr>
        <p:spPr>
          <a:xfrm>
            <a:off x="0" y="-1"/>
            <a:ext cx="24384001" cy="12338043"/>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73" name="Wir geben Technologie einen Sinn.…"/>
          <p:cNvSpPr txBox="1">
            <a:spLocks noGrp="1"/>
          </p:cNvSpPr>
          <p:nvPr>
            <p:ph type="body" idx="13"/>
          </p:nvPr>
        </p:nvSpPr>
        <p:spPr>
          <a:xfrm>
            <a:off x="1360898" y="1377958"/>
            <a:ext cx="21662204" cy="10960084"/>
          </a:xfrm>
          <a:prstGeom prst="rect">
            <a:avLst/>
          </a:prstGeom>
        </p:spPr>
        <p:txBody>
          <a:bodyPr lIns="685800" tIns="685800" rIns="685800" bIns="685800" anchor="ctr"/>
          <a:lstStyle/>
          <a:p>
            <a:pPr algn="ctr" defTabSz="825500">
              <a:lnSpc>
                <a:spcPct val="100000"/>
              </a:lnSpc>
              <a:spcBef>
                <a:spcPts val="0"/>
              </a:spcBef>
              <a:defRPr sz="8000">
                <a:solidFill>
                  <a:schemeClr val="accent2">
                    <a:hueOff val="69615"/>
                    <a:satOff val="3657"/>
                    <a:lumOff val="-6036"/>
                  </a:schemeClr>
                </a:solidFill>
              </a:defRPr>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180" name="Rectangle"/>
          <p:cNvSpPr/>
          <p:nvPr/>
        </p:nvSpPr>
        <p:spPr>
          <a:xfrm>
            <a:off x="0" y="5137141"/>
            <a:ext cx="24384001" cy="7200901"/>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8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82" name="Headline…"/>
          <p:cNvSpPr txBox="1">
            <a:spLocks noGrp="1"/>
          </p:cNvSpPr>
          <p:nvPr>
            <p:ph type="body" sz="half" idx="13"/>
          </p:nvPr>
        </p:nvSpPr>
        <p:spPr>
          <a:xfrm>
            <a:off x="1384633" y="1028700"/>
            <a:ext cx="21638469" cy="3810000"/>
          </a:xfrm>
          <a:prstGeom prst="rect">
            <a:avLst/>
          </a:prstGeom>
        </p:spPr>
        <p:txBody>
          <a:bodyPr/>
          <a:lstStyle/>
          <a:p>
            <a:pPr algn="ctr" defTabSz="825500">
              <a:lnSpc>
                <a:spcPct val="100000"/>
              </a:lnSpc>
              <a:spcBef>
                <a:spcPts val="3000"/>
              </a:spcBef>
              <a:defRPr sz="10000"/>
            </a:pPr>
            <a:r>
              <a:t>Headline</a:t>
            </a:r>
          </a:p>
          <a:p>
            <a:pPr algn="ctr" defTabSz="825500">
              <a:lnSpc>
                <a:spcPct val="100000"/>
              </a:lnSpc>
              <a:spcBef>
                <a:spcPts val="3000"/>
              </a:spcBef>
              <a:defRPr sz="4500" b="0"/>
            </a:pPr>
            <a:r>
              <a:t>Lorem ipsum dolor sit amet, consectetuer adipiscing elit. Aenean commodo ligula eget dolor. Lorem ipsum dolor sit amet, consectetuer adipiscing elit.</a:t>
            </a:r>
          </a:p>
        </p:txBody>
      </p:sp>
      <p:sp>
        <p:nvSpPr>
          <p:cNvPr id="183" name="Circle"/>
          <p:cNvSpPr>
            <a:spLocks noGrp="1"/>
          </p:cNvSpPr>
          <p:nvPr>
            <p:ph type="body" sz="quarter" idx="14"/>
          </p:nvPr>
        </p:nvSpPr>
        <p:spPr>
          <a:xfrm>
            <a:off x="11378322" y="6832591"/>
            <a:ext cx="3810001" cy="3810001"/>
          </a:xfrm>
          <a:prstGeom prst="ellipse">
            <a:avLst/>
          </a:prstGeom>
          <a:solidFill>
            <a:srgbClr val="F4F4F4"/>
          </a:solidFill>
        </p:spPr>
        <p:txBody>
          <a:bodyPr lIns="45719" tIns="45719" rIns="45719" bIns="45719" anchor="ctr"/>
          <a:lstStyle/>
          <a:p>
            <a:pPr marR="127000" algn="r" defTabSz="457200">
              <a:lnSpc>
                <a:spcPct val="100000"/>
              </a:lnSpc>
              <a:spcBef>
                <a:spcPts val="0"/>
              </a:spcBef>
            </a:pPr>
            <a:endParaRPr/>
          </a:p>
        </p:txBody>
      </p:sp>
      <p:sp>
        <p:nvSpPr>
          <p:cNvPr id="184" name="Circle"/>
          <p:cNvSpPr>
            <a:spLocks noGrp="1"/>
          </p:cNvSpPr>
          <p:nvPr>
            <p:ph type="body" sz="quarter" idx="15"/>
          </p:nvPr>
        </p:nvSpPr>
        <p:spPr>
          <a:xfrm>
            <a:off x="9195677" y="6832591"/>
            <a:ext cx="3810001" cy="3810001"/>
          </a:xfrm>
          <a:prstGeom prst="ellipse">
            <a:avLst/>
          </a:prstGeom>
          <a:solidFill>
            <a:schemeClr val="accent2">
              <a:hueOff val="69615"/>
              <a:satOff val="3657"/>
              <a:lumOff val="-6036"/>
            </a:schemeClr>
          </a:solidFill>
        </p:spPr>
        <p:txBody>
          <a:bodyPr lIns="45719" tIns="45719" rIns="45719" bIns="45719" anchor="ctr"/>
          <a:lstStyle/>
          <a:p>
            <a:pPr indent="127000" defTabSz="457200">
              <a:lnSpc>
                <a:spcPct val="100000"/>
              </a:lnSpc>
              <a:spcBef>
                <a:spcPts val="0"/>
              </a:spcBef>
            </a:pPr>
            <a:endParaRPr/>
          </a:p>
        </p:txBody>
      </p:sp>
      <p:sp>
        <p:nvSpPr>
          <p:cNvPr id="185" name="Shape"/>
          <p:cNvSpPr>
            <a:spLocks noGrp="1"/>
          </p:cNvSpPr>
          <p:nvPr>
            <p:ph type="body" sz="quarter" idx="16"/>
          </p:nvPr>
        </p:nvSpPr>
        <p:spPr>
          <a:xfrm>
            <a:off x="11378322" y="7177733"/>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p:spPr>
        <p:txBody>
          <a:bodyPr lIns="45719" tIns="45719" rIns="45719" bIns="45719"/>
          <a:lstStyle/>
          <a:p>
            <a:pPr defTabSz="457200">
              <a:lnSpc>
                <a:spcPct val="100000"/>
              </a:lnSpc>
              <a:spcBef>
                <a:spcPts val="0"/>
              </a:spcBef>
              <a:defRPr sz="1200" b="0">
                <a:solidFill>
                  <a:schemeClr val="accent4">
                    <a:hueOff val="-45308"/>
                    <a:lumOff val="-19019"/>
                  </a:schemeClr>
                </a:solidFill>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192"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93" name="Headline…"/>
          <p:cNvSpPr txBox="1">
            <a:spLocks noGrp="1"/>
          </p:cNvSpPr>
          <p:nvPr>
            <p:ph type="body" sz="half" idx="13"/>
          </p:nvPr>
        </p:nvSpPr>
        <p:spPr>
          <a:xfrm>
            <a:off x="1360898" y="1023553"/>
            <a:ext cx="10147301" cy="11313293"/>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194" name="Rectangle"/>
          <p:cNvSpPr/>
          <p:nvPr/>
        </p:nvSpPr>
        <p:spPr>
          <a:xfrm>
            <a:off x="12192000" y="1379153"/>
            <a:ext cx="10831910" cy="10957694"/>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95" name="Circle"/>
          <p:cNvSpPr/>
          <p:nvPr/>
        </p:nvSpPr>
        <p:spPr>
          <a:xfrm rot="16200000">
            <a:off x="15702954" y="3861677"/>
            <a:ext cx="3810001" cy="3810001"/>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196" name="Circle"/>
          <p:cNvSpPr/>
          <p:nvPr/>
        </p:nvSpPr>
        <p:spPr>
          <a:xfrm rot="16200000">
            <a:off x="15702954" y="6044322"/>
            <a:ext cx="3810001" cy="3810001"/>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197" name="Shape"/>
          <p:cNvSpPr/>
          <p:nvPr/>
        </p:nvSpPr>
        <p:spPr>
          <a:xfrm rot="16200000">
            <a:off x="16782321" y="5286361"/>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7" name="edition_01_07.jpg"/>
          <p:cNvSpPr>
            <a:spLocks noGrp="1"/>
          </p:cNvSpPr>
          <p:nvPr>
            <p:ph type="pic" idx="13"/>
          </p:nvPr>
        </p:nvSpPr>
        <p:spPr>
          <a:xfrm>
            <a:off x="10221594" y="1379153"/>
            <a:ext cx="14610385" cy="10957789"/>
          </a:xfrm>
          <a:prstGeom prst="rect">
            <a:avLst/>
          </a:prstGeom>
        </p:spPr>
        <p:txBody>
          <a:bodyPr lIns="91439" tIns="45719" rIns="91439" bIns="45719"/>
          <a:lstStyle/>
          <a:p>
            <a:endParaRPr/>
          </a:p>
        </p:txBody>
      </p:sp>
      <p:sp>
        <p:nvSpPr>
          <p:cNvPr id="28" name="Agenda…"/>
          <p:cNvSpPr txBox="1">
            <a:spLocks noGrp="1"/>
          </p:cNvSpPr>
          <p:nvPr>
            <p:ph type="body" idx="14"/>
          </p:nvPr>
        </p:nvSpPr>
        <p:spPr>
          <a:xfrm>
            <a:off x="1360898" y="1023553"/>
            <a:ext cx="13766801" cy="11313320"/>
          </a:xfrm>
          <a:prstGeom prst="rect">
            <a:avLst/>
          </a:prstGeom>
        </p:spPr>
        <p:txBody>
          <a:bodyPr/>
          <a:lstStyle/>
          <a:p>
            <a:pPr defTabSz="825500">
              <a:lnSpc>
                <a:spcPct val="100000"/>
              </a:lnSpc>
              <a:spcBef>
                <a:spcPts val="3000"/>
              </a:spcBef>
              <a:defRPr sz="10000"/>
            </a:pPr>
            <a:r>
              <a:t>Agenda</a:t>
            </a:r>
          </a:p>
          <a:p>
            <a:pPr marL="635000" indent="-635000" defTabSz="825500">
              <a:lnSpc>
                <a:spcPct val="120000"/>
              </a:lnSpc>
              <a:spcBef>
                <a:spcPts val="3000"/>
              </a:spcBef>
              <a:buClr>
                <a:schemeClr val="accent2">
                  <a:hueOff val="69615"/>
                  <a:satOff val="3657"/>
                  <a:lumOff val="-6036"/>
                </a:schemeClr>
              </a:buClr>
              <a:buSzPct val="200000"/>
              <a:buChar char="•"/>
              <a:defRPr sz="4500" b="0"/>
            </a:pPr>
            <a:r>
              <a:t>Thema 1</a:t>
            </a:r>
          </a:p>
          <a:p>
            <a:pPr marL="635000" indent="-635000" defTabSz="825500">
              <a:lnSpc>
                <a:spcPct val="120000"/>
              </a:lnSpc>
              <a:spcBef>
                <a:spcPts val="0"/>
              </a:spcBef>
              <a:buClr>
                <a:schemeClr val="accent2">
                  <a:hueOff val="69615"/>
                  <a:satOff val="3657"/>
                  <a:lumOff val="-6036"/>
                </a:schemeClr>
              </a:buClr>
              <a:buSzPct val="200000"/>
              <a:buChar char="•"/>
              <a:defRPr sz="4500" b="0"/>
            </a:pPr>
            <a:r>
              <a:t>Thema 2</a:t>
            </a:r>
          </a:p>
          <a:p>
            <a:pPr marL="635000" indent="-635000" defTabSz="825500">
              <a:lnSpc>
                <a:spcPct val="120000"/>
              </a:lnSpc>
              <a:spcBef>
                <a:spcPts val="0"/>
              </a:spcBef>
              <a:buClr>
                <a:schemeClr val="accent2">
                  <a:hueOff val="69615"/>
                  <a:satOff val="3657"/>
                  <a:lumOff val="-6036"/>
                </a:schemeClr>
              </a:buClr>
              <a:buSzPct val="200000"/>
              <a:buChar char="•"/>
              <a:defRPr sz="4500" b="0"/>
            </a:pPr>
            <a:r>
              <a:t>Thema 3</a:t>
            </a:r>
          </a:p>
          <a:p>
            <a:pPr marL="635000" indent="-635000" defTabSz="825500">
              <a:lnSpc>
                <a:spcPct val="120000"/>
              </a:lnSpc>
              <a:spcBef>
                <a:spcPts val="0"/>
              </a:spcBef>
              <a:buClr>
                <a:schemeClr val="accent2">
                  <a:hueOff val="69615"/>
                  <a:satOff val="3657"/>
                  <a:lumOff val="-6036"/>
                </a:schemeClr>
              </a:buClr>
              <a:buSzPct val="200000"/>
              <a:buChar char="•"/>
              <a:defRPr sz="4500" b="0"/>
            </a:pPr>
            <a:r>
              <a:t>Thema 4</a:t>
            </a:r>
          </a:p>
          <a:p>
            <a:pPr marL="635000" indent="-635000" defTabSz="825500">
              <a:lnSpc>
                <a:spcPct val="120000"/>
              </a:lnSpc>
              <a:spcBef>
                <a:spcPts val="0"/>
              </a:spcBef>
              <a:buClr>
                <a:schemeClr val="accent2">
                  <a:hueOff val="69615"/>
                  <a:satOff val="3657"/>
                  <a:lumOff val="-6036"/>
                </a:schemeClr>
              </a:buClr>
              <a:buSzPct val="200000"/>
              <a:buChar char="•"/>
              <a:defRPr sz="4500" b="0"/>
            </a:pPr>
            <a:r>
              <a:t>Thema 5</a:t>
            </a:r>
          </a:p>
          <a:p>
            <a:pPr marL="635000" indent="-635000" defTabSz="825500">
              <a:lnSpc>
                <a:spcPct val="120000"/>
              </a:lnSpc>
              <a:spcBef>
                <a:spcPts val="0"/>
              </a:spcBef>
              <a:buClr>
                <a:schemeClr val="accent2">
                  <a:hueOff val="69615"/>
                  <a:satOff val="3657"/>
                  <a:lumOff val="-6036"/>
                </a:schemeClr>
              </a:buClr>
              <a:buSzPct val="200000"/>
              <a:buChar char="•"/>
              <a:defRPr sz="4500" b="0"/>
            </a:pPr>
            <a:r>
              <a:t>Thema 6</a:t>
            </a:r>
          </a:p>
          <a:p>
            <a:pPr marL="635000" indent="-635000" defTabSz="825500">
              <a:lnSpc>
                <a:spcPct val="120000"/>
              </a:lnSpc>
              <a:spcBef>
                <a:spcPts val="0"/>
              </a:spcBef>
              <a:buClr>
                <a:schemeClr val="accent2">
                  <a:hueOff val="69615"/>
                  <a:satOff val="3657"/>
                  <a:lumOff val="-6036"/>
                </a:schemeClr>
              </a:buClr>
              <a:buSzPct val="200000"/>
              <a:buChar char="•"/>
              <a:defRPr sz="4500" b="0"/>
            </a:pPr>
            <a:r>
              <a:t>Thema 7 </a:t>
            </a:r>
          </a:p>
          <a:p>
            <a:pPr marL="635000" indent="-635000" defTabSz="825500">
              <a:lnSpc>
                <a:spcPct val="120000"/>
              </a:lnSpc>
              <a:spcBef>
                <a:spcPts val="0"/>
              </a:spcBef>
              <a:buClr>
                <a:schemeClr val="accent2">
                  <a:hueOff val="69615"/>
                  <a:satOff val="3657"/>
                  <a:lumOff val="-6036"/>
                </a:schemeClr>
              </a:buClr>
              <a:buSzPct val="200000"/>
              <a:buChar char="•"/>
              <a:defRPr sz="4500" b="0"/>
            </a:pPr>
            <a:r>
              <a:t>Thema 8 </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20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05" name="Headline…"/>
          <p:cNvSpPr txBox="1">
            <a:spLocks noGrp="1"/>
          </p:cNvSpPr>
          <p:nvPr>
            <p:ph type="body" sz="half" idx="13"/>
          </p:nvPr>
        </p:nvSpPr>
        <p:spPr>
          <a:xfrm>
            <a:off x="12889489" y="1028700"/>
            <a:ext cx="10134601" cy="11308147"/>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206" name="Rectangle"/>
          <p:cNvSpPr/>
          <p:nvPr/>
        </p:nvSpPr>
        <p:spPr>
          <a:xfrm>
            <a:off x="1360898" y="1379153"/>
            <a:ext cx="10831910" cy="10957693"/>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207" name="Circle"/>
          <p:cNvSpPr/>
          <p:nvPr/>
        </p:nvSpPr>
        <p:spPr>
          <a:xfrm rot="16200000">
            <a:off x="4871853" y="3861677"/>
            <a:ext cx="3810001" cy="3810001"/>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208" name="Circle"/>
          <p:cNvSpPr/>
          <p:nvPr/>
        </p:nvSpPr>
        <p:spPr>
          <a:xfrm rot="16200000">
            <a:off x="4871853" y="6044322"/>
            <a:ext cx="3810001" cy="3810001"/>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209" name="Shape"/>
          <p:cNvSpPr/>
          <p:nvPr/>
        </p:nvSpPr>
        <p:spPr>
          <a:xfrm rot="16200000">
            <a:off x="5951220" y="5286361"/>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21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17" name="Rectangle"/>
          <p:cNvSpPr>
            <a:spLocks noGrp="1"/>
          </p:cNvSpPr>
          <p:nvPr>
            <p:ph type="body" idx="13"/>
          </p:nvPr>
        </p:nvSpPr>
        <p:spPr>
          <a:xfrm>
            <a:off x="0" y="3354103"/>
            <a:ext cx="24384001" cy="8983939"/>
          </a:xfrm>
          <a:prstGeom prst="rect">
            <a:avLst/>
          </a:prstGeom>
          <a:solidFill>
            <a:schemeClr val="accent1">
              <a:satOff val="25702"/>
              <a:lumOff val="-17864"/>
            </a:schemeClr>
          </a:solidFill>
        </p:spPr>
        <p:txBody>
          <a:bodyPr anchor="ctr"/>
          <a:lstStyle/>
          <a:p>
            <a:pPr defTabSz="825500">
              <a:lnSpc>
                <a:spcPct val="100000"/>
              </a:lnSpc>
              <a:spcBef>
                <a:spcPts val="3000"/>
              </a:spcBef>
              <a:defRPr sz="4500" b="0"/>
            </a:pPr>
            <a:endParaRPr/>
          </a:p>
        </p:txBody>
      </p:sp>
      <p:sp>
        <p:nvSpPr>
          <p:cNvPr id="218" name="Wir bringen es zusammen"/>
          <p:cNvSpPr txBox="1">
            <a:spLocks noGrp="1"/>
          </p:cNvSpPr>
          <p:nvPr>
            <p:ph type="body" sz="quarter" idx="14"/>
          </p:nvPr>
        </p:nvSpPr>
        <p:spPr>
          <a:xfrm>
            <a:off x="1360898" y="1028700"/>
            <a:ext cx="17357178" cy="1549401"/>
          </a:xfrm>
          <a:prstGeom prst="rect">
            <a:avLst/>
          </a:prstGeom>
        </p:spPr>
        <p:txBody>
          <a:bodyPr/>
          <a:lstStyle>
            <a:lvl1pPr defTabSz="825500">
              <a:lnSpc>
                <a:spcPct val="100000"/>
              </a:lnSpc>
              <a:spcBef>
                <a:spcPts val="0"/>
              </a:spcBef>
              <a:defRPr sz="10000"/>
            </a:lvl1pPr>
          </a:lstStyle>
          <a:p>
            <a:r>
              <a:t>Wir bringen es zusammen</a:t>
            </a:r>
          </a:p>
        </p:txBody>
      </p:sp>
      <p:sp>
        <p:nvSpPr>
          <p:cNvPr id="219" name="Produkt-…"/>
          <p:cNvSpPr>
            <a:spLocks noGrp="1"/>
          </p:cNvSpPr>
          <p:nvPr>
            <p:ph type="body" sz="quarter" idx="15"/>
          </p:nvPr>
        </p:nvSpPr>
        <p:spPr>
          <a:xfrm>
            <a:off x="11366455" y="5941072"/>
            <a:ext cx="3810001" cy="3810001"/>
          </a:xfrm>
          <a:prstGeom prst="ellipse">
            <a:avLst/>
          </a:prstGeom>
          <a:solidFill>
            <a:srgbClr val="F4F4F4"/>
          </a:solidFill>
        </p:spPr>
        <p:txBody>
          <a:bodyPr lIns="45719" tIns="45719" rIns="45719" bIns="45719" anchor="ctr"/>
          <a:lstStyle/>
          <a:p>
            <a:pPr marR="127000" algn="r" defTabSz="457200">
              <a:lnSpc>
                <a:spcPct val="100000"/>
              </a:lnSpc>
              <a:spcBef>
                <a:spcPts val="0"/>
              </a:spcBef>
              <a:defRPr sz="2500">
                <a:solidFill>
                  <a:schemeClr val="accent2">
                    <a:hueOff val="69615"/>
                    <a:satOff val="3657"/>
                    <a:lumOff val="-6036"/>
                  </a:schemeClr>
                </a:solidFill>
              </a:defRPr>
            </a:pPr>
            <a:r>
              <a:t>Produkt-</a:t>
            </a:r>
          </a:p>
          <a:p>
            <a:pPr marR="127000" algn="r" defTabSz="457200">
              <a:lnSpc>
                <a:spcPct val="100000"/>
              </a:lnSpc>
              <a:spcBef>
                <a:spcPts val="0"/>
              </a:spcBef>
              <a:defRPr sz="2500">
                <a:solidFill>
                  <a:schemeClr val="accent2">
                    <a:hueOff val="69615"/>
                    <a:satOff val="3657"/>
                    <a:lumOff val="-6036"/>
                  </a:schemeClr>
                </a:solidFill>
              </a:defRPr>
            </a:pPr>
            <a:r>
              <a:t>Entwicklung</a:t>
            </a:r>
          </a:p>
        </p:txBody>
      </p:sp>
      <p:sp>
        <p:nvSpPr>
          <p:cNvPr id="220" name="Software-…"/>
          <p:cNvSpPr>
            <a:spLocks noGrp="1"/>
          </p:cNvSpPr>
          <p:nvPr>
            <p:ph type="body" sz="quarter" idx="16"/>
          </p:nvPr>
        </p:nvSpPr>
        <p:spPr>
          <a:xfrm>
            <a:off x="9183809" y="5941072"/>
            <a:ext cx="3810001" cy="3810001"/>
          </a:xfrm>
          <a:prstGeom prst="ellipse">
            <a:avLst/>
          </a:prstGeom>
          <a:solidFill>
            <a:schemeClr val="accent2">
              <a:hueOff val="69615"/>
              <a:satOff val="3657"/>
              <a:lumOff val="-6036"/>
            </a:schemeClr>
          </a:solidFill>
        </p:spPr>
        <p:txBody>
          <a:bodyPr lIns="45719" tIns="45719" rIns="45719" bIns="45719" anchor="ctr"/>
          <a:lstStyle/>
          <a:p>
            <a:pPr indent="127000" defTabSz="457200">
              <a:lnSpc>
                <a:spcPct val="100000"/>
              </a:lnSpc>
              <a:spcBef>
                <a:spcPts val="0"/>
              </a:spcBef>
              <a:defRPr sz="2500"/>
            </a:pPr>
            <a:r>
              <a:t>Software-</a:t>
            </a:r>
          </a:p>
          <a:p>
            <a:pPr indent="127000" defTabSz="457200">
              <a:lnSpc>
                <a:spcPct val="100000"/>
              </a:lnSpc>
              <a:spcBef>
                <a:spcPts val="0"/>
              </a:spcBef>
              <a:defRPr sz="2500"/>
            </a:pPr>
            <a:r>
              <a:t>entwicklung</a:t>
            </a:r>
          </a:p>
        </p:txBody>
      </p:sp>
      <p:sp>
        <p:nvSpPr>
          <p:cNvPr id="221" name="Mehr-…"/>
          <p:cNvSpPr>
            <a:spLocks noGrp="1"/>
          </p:cNvSpPr>
          <p:nvPr>
            <p:ph type="body" sz="quarter" idx="17"/>
          </p:nvPr>
        </p:nvSpPr>
        <p:spPr>
          <a:xfrm>
            <a:off x="11366455" y="6286213"/>
            <a:ext cx="1651090"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p:spPr>
        <p:txBody>
          <a:bodyPr lIns="45719" tIns="45719" rIns="45719" bIns="45719" anchor="ctr"/>
          <a:lstStyle/>
          <a:p>
            <a:pPr algn="ctr" defTabSz="457200">
              <a:lnSpc>
                <a:spcPct val="100000"/>
              </a:lnSpc>
              <a:spcBef>
                <a:spcPts val="0"/>
              </a:spcBef>
              <a:defRPr sz="2500">
                <a:solidFill>
                  <a:srgbClr val="D8D8D8"/>
                </a:solidFill>
              </a:defRPr>
            </a:pPr>
            <a:r>
              <a:t>Mehr-</a:t>
            </a:r>
          </a:p>
          <a:p>
            <a:pPr algn="ctr" defTabSz="457200">
              <a:lnSpc>
                <a:spcPct val="100000"/>
              </a:lnSpc>
              <a:spcBef>
                <a:spcPts val="0"/>
              </a:spcBef>
              <a:defRPr sz="2500">
                <a:solidFill>
                  <a:srgbClr val="D8D8D8"/>
                </a:solidFill>
              </a:defRPr>
            </a:pPr>
            <a:r>
              <a:t>wert</a:t>
            </a:r>
          </a:p>
        </p:txBody>
      </p:sp>
      <p:sp>
        <p:nvSpPr>
          <p:cNvPr id="222" name="Softwareentwicklung…"/>
          <p:cNvSpPr txBox="1">
            <a:spLocks noGrp="1"/>
          </p:cNvSpPr>
          <p:nvPr>
            <p:ph type="body" sz="half" idx="18"/>
          </p:nvPr>
        </p:nvSpPr>
        <p:spPr>
          <a:xfrm>
            <a:off x="1360898" y="3354103"/>
            <a:ext cx="7822913" cy="8983939"/>
          </a:xfrm>
          <a:prstGeom prst="rect">
            <a:avLst/>
          </a:prstGeom>
        </p:spPr>
        <p:txBody>
          <a:bodyPr lIns="50800" tIns="50800" rIns="50800" bIns="50800" anchor="ctr"/>
          <a:lstStyle/>
          <a:p>
            <a:pPr defTabSz="825500">
              <a:lnSpc>
                <a:spcPct val="100000"/>
              </a:lnSpc>
              <a:spcBef>
                <a:spcPts val="0"/>
              </a:spcBef>
              <a:defRPr sz="4000">
                <a:solidFill>
                  <a:schemeClr val="accent6">
                    <a:lumOff val="100000"/>
                  </a:schemeClr>
                </a:solidFill>
              </a:defRPr>
            </a:pPr>
            <a:r>
              <a:t>Softwareentwicklung</a:t>
            </a:r>
          </a:p>
          <a:p>
            <a:pPr defTabSz="825500">
              <a:lnSpc>
                <a:spcPct val="100000"/>
              </a:lnSpc>
              <a:spcBef>
                <a:spcPts val="0"/>
              </a:spcBef>
              <a:defRPr sz="4000" b="0">
                <a:solidFill>
                  <a:schemeClr val="accent6">
                    <a:lumOff val="100000"/>
                  </a:schemeClr>
                </a:solidFill>
              </a:defRPr>
            </a:pPr>
            <a:r>
              <a:t>UI/UX Design</a:t>
            </a:r>
          </a:p>
          <a:p>
            <a:pPr defTabSz="825500">
              <a:lnSpc>
                <a:spcPct val="100000"/>
              </a:lnSpc>
              <a:spcBef>
                <a:spcPts val="0"/>
              </a:spcBef>
              <a:defRPr sz="4000" b="0">
                <a:solidFill>
                  <a:schemeClr val="accent6">
                    <a:lumOff val="100000"/>
                  </a:schemeClr>
                </a:solidFill>
              </a:defRPr>
            </a:pPr>
            <a:r>
              <a:t>Frontend-Entwicklung</a:t>
            </a:r>
          </a:p>
          <a:p>
            <a:pPr defTabSz="825500">
              <a:lnSpc>
                <a:spcPct val="100000"/>
              </a:lnSpc>
              <a:spcBef>
                <a:spcPts val="0"/>
              </a:spcBef>
              <a:defRPr sz="4000" b="0">
                <a:solidFill>
                  <a:schemeClr val="accent6">
                    <a:lumOff val="100000"/>
                  </a:schemeClr>
                </a:solidFill>
              </a:defRPr>
            </a:pPr>
            <a:r>
              <a:t>Backend-Entwicklung</a:t>
            </a:r>
          </a:p>
          <a:p>
            <a:pPr defTabSz="825500">
              <a:lnSpc>
                <a:spcPct val="100000"/>
              </a:lnSpc>
              <a:spcBef>
                <a:spcPts val="0"/>
              </a:spcBef>
              <a:defRPr sz="4000" b="0">
                <a:solidFill>
                  <a:schemeClr val="accent6">
                    <a:lumOff val="100000"/>
                  </a:schemeClr>
                </a:solidFill>
              </a:defRPr>
            </a:pPr>
            <a:r>
              <a:t>Plattform &amp; Betrieb</a:t>
            </a:r>
          </a:p>
          <a:p>
            <a:pPr defTabSz="825500">
              <a:lnSpc>
                <a:spcPct val="100000"/>
              </a:lnSpc>
              <a:spcBef>
                <a:spcPts val="0"/>
              </a:spcBef>
              <a:defRPr sz="4000" b="0">
                <a:solidFill>
                  <a:schemeClr val="accent6">
                    <a:lumOff val="100000"/>
                  </a:schemeClr>
                </a:solidFill>
              </a:defRPr>
            </a:pPr>
            <a:r>
              <a:t>Analytics</a:t>
            </a:r>
          </a:p>
        </p:txBody>
      </p:sp>
      <p:sp>
        <p:nvSpPr>
          <p:cNvPr id="223" name="Produktentwicklung…"/>
          <p:cNvSpPr txBox="1">
            <a:spLocks noGrp="1"/>
          </p:cNvSpPr>
          <p:nvPr>
            <p:ph type="body" sz="half" idx="19"/>
          </p:nvPr>
        </p:nvSpPr>
        <p:spPr>
          <a:xfrm>
            <a:off x="15176455" y="3354103"/>
            <a:ext cx="7846647" cy="8983939"/>
          </a:xfrm>
          <a:prstGeom prst="rect">
            <a:avLst/>
          </a:prstGeom>
        </p:spPr>
        <p:txBody>
          <a:bodyPr lIns="50800" tIns="50800" rIns="50800" bIns="50800" anchor="ctr"/>
          <a:lstStyle/>
          <a:p>
            <a:pPr algn="r" defTabSz="825500">
              <a:lnSpc>
                <a:spcPct val="100000"/>
              </a:lnSpc>
              <a:spcBef>
                <a:spcPts val="0"/>
              </a:spcBef>
              <a:defRPr sz="4000">
                <a:solidFill>
                  <a:schemeClr val="accent6">
                    <a:lumOff val="100000"/>
                  </a:schemeClr>
                </a:solidFill>
              </a:defRPr>
            </a:pPr>
            <a:r>
              <a:t>Produktentwicklung</a:t>
            </a:r>
          </a:p>
          <a:p>
            <a:pPr algn="r" defTabSz="825500">
              <a:lnSpc>
                <a:spcPct val="100000"/>
              </a:lnSpc>
              <a:spcBef>
                <a:spcPts val="0"/>
              </a:spcBef>
              <a:defRPr sz="4000" b="0">
                <a:solidFill>
                  <a:schemeClr val="accent6">
                    <a:lumOff val="100000"/>
                  </a:schemeClr>
                </a:solidFill>
              </a:defRPr>
            </a:pPr>
            <a:r>
              <a:t>UI/UX Design</a:t>
            </a:r>
          </a:p>
          <a:p>
            <a:pPr algn="r" defTabSz="825500">
              <a:lnSpc>
                <a:spcPct val="100000"/>
              </a:lnSpc>
              <a:spcBef>
                <a:spcPts val="0"/>
              </a:spcBef>
              <a:defRPr sz="4000" b="0">
                <a:solidFill>
                  <a:schemeClr val="accent6">
                    <a:lumOff val="100000"/>
                  </a:schemeClr>
                </a:solidFill>
              </a:defRPr>
            </a:pPr>
            <a:r>
              <a:t>Frontend-Entwicklung</a:t>
            </a:r>
          </a:p>
          <a:p>
            <a:pPr algn="r" defTabSz="825500">
              <a:lnSpc>
                <a:spcPct val="100000"/>
              </a:lnSpc>
              <a:spcBef>
                <a:spcPts val="0"/>
              </a:spcBef>
              <a:defRPr sz="4000" b="0">
                <a:solidFill>
                  <a:schemeClr val="accent6">
                    <a:lumOff val="100000"/>
                  </a:schemeClr>
                </a:solidFill>
              </a:defRPr>
            </a:pPr>
            <a:r>
              <a:t>Backend-Entwicklung</a:t>
            </a:r>
          </a:p>
          <a:p>
            <a:pPr algn="r" defTabSz="825500">
              <a:lnSpc>
                <a:spcPct val="100000"/>
              </a:lnSpc>
              <a:spcBef>
                <a:spcPts val="0"/>
              </a:spcBef>
              <a:defRPr sz="4000" b="0">
                <a:solidFill>
                  <a:schemeClr val="accent6">
                    <a:lumOff val="100000"/>
                  </a:schemeClr>
                </a:solidFill>
              </a:defRPr>
            </a:pPr>
            <a:r>
              <a:t>Plattform &amp; Betrieb</a:t>
            </a:r>
          </a:p>
          <a:p>
            <a:pPr algn="r" defTabSz="825500">
              <a:lnSpc>
                <a:spcPct val="100000"/>
              </a:lnSpc>
              <a:spcBef>
                <a:spcPts val="0"/>
              </a:spcBef>
              <a:defRPr sz="4000" b="0">
                <a:solidFill>
                  <a:schemeClr val="accent6">
                    <a:lumOff val="100000"/>
                  </a:schemeClr>
                </a:solidFill>
              </a:defRPr>
            </a:pPr>
            <a:r>
              <a:t>Analytics</a:t>
            </a:r>
          </a:p>
        </p:txBody>
      </p:sp>
      <p:grpSp>
        <p:nvGrpSpPr>
          <p:cNvPr id="228" name="Group"/>
          <p:cNvGrpSpPr/>
          <p:nvPr/>
        </p:nvGrpSpPr>
        <p:grpSpPr>
          <a:xfrm>
            <a:off x="19216724" y="1379153"/>
            <a:ext cx="3813716" cy="913874"/>
            <a:chOff x="0" y="0"/>
            <a:chExt cx="3813714" cy="913872"/>
          </a:xfrm>
        </p:grpSpPr>
        <p:sp>
          <p:nvSpPr>
            <p:cNvPr id="224"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5"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6"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7"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229"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3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37" name="Wir verbessern das Marketing, um nicht mehr nur als technischer Umsetzungspartner wahrgenommen zu werden, sondern als vollwertiger Dienstleister für Produktentwicklung."/>
          <p:cNvSpPr txBox="1">
            <a:spLocks noGrp="1"/>
          </p:cNvSpPr>
          <p:nvPr>
            <p:ph type="body" idx="13"/>
          </p:nvPr>
        </p:nvSpPr>
        <p:spPr>
          <a:xfrm>
            <a:off x="1360898" y="1377958"/>
            <a:ext cx="21662204" cy="10960084"/>
          </a:xfrm>
          <a:prstGeom prst="rect">
            <a:avLst/>
          </a:prstGeom>
        </p:spPr>
        <p:txBody>
          <a:bodyPr anchor="ctr"/>
          <a:lstStyle/>
          <a:p>
            <a:pPr algn="just" defTabSz="825500">
              <a:lnSpc>
                <a:spcPct val="100000"/>
              </a:lnSpc>
              <a:spcBef>
                <a:spcPts val="0"/>
              </a:spcBef>
              <a:defRPr sz="6500"/>
            </a:pPr>
            <a:r>
              <a:rPr b="0"/>
              <a:t>Wir verbessern das </a:t>
            </a:r>
            <a:r>
              <a:t>Marketing</a:t>
            </a:r>
            <a:r>
              <a:rPr b="0"/>
              <a:t>, um nicht mehr nur als technischer Umsetzungspartner wahrgenommen zu werden, sondern als</a:t>
            </a:r>
            <a:r>
              <a:t> vollwertiger Dienstleister für Produktentwicklung.</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Zwischenseite">
    <p:spTree>
      <p:nvGrpSpPr>
        <p:cNvPr id="1" name=""/>
        <p:cNvGrpSpPr/>
        <p:nvPr/>
      </p:nvGrpSpPr>
      <p:grpSpPr>
        <a:xfrm>
          <a:off x="0" y="0"/>
          <a:ext cx="0" cy="0"/>
          <a:chOff x="0" y="0"/>
          <a:chExt cx="0" cy="0"/>
        </a:xfrm>
      </p:grpSpPr>
      <p:sp>
        <p:nvSpPr>
          <p:cNvPr id="244" name="edition_01_02.jpg"/>
          <p:cNvSpPr>
            <a:spLocks noGrp="1"/>
          </p:cNvSpPr>
          <p:nvPr>
            <p:ph type="pic" idx="13"/>
          </p:nvPr>
        </p:nvSpPr>
        <p:spPr>
          <a:xfrm>
            <a:off x="-1" y="-2670510"/>
            <a:ext cx="24384001" cy="18288001"/>
          </a:xfrm>
          <a:prstGeom prst="rect">
            <a:avLst/>
          </a:prstGeom>
        </p:spPr>
        <p:txBody>
          <a:bodyPr lIns="91439" tIns="45719" rIns="91439" bIns="45719"/>
          <a:lstStyle/>
          <a:p>
            <a:endParaRPr/>
          </a:p>
        </p:txBody>
      </p:sp>
      <p:sp>
        <p:nvSpPr>
          <p:cNvPr id="24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46" name="Rectangle"/>
          <p:cNvSpPr>
            <a:spLocks noGrp="1"/>
          </p:cNvSpPr>
          <p:nvPr>
            <p:ph type="body" idx="14"/>
          </p:nvPr>
        </p:nvSpPr>
        <p:spPr>
          <a:xfrm>
            <a:off x="1360898" y="1379153"/>
            <a:ext cx="21662204" cy="10957694"/>
          </a:xfrm>
          <a:prstGeom prst="rect">
            <a:avLst/>
          </a:prstGeom>
          <a:solidFill>
            <a:schemeClr val="accent2">
              <a:hueOff val="69615"/>
              <a:satOff val="3657"/>
              <a:lumOff val="-6036"/>
            </a:schemeClr>
          </a:solidFill>
        </p:spPr>
        <p:txBody>
          <a:bodyPr anchor="ctr"/>
          <a:lstStyle/>
          <a:p>
            <a:pPr defTabSz="825500">
              <a:lnSpc>
                <a:spcPct val="100000"/>
              </a:lnSpc>
              <a:spcBef>
                <a:spcPts val="0"/>
              </a:spcBef>
              <a:defRPr sz="10000"/>
            </a:pPr>
            <a:endParaRPr/>
          </a:p>
        </p:txBody>
      </p:sp>
      <p:sp>
        <p:nvSpPr>
          <p:cNvPr id="247" name="Wir geben Technologie einen Sinn.…"/>
          <p:cNvSpPr txBox="1">
            <a:spLocks noGrp="1"/>
          </p:cNvSpPr>
          <p:nvPr>
            <p:ph type="body" idx="15"/>
          </p:nvPr>
        </p:nvSpPr>
        <p:spPr>
          <a:xfrm>
            <a:off x="1360897" y="1379153"/>
            <a:ext cx="21662206" cy="10957694"/>
          </a:xfrm>
          <a:prstGeom prst="rect">
            <a:avLst/>
          </a:prstGeom>
        </p:spPr>
        <p:txBody>
          <a:bodyPr lIns="685800" tIns="685800" rIns="685800" bIns="685800" anchor="ctr"/>
          <a:lstStyle/>
          <a:p>
            <a:pPr algn="ctr" defTabSz="825500">
              <a:lnSpc>
                <a:spcPct val="100000"/>
              </a:lnSpc>
              <a:spcBef>
                <a:spcPts val="0"/>
              </a:spcBef>
              <a:defRPr sz="8000"/>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5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55" name="Rectangle"/>
          <p:cNvSpPr/>
          <p:nvPr/>
        </p:nvSpPr>
        <p:spPr>
          <a:xfrm>
            <a:off x="0" y="-1"/>
            <a:ext cx="24384001" cy="12338043"/>
          </a:xfrm>
          <a:prstGeom prst="rect">
            <a:avLst/>
          </a:prstGeom>
          <a:solidFill>
            <a:schemeClr val="accent2">
              <a:hueOff val="69615"/>
              <a:satOff val="3657"/>
              <a:lumOff val="-6036"/>
            </a:schemeClr>
          </a:solidFill>
          <a:ln w="12700">
            <a:miter lim="400000"/>
          </a:ln>
        </p:spPr>
        <p:txBody>
          <a:bodyPr lIns="0" tIns="0" rIns="0" bIns="0" anchor="ctr"/>
          <a:lstStyle/>
          <a:p>
            <a:endParaRPr/>
          </a:p>
        </p:txBody>
      </p:sp>
      <p:sp>
        <p:nvSpPr>
          <p:cNvPr id="256" name="Wir geben Technologie einen Sinn.…"/>
          <p:cNvSpPr txBox="1">
            <a:spLocks noGrp="1"/>
          </p:cNvSpPr>
          <p:nvPr>
            <p:ph type="body" idx="13"/>
          </p:nvPr>
        </p:nvSpPr>
        <p:spPr>
          <a:xfrm>
            <a:off x="1360898" y="1377958"/>
            <a:ext cx="21662204" cy="10960084"/>
          </a:xfrm>
          <a:prstGeom prst="rect">
            <a:avLst/>
          </a:prstGeom>
        </p:spPr>
        <p:txBody>
          <a:bodyPr lIns="685800" tIns="685800" rIns="685800" bIns="685800" anchor="ctr"/>
          <a:lstStyle/>
          <a:p>
            <a:pPr algn="ctr" defTabSz="825500">
              <a:lnSpc>
                <a:spcPct val="100000"/>
              </a:lnSpc>
              <a:spcBef>
                <a:spcPts val="0"/>
              </a:spcBef>
              <a:defRPr sz="8000"/>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63" name="Es gibt Firmen, die designen Produkte."/>
          <p:cNvSpPr txBox="1">
            <a:spLocks noGrp="1"/>
          </p:cNvSpPr>
          <p:nvPr>
            <p:ph type="body" sz="half" idx="13"/>
          </p:nvPr>
        </p:nvSpPr>
        <p:spPr>
          <a:xfrm>
            <a:off x="-1" y="-1"/>
            <a:ext cx="12192002" cy="6858001"/>
          </a:xfrm>
          <a:prstGeom prst="rect">
            <a:avLst/>
          </a:prstGeom>
          <a:solidFill>
            <a:schemeClr val="accent1">
              <a:satOff val="25702"/>
              <a:lumOff val="-17864"/>
            </a:schemeClr>
          </a:solidFill>
        </p:spPr>
        <p:txBody>
          <a:bodyPr lIns="685800" tIns="685800" rIns="685800" bIns="685800" anchor="ctr"/>
          <a:lstStyle>
            <a:lvl1pPr algn="ctr" defTabSz="825500">
              <a:lnSpc>
                <a:spcPct val="100000"/>
              </a:lnSpc>
              <a:spcBef>
                <a:spcPts val="0"/>
              </a:spcBef>
              <a:defRPr sz="7000">
                <a:solidFill>
                  <a:schemeClr val="accent2">
                    <a:hueOff val="69615"/>
                    <a:satOff val="3657"/>
                    <a:lumOff val="-6036"/>
                  </a:schemeClr>
                </a:solidFill>
              </a:defRPr>
            </a:lvl1pPr>
          </a:lstStyle>
          <a:p>
            <a:r>
              <a:t>Es gibt Firmen, die designen Produkte.</a:t>
            </a:r>
          </a:p>
        </p:txBody>
      </p:sp>
      <p:sp>
        <p:nvSpPr>
          <p:cNvPr id="264" name="Es gibt Firmen, die entwickeln Produkte."/>
          <p:cNvSpPr txBox="1">
            <a:spLocks noGrp="1"/>
          </p:cNvSpPr>
          <p:nvPr>
            <p:ph type="body" sz="half" idx="14"/>
          </p:nvPr>
        </p:nvSpPr>
        <p:spPr>
          <a:xfrm>
            <a:off x="12192986" y="0"/>
            <a:ext cx="12191014" cy="6858000"/>
          </a:xfrm>
          <a:prstGeom prst="rect">
            <a:avLst/>
          </a:prstGeom>
          <a:solidFill>
            <a:schemeClr val="accent2">
              <a:hueOff val="69615"/>
              <a:satOff val="3657"/>
              <a:lumOff val="-6036"/>
            </a:schemeClr>
          </a:solidFill>
        </p:spPr>
        <p:txBody>
          <a:bodyPr lIns="685800" tIns="685800" rIns="685800" bIns="685800" anchor="ctr"/>
          <a:lstStyle>
            <a:lvl1pPr algn="ctr" defTabSz="825500">
              <a:lnSpc>
                <a:spcPct val="100000"/>
              </a:lnSpc>
              <a:spcBef>
                <a:spcPts val="0"/>
              </a:spcBef>
              <a:defRPr sz="7000"/>
            </a:lvl1pPr>
          </a:lstStyle>
          <a:p>
            <a:r>
              <a:t>Es gibt Firmen, die entwickeln Produkte.</a:t>
            </a:r>
          </a:p>
        </p:txBody>
      </p:sp>
      <p:sp>
        <p:nvSpPr>
          <p:cNvPr id="26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66" name="INNOQ kann beides."/>
          <p:cNvSpPr txBox="1">
            <a:spLocks noGrp="1"/>
          </p:cNvSpPr>
          <p:nvPr>
            <p:ph type="body" idx="15"/>
          </p:nvPr>
        </p:nvSpPr>
        <p:spPr>
          <a:xfrm>
            <a:off x="-1" y="6858000"/>
            <a:ext cx="24384003" cy="6858000"/>
          </a:xfrm>
          <a:prstGeom prst="rect">
            <a:avLst/>
          </a:prstGeom>
        </p:spPr>
        <p:txBody>
          <a:bodyPr lIns="685800" tIns="685800" rIns="685800" bIns="685800" anchor="ctr"/>
          <a:lstStyle/>
          <a:p>
            <a:pPr algn="ctr" defTabSz="825500">
              <a:lnSpc>
                <a:spcPct val="100000"/>
              </a:lnSpc>
              <a:spcBef>
                <a:spcPts val="0"/>
              </a:spcBef>
              <a:defRPr sz="7000"/>
            </a:pPr>
            <a:r>
              <a:t>INNO</a:t>
            </a:r>
            <a:r>
              <a:rPr>
                <a:solidFill>
                  <a:schemeClr val="accent2">
                    <a:hueOff val="69615"/>
                    <a:satOff val="3657"/>
                    <a:lumOff val="-6036"/>
                  </a:schemeClr>
                </a:solidFill>
              </a:rPr>
              <a:t>Q</a:t>
            </a:r>
            <a:r>
              <a:t> kann beides.</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73" name="Separate…"/>
          <p:cNvSpPr txBox="1">
            <a:spLocks noGrp="1"/>
          </p:cNvSpPr>
          <p:nvPr>
            <p:ph type="body" idx="13"/>
          </p:nvPr>
        </p:nvSpPr>
        <p:spPr>
          <a:xfrm>
            <a:off x="-1" y="-1"/>
            <a:ext cx="12192002" cy="12338043"/>
          </a:xfrm>
          <a:prstGeom prst="rect">
            <a:avLst/>
          </a:prstGeom>
          <a:solidFill>
            <a:schemeClr val="accent1">
              <a:satOff val="25702"/>
              <a:lumOff val="-17864"/>
            </a:schemeClr>
          </a:solidFill>
        </p:spPr>
        <p:txBody>
          <a:bodyPr lIns="685800" tIns="685800" rIns="685800" bIns="685800" anchor="ctr"/>
          <a:lstStyle/>
          <a:p>
            <a:pPr algn="ctr" defTabSz="825500">
              <a:lnSpc>
                <a:spcPct val="100000"/>
              </a:lnSpc>
              <a:spcBef>
                <a:spcPts val="0"/>
              </a:spcBef>
              <a:defRPr sz="10000">
                <a:solidFill>
                  <a:schemeClr val="accent2">
                    <a:hueOff val="69615"/>
                    <a:satOff val="3657"/>
                    <a:lumOff val="-6036"/>
                  </a:schemeClr>
                </a:solidFill>
              </a:defRPr>
            </a:pPr>
            <a:r>
              <a:t>Separate</a:t>
            </a:r>
          </a:p>
          <a:p>
            <a:pPr algn="ctr" defTabSz="825500">
              <a:lnSpc>
                <a:spcPct val="100000"/>
              </a:lnSpc>
              <a:spcBef>
                <a:spcPts val="0"/>
              </a:spcBef>
              <a:defRPr sz="10000">
                <a:solidFill>
                  <a:schemeClr val="accent2">
                    <a:hueOff val="69615"/>
                    <a:satOff val="3657"/>
                    <a:lumOff val="-6036"/>
                  </a:schemeClr>
                </a:solidFill>
              </a:defRPr>
            </a:pPr>
            <a:r>
              <a:t>separate</a:t>
            </a:r>
          </a:p>
          <a:p>
            <a:pPr algn="ctr" defTabSz="825500">
              <a:lnSpc>
                <a:spcPct val="100000"/>
              </a:lnSpc>
              <a:spcBef>
                <a:spcPts val="0"/>
              </a:spcBef>
              <a:defRPr sz="10000">
                <a:solidFill>
                  <a:schemeClr val="accent2">
                    <a:hueOff val="69615"/>
                    <a:satOff val="3657"/>
                    <a:lumOff val="-6036"/>
                  </a:schemeClr>
                </a:solidFill>
              </a:defRPr>
            </a:pPr>
            <a:r>
              <a:t>things</a:t>
            </a:r>
          </a:p>
        </p:txBody>
      </p:sp>
      <p:sp>
        <p:nvSpPr>
          <p:cNvPr id="274" name="Join things…"/>
          <p:cNvSpPr txBox="1">
            <a:spLocks noGrp="1"/>
          </p:cNvSpPr>
          <p:nvPr>
            <p:ph type="body" idx="14"/>
          </p:nvPr>
        </p:nvSpPr>
        <p:spPr>
          <a:xfrm>
            <a:off x="12192986" y="-1"/>
            <a:ext cx="12191015" cy="12338043"/>
          </a:xfrm>
          <a:prstGeom prst="rect">
            <a:avLst/>
          </a:prstGeom>
          <a:solidFill>
            <a:schemeClr val="accent2">
              <a:hueOff val="69615"/>
              <a:satOff val="3657"/>
              <a:lumOff val="-6036"/>
            </a:schemeClr>
          </a:solidFill>
        </p:spPr>
        <p:txBody>
          <a:bodyPr lIns="685800" tIns="685800" rIns="685800" bIns="685800" anchor="ctr"/>
          <a:lstStyle/>
          <a:p>
            <a:pPr algn="ctr" defTabSz="825500">
              <a:lnSpc>
                <a:spcPct val="100000"/>
              </a:lnSpc>
              <a:spcBef>
                <a:spcPts val="0"/>
              </a:spcBef>
              <a:defRPr sz="10000"/>
            </a:pPr>
            <a:r>
              <a:t>Join things </a:t>
            </a:r>
          </a:p>
          <a:p>
            <a:pPr algn="ctr" defTabSz="825500">
              <a:lnSpc>
                <a:spcPct val="100000"/>
              </a:lnSpc>
              <a:spcBef>
                <a:spcPts val="0"/>
              </a:spcBef>
              <a:defRPr sz="10000"/>
            </a:pPr>
            <a:r>
              <a:t>that belong </a:t>
            </a:r>
          </a:p>
          <a:p>
            <a:pPr algn="ctr" defTabSz="825500">
              <a:lnSpc>
                <a:spcPct val="100000"/>
              </a:lnSpc>
              <a:spcBef>
                <a:spcPts val="0"/>
              </a:spcBef>
              <a:defRPr sz="10000"/>
            </a:pPr>
            <a:r>
              <a:t>together</a:t>
            </a:r>
          </a:p>
        </p:txBody>
      </p:sp>
      <p:sp>
        <p:nvSpPr>
          <p:cNvPr id="27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eam Kopie">
    <p:spTree>
      <p:nvGrpSpPr>
        <p:cNvPr id="1" name=""/>
        <p:cNvGrpSpPr/>
        <p:nvPr/>
      </p:nvGrpSpPr>
      <p:grpSpPr>
        <a:xfrm>
          <a:off x="0" y="0"/>
          <a:ext cx="0" cy="0"/>
          <a:chOff x="0" y="0"/>
          <a:chExt cx="0" cy="0"/>
        </a:xfrm>
      </p:grpSpPr>
      <p:sp>
        <p:nvSpPr>
          <p:cNvPr id="282"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283" name="heribert.jpg"/>
          <p:cNvSpPr>
            <a:spLocks noGrp="1"/>
          </p:cNvSpPr>
          <p:nvPr>
            <p:ph type="pic" sz="quarter" idx="13"/>
          </p:nvPr>
        </p:nvSpPr>
        <p:spPr>
          <a:xfrm>
            <a:off x="1360898" y="4286250"/>
            <a:ext cx="5143501" cy="5143501"/>
          </a:xfrm>
          <a:prstGeom prst="rect">
            <a:avLst/>
          </a:prstGeom>
        </p:spPr>
        <p:txBody>
          <a:bodyPr lIns="91439" tIns="45719" rIns="91439" bIns="45719"/>
          <a:lstStyle/>
          <a:p>
            <a:endParaRPr/>
          </a:p>
        </p:txBody>
      </p:sp>
      <p:sp>
        <p:nvSpPr>
          <p:cNvPr id="28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85" name="Unser Kernteam"/>
          <p:cNvSpPr txBox="1">
            <a:spLocks noGrp="1"/>
          </p:cNvSpPr>
          <p:nvPr>
            <p:ph type="body" sz="quarter" idx="14"/>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286" name="heribert.jpg"/>
          <p:cNvSpPr>
            <a:spLocks noGrp="1"/>
          </p:cNvSpPr>
          <p:nvPr>
            <p:ph type="pic" sz="quarter" idx="15"/>
          </p:nvPr>
        </p:nvSpPr>
        <p:spPr>
          <a:xfrm>
            <a:off x="17879601" y="4286250"/>
            <a:ext cx="5143502" cy="5143501"/>
          </a:xfrm>
          <a:prstGeom prst="rect">
            <a:avLst/>
          </a:prstGeom>
        </p:spPr>
        <p:txBody>
          <a:bodyPr lIns="91439" tIns="45719" rIns="91439" bIns="45719"/>
          <a:lstStyle/>
          <a:p>
            <a:endParaRPr/>
          </a:p>
        </p:txBody>
      </p:sp>
      <p:sp>
        <p:nvSpPr>
          <p:cNvPr id="287" name="heribert.jpg"/>
          <p:cNvSpPr>
            <a:spLocks noGrp="1"/>
          </p:cNvSpPr>
          <p:nvPr>
            <p:ph type="pic" sz="quarter" idx="16"/>
          </p:nvPr>
        </p:nvSpPr>
        <p:spPr>
          <a:xfrm>
            <a:off x="6859998" y="4286250"/>
            <a:ext cx="5143501" cy="5143501"/>
          </a:xfrm>
          <a:prstGeom prst="rect">
            <a:avLst/>
          </a:prstGeom>
        </p:spPr>
        <p:txBody>
          <a:bodyPr lIns="91439" tIns="45719" rIns="91439" bIns="45719"/>
          <a:lstStyle/>
          <a:p>
            <a:endParaRPr/>
          </a:p>
        </p:txBody>
      </p:sp>
      <p:sp>
        <p:nvSpPr>
          <p:cNvPr id="288" name="heribert.jpg"/>
          <p:cNvSpPr>
            <a:spLocks noGrp="1"/>
          </p:cNvSpPr>
          <p:nvPr>
            <p:ph type="pic" sz="quarter" idx="17"/>
          </p:nvPr>
        </p:nvSpPr>
        <p:spPr>
          <a:xfrm>
            <a:off x="12369800" y="4286250"/>
            <a:ext cx="5143501" cy="5143501"/>
          </a:xfrm>
          <a:prstGeom prst="rect">
            <a:avLst/>
          </a:prstGeom>
        </p:spPr>
        <p:txBody>
          <a:bodyPr lIns="91439" tIns="45719" rIns="91439" bIns="45719"/>
          <a:lstStyle/>
          <a:p>
            <a:endParaRPr/>
          </a:p>
        </p:txBody>
      </p:sp>
      <p:sp>
        <p:nvSpPr>
          <p:cNvPr id="289" name="Heribert Innoq…"/>
          <p:cNvSpPr txBox="1">
            <a:spLocks noGrp="1"/>
          </p:cNvSpPr>
          <p:nvPr>
            <p:ph type="body" sz="quarter" idx="18"/>
          </p:nvPr>
        </p:nvSpPr>
        <p:spPr>
          <a:xfrm>
            <a:off x="13608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290" name="Rounded Rectangle"/>
          <p:cNvSpPr/>
          <p:nvPr/>
        </p:nvSpPr>
        <p:spPr>
          <a:xfrm>
            <a:off x="1360897" y="10839519"/>
            <a:ext cx="5143502"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1" name="Rounded Rectangle"/>
          <p:cNvSpPr/>
          <p:nvPr/>
        </p:nvSpPr>
        <p:spPr>
          <a:xfrm>
            <a:off x="1360898" y="1165224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2" name="Produktentwicklung"/>
          <p:cNvSpPr>
            <a:spLocks noGrp="1"/>
          </p:cNvSpPr>
          <p:nvPr>
            <p:ph type="body" sz="quarter" idx="19"/>
          </p:nvPr>
        </p:nvSpPr>
        <p:spPr>
          <a:xfrm>
            <a:off x="1360898" y="11652241"/>
            <a:ext cx="3977415"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293" name="Produktentwicklung"/>
          <p:cNvSpPr>
            <a:spLocks noGrp="1"/>
          </p:cNvSpPr>
          <p:nvPr>
            <p:ph type="body" sz="quarter" idx="20"/>
          </p:nvPr>
        </p:nvSpPr>
        <p:spPr>
          <a:xfrm>
            <a:off x="1360898" y="10839519"/>
            <a:ext cx="4462425"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294" name="Heribert Innoq…"/>
          <p:cNvSpPr txBox="1">
            <a:spLocks noGrp="1"/>
          </p:cNvSpPr>
          <p:nvPr>
            <p:ph type="body" sz="quarter" idx="21"/>
          </p:nvPr>
        </p:nvSpPr>
        <p:spPr>
          <a:xfrm>
            <a:off x="68599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295" name="Rounded Rectangle"/>
          <p:cNvSpPr/>
          <p:nvPr/>
        </p:nvSpPr>
        <p:spPr>
          <a:xfrm>
            <a:off x="6859998"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6" name="Rounded Rectangle"/>
          <p:cNvSpPr/>
          <p:nvPr/>
        </p:nvSpPr>
        <p:spPr>
          <a:xfrm>
            <a:off x="6859997" y="1165224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7" name="Produktentwicklung"/>
          <p:cNvSpPr>
            <a:spLocks noGrp="1"/>
          </p:cNvSpPr>
          <p:nvPr>
            <p:ph type="body" sz="quarter" idx="22"/>
          </p:nvPr>
        </p:nvSpPr>
        <p:spPr>
          <a:xfrm>
            <a:off x="6859998" y="11652241"/>
            <a:ext cx="3717756"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298" name="Produktentwicklung"/>
          <p:cNvSpPr>
            <a:spLocks noGrp="1"/>
          </p:cNvSpPr>
          <p:nvPr>
            <p:ph type="body" sz="quarter" idx="23"/>
          </p:nvPr>
        </p:nvSpPr>
        <p:spPr>
          <a:xfrm>
            <a:off x="6859999" y="10839519"/>
            <a:ext cx="4676936"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299" name="Heribert Innoq…"/>
          <p:cNvSpPr txBox="1">
            <a:spLocks noGrp="1"/>
          </p:cNvSpPr>
          <p:nvPr>
            <p:ph type="body" sz="quarter" idx="24"/>
          </p:nvPr>
        </p:nvSpPr>
        <p:spPr>
          <a:xfrm>
            <a:off x="12369800" y="9626600"/>
            <a:ext cx="51435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00" name="Rounded Rectangle"/>
          <p:cNvSpPr/>
          <p:nvPr/>
        </p:nvSpPr>
        <p:spPr>
          <a:xfrm>
            <a:off x="12369799"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1" name="Rounded Rectangle"/>
          <p:cNvSpPr/>
          <p:nvPr/>
        </p:nvSpPr>
        <p:spPr>
          <a:xfrm>
            <a:off x="12369799" y="1166167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2" name="Produktentwicklung"/>
          <p:cNvSpPr>
            <a:spLocks noGrp="1"/>
          </p:cNvSpPr>
          <p:nvPr>
            <p:ph type="body" sz="quarter" idx="25"/>
          </p:nvPr>
        </p:nvSpPr>
        <p:spPr>
          <a:xfrm>
            <a:off x="12369800" y="11661671"/>
            <a:ext cx="4462425"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303" name="Produktentwicklung"/>
          <p:cNvSpPr>
            <a:spLocks noGrp="1"/>
          </p:cNvSpPr>
          <p:nvPr>
            <p:ph type="body" sz="quarter" idx="26"/>
          </p:nvPr>
        </p:nvSpPr>
        <p:spPr>
          <a:xfrm>
            <a:off x="12369800" y="10839519"/>
            <a:ext cx="4097498"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304" name="Heribert Innoq…"/>
          <p:cNvSpPr txBox="1">
            <a:spLocks noGrp="1"/>
          </p:cNvSpPr>
          <p:nvPr>
            <p:ph type="body" sz="quarter" idx="27"/>
          </p:nvPr>
        </p:nvSpPr>
        <p:spPr>
          <a:xfrm>
            <a:off x="17879601"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05" name="Rounded Rectangle"/>
          <p:cNvSpPr/>
          <p:nvPr/>
        </p:nvSpPr>
        <p:spPr>
          <a:xfrm>
            <a:off x="17879601"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6" name="Rounded Rectangle"/>
          <p:cNvSpPr/>
          <p:nvPr/>
        </p:nvSpPr>
        <p:spPr>
          <a:xfrm>
            <a:off x="17879601" y="11652241"/>
            <a:ext cx="5143502"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7" name="Produktentwicklung"/>
          <p:cNvSpPr>
            <a:spLocks noGrp="1"/>
          </p:cNvSpPr>
          <p:nvPr>
            <p:ph type="body" sz="quarter" idx="28"/>
          </p:nvPr>
        </p:nvSpPr>
        <p:spPr>
          <a:xfrm>
            <a:off x="17879601" y="11652241"/>
            <a:ext cx="4097499"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308" name="Produktentwicklung"/>
          <p:cNvSpPr>
            <a:spLocks noGrp="1"/>
          </p:cNvSpPr>
          <p:nvPr>
            <p:ph type="body" sz="quarter" idx="29"/>
          </p:nvPr>
        </p:nvSpPr>
        <p:spPr>
          <a:xfrm>
            <a:off x="17879601" y="10839519"/>
            <a:ext cx="4299310"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eam">
    <p:spTree>
      <p:nvGrpSpPr>
        <p:cNvPr id="1" name=""/>
        <p:cNvGrpSpPr/>
        <p:nvPr/>
      </p:nvGrpSpPr>
      <p:grpSpPr>
        <a:xfrm>
          <a:off x="0" y="0"/>
          <a:ext cx="0" cy="0"/>
          <a:chOff x="0" y="0"/>
          <a:chExt cx="0" cy="0"/>
        </a:xfrm>
      </p:grpSpPr>
      <p:sp>
        <p:nvSpPr>
          <p:cNvPr id="315"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16" name="heribert.jpg"/>
          <p:cNvSpPr>
            <a:spLocks noGrp="1"/>
          </p:cNvSpPr>
          <p:nvPr>
            <p:ph type="pic" sz="quarter" idx="13"/>
          </p:nvPr>
        </p:nvSpPr>
        <p:spPr>
          <a:xfrm>
            <a:off x="1360898" y="4286250"/>
            <a:ext cx="5143501" cy="5143501"/>
          </a:xfrm>
          <a:prstGeom prst="rect">
            <a:avLst/>
          </a:prstGeom>
        </p:spPr>
        <p:txBody>
          <a:bodyPr lIns="91439" tIns="45719" rIns="91439" bIns="45719"/>
          <a:lstStyle/>
          <a:p>
            <a:endParaRPr/>
          </a:p>
        </p:txBody>
      </p:sp>
      <p:sp>
        <p:nvSpPr>
          <p:cNvPr id="31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18" name="Unser Kernteam"/>
          <p:cNvSpPr txBox="1">
            <a:spLocks noGrp="1"/>
          </p:cNvSpPr>
          <p:nvPr>
            <p:ph type="body" sz="quarter" idx="14"/>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319" name="heribert.jpg"/>
          <p:cNvSpPr>
            <a:spLocks noGrp="1"/>
          </p:cNvSpPr>
          <p:nvPr>
            <p:ph type="pic" sz="quarter" idx="15"/>
          </p:nvPr>
        </p:nvSpPr>
        <p:spPr>
          <a:xfrm>
            <a:off x="17879601" y="4286250"/>
            <a:ext cx="5143502" cy="5143501"/>
          </a:xfrm>
          <a:prstGeom prst="rect">
            <a:avLst/>
          </a:prstGeom>
        </p:spPr>
        <p:txBody>
          <a:bodyPr lIns="91439" tIns="45719" rIns="91439" bIns="45719"/>
          <a:lstStyle/>
          <a:p>
            <a:endParaRPr/>
          </a:p>
        </p:txBody>
      </p:sp>
      <p:sp>
        <p:nvSpPr>
          <p:cNvPr id="320" name="heribert.jpg"/>
          <p:cNvSpPr>
            <a:spLocks noGrp="1"/>
          </p:cNvSpPr>
          <p:nvPr>
            <p:ph type="pic" sz="quarter" idx="16"/>
          </p:nvPr>
        </p:nvSpPr>
        <p:spPr>
          <a:xfrm>
            <a:off x="6859998" y="4286250"/>
            <a:ext cx="5143501" cy="5143501"/>
          </a:xfrm>
          <a:prstGeom prst="rect">
            <a:avLst/>
          </a:prstGeom>
        </p:spPr>
        <p:txBody>
          <a:bodyPr lIns="91439" tIns="45719" rIns="91439" bIns="45719"/>
          <a:lstStyle/>
          <a:p>
            <a:endParaRPr/>
          </a:p>
        </p:txBody>
      </p:sp>
      <p:sp>
        <p:nvSpPr>
          <p:cNvPr id="321" name="heribert.jpg"/>
          <p:cNvSpPr>
            <a:spLocks noGrp="1"/>
          </p:cNvSpPr>
          <p:nvPr>
            <p:ph type="pic" sz="quarter" idx="17"/>
          </p:nvPr>
        </p:nvSpPr>
        <p:spPr>
          <a:xfrm>
            <a:off x="12369800" y="4286250"/>
            <a:ext cx="5143501" cy="5143501"/>
          </a:xfrm>
          <a:prstGeom prst="rect">
            <a:avLst/>
          </a:prstGeom>
        </p:spPr>
        <p:txBody>
          <a:bodyPr lIns="91439" tIns="45719" rIns="91439" bIns="45719"/>
          <a:lstStyle/>
          <a:p>
            <a:endParaRPr/>
          </a:p>
        </p:txBody>
      </p:sp>
      <p:sp>
        <p:nvSpPr>
          <p:cNvPr id="322" name="Heribert Innoq…"/>
          <p:cNvSpPr txBox="1">
            <a:spLocks noGrp="1"/>
          </p:cNvSpPr>
          <p:nvPr>
            <p:ph type="body" sz="quarter" idx="18"/>
          </p:nvPr>
        </p:nvSpPr>
        <p:spPr>
          <a:xfrm>
            <a:off x="13608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3" name="Heribert Innoq…"/>
          <p:cNvSpPr txBox="1">
            <a:spLocks noGrp="1"/>
          </p:cNvSpPr>
          <p:nvPr>
            <p:ph type="body" sz="quarter" idx="19"/>
          </p:nvPr>
        </p:nvSpPr>
        <p:spPr>
          <a:xfrm>
            <a:off x="68599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4" name="Heribert Innoq…"/>
          <p:cNvSpPr txBox="1">
            <a:spLocks noGrp="1"/>
          </p:cNvSpPr>
          <p:nvPr>
            <p:ph type="body" sz="quarter" idx="20"/>
          </p:nvPr>
        </p:nvSpPr>
        <p:spPr>
          <a:xfrm>
            <a:off x="12369800" y="9626600"/>
            <a:ext cx="51435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5" name="Heribert Innoq…"/>
          <p:cNvSpPr txBox="1">
            <a:spLocks noGrp="1"/>
          </p:cNvSpPr>
          <p:nvPr>
            <p:ph type="body" sz="quarter" idx="21"/>
          </p:nvPr>
        </p:nvSpPr>
        <p:spPr>
          <a:xfrm>
            <a:off x="17879601"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eam">
    <p:spTree>
      <p:nvGrpSpPr>
        <p:cNvPr id="1" name=""/>
        <p:cNvGrpSpPr/>
        <p:nvPr/>
      </p:nvGrpSpPr>
      <p:grpSpPr>
        <a:xfrm>
          <a:off x="0" y="0"/>
          <a:ext cx="0" cy="0"/>
          <a:chOff x="0" y="0"/>
          <a:chExt cx="0" cy="0"/>
        </a:xfrm>
      </p:grpSpPr>
      <p:sp>
        <p:nvSpPr>
          <p:cNvPr id="332"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33"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34" name="Unser Kernteam"/>
          <p:cNvSpPr txBox="1">
            <a:spLocks noGrp="1"/>
          </p:cNvSpPr>
          <p:nvPr>
            <p:ph type="body" sz="quarter" idx="13"/>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335" name="heribert.jpg"/>
          <p:cNvSpPr>
            <a:spLocks noGrp="1"/>
          </p:cNvSpPr>
          <p:nvPr>
            <p:ph type="pic" sz="quarter" idx="14"/>
          </p:nvPr>
        </p:nvSpPr>
        <p:spPr>
          <a:xfrm>
            <a:off x="10166350" y="4832350"/>
            <a:ext cx="4051300" cy="4051300"/>
          </a:xfrm>
          <a:prstGeom prst="rect">
            <a:avLst/>
          </a:prstGeom>
        </p:spPr>
        <p:txBody>
          <a:bodyPr lIns="91439" tIns="45719" rIns="91439" bIns="45719"/>
          <a:lstStyle/>
          <a:p>
            <a:endParaRPr/>
          </a:p>
        </p:txBody>
      </p:sp>
      <p:sp>
        <p:nvSpPr>
          <p:cNvPr id="336" name="heribert.jpg"/>
          <p:cNvSpPr>
            <a:spLocks noGrp="1"/>
          </p:cNvSpPr>
          <p:nvPr>
            <p:ph type="pic" sz="quarter" idx="15"/>
          </p:nvPr>
        </p:nvSpPr>
        <p:spPr>
          <a:xfrm>
            <a:off x="1360898" y="4832350"/>
            <a:ext cx="4051301" cy="4051300"/>
          </a:xfrm>
          <a:prstGeom prst="rect">
            <a:avLst/>
          </a:prstGeom>
        </p:spPr>
        <p:txBody>
          <a:bodyPr lIns="91439" tIns="45719" rIns="91439" bIns="45719"/>
          <a:lstStyle/>
          <a:p>
            <a:endParaRPr/>
          </a:p>
        </p:txBody>
      </p:sp>
      <p:sp>
        <p:nvSpPr>
          <p:cNvPr id="337" name="heribert.jpg"/>
          <p:cNvSpPr>
            <a:spLocks noGrp="1"/>
          </p:cNvSpPr>
          <p:nvPr>
            <p:ph type="pic" sz="quarter" idx="16"/>
          </p:nvPr>
        </p:nvSpPr>
        <p:spPr>
          <a:xfrm>
            <a:off x="18971801" y="4832350"/>
            <a:ext cx="4051301" cy="4051300"/>
          </a:xfrm>
          <a:prstGeom prst="rect">
            <a:avLst/>
          </a:prstGeom>
        </p:spPr>
        <p:txBody>
          <a:bodyPr lIns="91439" tIns="45719" rIns="91439" bIns="45719"/>
          <a:lstStyle/>
          <a:p>
            <a:endParaRPr/>
          </a:p>
        </p:txBody>
      </p:sp>
      <p:sp>
        <p:nvSpPr>
          <p:cNvPr id="338" name="heribert.jpg"/>
          <p:cNvSpPr>
            <a:spLocks noGrp="1"/>
          </p:cNvSpPr>
          <p:nvPr>
            <p:ph type="pic" sz="quarter" idx="17"/>
          </p:nvPr>
        </p:nvSpPr>
        <p:spPr>
          <a:xfrm>
            <a:off x="14569075" y="4832350"/>
            <a:ext cx="4051301" cy="4051300"/>
          </a:xfrm>
          <a:prstGeom prst="rect">
            <a:avLst/>
          </a:prstGeom>
        </p:spPr>
        <p:txBody>
          <a:bodyPr lIns="91439" tIns="45719" rIns="91439" bIns="45719"/>
          <a:lstStyle/>
          <a:p>
            <a:endParaRPr/>
          </a:p>
        </p:txBody>
      </p:sp>
      <p:sp>
        <p:nvSpPr>
          <p:cNvPr id="339" name="heribert.jpg"/>
          <p:cNvSpPr>
            <a:spLocks noGrp="1"/>
          </p:cNvSpPr>
          <p:nvPr>
            <p:ph type="pic" sz="quarter" idx="18"/>
          </p:nvPr>
        </p:nvSpPr>
        <p:spPr>
          <a:xfrm>
            <a:off x="5763624" y="4832350"/>
            <a:ext cx="4051301" cy="4051300"/>
          </a:xfrm>
          <a:prstGeom prst="rect">
            <a:avLst/>
          </a:prstGeom>
        </p:spPr>
        <p:txBody>
          <a:bodyPr lIns="91439" tIns="45719" rIns="91439" bIns="45719"/>
          <a:lstStyle/>
          <a:p>
            <a:endParaRPr/>
          </a:p>
        </p:txBody>
      </p:sp>
      <p:sp>
        <p:nvSpPr>
          <p:cNvPr id="340" name="Heribert Innoq…"/>
          <p:cNvSpPr txBox="1">
            <a:spLocks noGrp="1"/>
          </p:cNvSpPr>
          <p:nvPr>
            <p:ph type="body" sz="quarter" idx="19"/>
          </p:nvPr>
        </p:nvSpPr>
        <p:spPr>
          <a:xfrm>
            <a:off x="1360898"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1" name="Heribert Innoq…"/>
          <p:cNvSpPr txBox="1">
            <a:spLocks noGrp="1"/>
          </p:cNvSpPr>
          <p:nvPr>
            <p:ph type="body" sz="quarter" idx="20"/>
          </p:nvPr>
        </p:nvSpPr>
        <p:spPr>
          <a:xfrm>
            <a:off x="5763624"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2" name="Heribert Innoq…"/>
          <p:cNvSpPr txBox="1">
            <a:spLocks noGrp="1"/>
          </p:cNvSpPr>
          <p:nvPr>
            <p:ph type="body" sz="quarter" idx="21"/>
          </p:nvPr>
        </p:nvSpPr>
        <p:spPr>
          <a:xfrm>
            <a:off x="10166350" y="9626600"/>
            <a:ext cx="40513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3" name="Heribert Innoq…"/>
          <p:cNvSpPr txBox="1">
            <a:spLocks noGrp="1"/>
          </p:cNvSpPr>
          <p:nvPr>
            <p:ph type="body" sz="quarter" idx="22"/>
          </p:nvPr>
        </p:nvSpPr>
        <p:spPr>
          <a:xfrm>
            <a:off x="14569075"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4" name="Heribert Innoq…"/>
          <p:cNvSpPr txBox="1">
            <a:spLocks noGrp="1"/>
          </p:cNvSpPr>
          <p:nvPr>
            <p:ph type="body" sz="quarter" idx="23"/>
          </p:nvPr>
        </p:nvSpPr>
        <p:spPr>
          <a:xfrm>
            <a:off x="18971801"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utor">
    <p:spTree>
      <p:nvGrpSpPr>
        <p:cNvPr id="1" name=""/>
        <p:cNvGrpSpPr/>
        <p:nvPr/>
      </p:nvGrpSpPr>
      <p:grpSpPr>
        <a:xfrm>
          <a:off x="0" y="0"/>
          <a:ext cx="0" cy="0"/>
          <a:chOff x="0" y="0"/>
          <a:chExt cx="0" cy="0"/>
        </a:xfrm>
      </p:grpSpPr>
      <p:sp>
        <p:nvSpPr>
          <p:cNvPr id="35" name="heribert.jpg"/>
          <p:cNvSpPr>
            <a:spLocks noGrp="1"/>
          </p:cNvSpPr>
          <p:nvPr>
            <p:ph type="pic" sz="half" idx="13"/>
          </p:nvPr>
        </p:nvSpPr>
        <p:spPr>
          <a:xfrm>
            <a:off x="12192000" y="186670"/>
            <a:ext cx="10831113" cy="10831113"/>
          </a:xfrm>
          <a:prstGeom prst="rect">
            <a:avLst/>
          </a:prstGeom>
        </p:spPr>
        <p:txBody>
          <a:bodyPr lIns="91439" tIns="45719" rIns="91439" bIns="45719"/>
          <a:lstStyle/>
          <a:p>
            <a:endParaRPr/>
          </a:p>
        </p:txBody>
      </p:sp>
      <p:sp>
        <p:nvSpPr>
          <p:cNvPr id="36" name="„Die Crema eines…"/>
          <p:cNvSpPr txBox="1">
            <a:spLocks noGrp="1"/>
          </p:cNvSpPr>
          <p:nvPr>
            <p:ph type="body" sz="half" idx="14"/>
          </p:nvPr>
        </p:nvSpPr>
        <p:spPr>
          <a:xfrm>
            <a:off x="1360897" y="1379153"/>
            <a:ext cx="10831103" cy="8446294"/>
          </a:xfrm>
          <a:prstGeom prst="rect">
            <a:avLst/>
          </a:prstGeom>
          <a:solidFill>
            <a:schemeClr val="accent1">
              <a:satOff val="25702"/>
              <a:lumOff val="-17864"/>
            </a:schemeClr>
          </a:solidFill>
        </p:spPr>
        <p:txBody>
          <a:bodyPr lIns="685800" tIns="685800" rIns="685800" bIns="685800"/>
          <a:lstStyle/>
          <a:p>
            <a:pPr defTabSz="825500">
              <a:lnSpc>
                <a:spcPct val="100000"/>
              </a:lnSpc>
              <a:spcBef>
                <a:spcPts val="0"/>
              </a:spcBef>
              <a:defRPr sz="7700">
                <a:solidFill>
                  <a:schemeClr val="accent2">
                    <a:hueOff val="69615"/>
                    <a:satOff val="3657"/>
                    <a:lumOff val="-6036"/>
                  </a:schemeClr>
                </a:solidFill>
              </a:defRPr>
            </a:pPr>
            <a:r>
              <a:t>„Die Crema eines </a:t>
            </a:r>
          </a:p>
          <a:p>
            <a:pPr defTabSz="825500">
              <a:lnSpc>
                <a:spcPct val="100000"/>
              </a:lnSpc>
              <a:spcBef>
                <a:spcPts val="0"/>
              </a:spcBef>
              <a:defRPr sz="7700">
                <a:solidFill>
                  <a:schemeClr val="accent2">
                    <a:hueOff val="69615"/>
                    <a:satOff val="3657"/>
                    <a:lumOff val="-6036"/>
                  </a:schemeClr>
                </a:solidFill>
              </a:defRPr>
            </a:pPr>
            <a:r>
              <a:t>guten Espressos ist </a:t>
            </a:r>
          </a:p>
          <a:p>
            <a:pPr defTabSz="825500">
              <a:lnSpc>
                <a:spcPct val="100000"/>
              </a:lnSpc>
              <a:spcBef>
                <a:spcPts val="0"/>
              </a:spcBef>
              <a:defRPr sz="7700">
                <a:solidFill>
                  <a:schemeClr val="accent2">
                    <a:hueOff val="69615"/>
                    <a:satOff val="3657"/>
                    <a:lumOff val="-6036"/>
                  </a:schemeClr>
                </a:solidFill>
              </a:defRPr>
            </a:pPr>
            <a:r>
              <a:t>dick wie Pudding“</a:t>
            </a:r>
          </a:p>
        </p:txBody>
      </p:sp>
      <p:sp>
        <p:nvSpPr>
          <p:cNvPr id="37" name="HERIBERT INNOQ…"/>
          <p:cNvSpPr txBox="1">
            <a:spLocks noGrp="1"/>
          </p:cNvSpPr>
          <p:nvPr>
            <p:ph type="body" sz="quarter" idx="15"/>
          </p:nvPr>
        </p:nvSpPr>
        <p:spPr>
          <a:xfrm>
            <a:off x="2721795" y="6858000"/>
            <a:ext cx="10831102" cy="5480042"/>
          </a:xfrm>
          <a:prstGeom prst="rect">
            <a:avLst/>
          </a:prstGeom>
          <a:solidFill>
            <a:schemeClr val="accent6">
              <a:lumOff val="100000"/>
            </a:schemeClr>
          </a:solidFill>
        </p:spPr>
        <p:txBody>
          <a:bodyPr lIns="685800" tIns="685800" rIns="685800" bIns="685800"/>
          <a:lstStyle/>
          <a:p>
            <a:pPr defTabSz="825500">
              <a:lnSpc>
                <a:spcPct val="100000"/>
              </a:lnSpc>
              <a:spcBef>
                <a:spcPts val="0"/>
              </a:spcBef>
              <a:defRPr sz="6000"/>
            </a:pPr>
            <a:r>
              <a:t>HERIBERT INNOQ</a:t>
            </a:r>
          </a:p>
          <a:p>
            <a:pPr defTabSz="825500">
              <a:lnSpc>
                <a:spcPct val="100000"/>
              </a:lnSpc>
              <a:spcBef>
                <a:spcPts val="0"/>
              </a:spcBef>
              <a:defRPr sz="3500"/>
            </a:pPr>
            <a:r>
              <a:t>Senior Consultant </a:t>
            </a:r>
          </a:p>
          <a:p>
            <a:pPr defTabSz="825500">
              <a:lnSpc>
                <a:spcPct val="100000"/>
              </a:lnSpc>
              <a:spcBef>
                <a:spcPts val="0"/>
              </a:spcBef>
              <a:defRPr sz="3500"/>
            </a:pPr>
            <a:r>
              <a:t>bei INNOQ Deutschland GmbH</a:t>
            </a:r>
          </a:p>
          <a:p>
            <a:pPr defTabSz="825500">
              <a:lnSpc>
                <a:spcPct val="100000"/>
              </a:lnSpc>
              <a:spcBef>
                <a:spcPts val="0"/>
              </a:spcBef>
              <a:defRPr sz="3000" b="0">
                <a:latin typeface="Helvetica Neue"/>
                <a:ea typeface="Helvetica Neue"/>
                <a:cs typeface="Helvetica Neue"/>
                <a:sym typeface="Helvetica Neue"/>
              </a:defRPr>
            </a:pPr>
            <a:endParaRPr/>
          </a:p>
          <a:p>
            <a:pPr defTabSz="825500">
              <a:lnSpc>
                <a:spcPct val="100000"/>
              </a:lnSpc>
              <a:spcBef>
                <a:spcPts val="0"/>
              </a:spcBef>
              <a:defRPr sz="3000" b="0"/>
            </a:pPr>
            <a:r>
              <a:t>Heribert arbeitet als Berater bei INNOQ</a:t>
            </a:r>
          </a:p>
        </p:txBody>
      </p:sp>
      <p:sp>
        <p:nvSpPr>
          <p:cNvPr id="3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abelle">
    <p:spTree>
      <p:nvGrpSpPr>
        <p:cNvPr id="1" name=""/>
        <p:cNvGrpSpPr/>
        <p:nvPr/>
      </p:nvGrpSpPr>
      <p:grpSpPr>
        <a:xfrm>
          <a:off x="0" y="0"/>
          <a:ext cx="0" cy="0"/>
          <a:chOff x="0" y="0"/>
          <a:chExt cx="0" cy="0"/>
        </a:xfrm>
      </p:grpSpPr>
      <p:sp>
        <p:nvSpPr>
          <p:cNvPr id="35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52" name="edition_01_07.jpg"/>
          <p:cNvSpPr>
            <a:spLocks noGrp="1"/>
          </p:cNvSpPr>
          <p:nvPr>
            <p:ph type="pic" idx="13"/>
          </p:nvPr>
        </p:nvSpPr>
        <p:spPr>
          <a:xfrm>
            <a:off x="10221594" y="1379153"/>
            <a:ext cx="14610385" cy="10957789"/>
          </a:xfrm>
          <a:prstGeom prst="rect">
            <a:avLst/>
          </a:prstGeom>
        </p:spPr>
        <p:txBody>
          <a:bodyPr lIns="91439" tIns="45719" rIns="91439" bIns="45719"/>
          <a:lstStyle/>
          <a:p>
            <a:endParaRPr/>
          </a:p>
        </p:txBody>
      </p:sp>
      <p:sp>
        <p:nvSpPr>
          <p:cNvPr id="353" name="Image"/>
          <p:cNvSpPr>
            <a:spLocks noGrp="1"/>
          </p:cNvSpPr>
          <p:nvPr>
            <p:ph type="pic" sz="half" idx="14"/>
          </p:nvPr>
        </p:nvSpPr>
        <p:spPr>
          <a:xfrm>
            <a:off x="14979949" y="1337429"/>
            <a:ext cx="11041143" cy="11041142"/>
          </a:xfrm>
          <a:prstGeom prst="rect">
            <a:avLst/>
          </a:prstGeom>
        </p:spPr>
        <p:txBody>
          <a:bodyPr lIns="91439" tIns="45719" rIns="91439" bIns="45719"/>
          <a:lstStyle/>
          <a:p>
            <a:endParaRPr/>
          </a:p>
        </p:txBody>
      </p:sp>
      <p:sp>
        <p:nvSpPr>
          <p:cNvPr id="354" name="Dafür stehen wir"/>
          <p:cNvSpPr txBox="1"/>
          <p:nvPr/>
        </p:nvSpPr>
        <p:spPr>
          <a:xfrm>
            <a:off x="1382301" y="1028700"/>
            <a:ext cx="13766801" cy="190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Dafür stehen wir</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abelle">
    <p:spTree>
      <p:nvGrpSpPr>
        <p:cNvPr id="1" name=""/>
        <p:cNvGrpSpPr/>
        <p:nvPr/>
      </p:nvGrpSpPr>
      <p:grpSpPr>
        <a:xfrm>
          <a:off x="0" y="0"/>
          <a:ext cx="0" cy="0"/>
          <a:chOff x="0" y="0"/>
          <a:chExt cx="0" cy="0"/>
        </a:xfrm>
      </p:grpSpPr>
      <p:sp>
        <p:nvSpPr>
          <p:cNvPr id="36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62" name="Headline"/>
          <p:cNvSpPr txBox="1">
            <a:spLocks noGrp="1"/>
          </p:cNvSpPr>
          <p:nvPr>
            <p:ph type="body" sz="quarter" idx="13"/>
          </p:nvPr>
        </p:nvSpPr>
        <p:spPr>
          <a:xfrm>
            <a:off x="1382301" y="1028700"/>
            <a:ext cx="21642776" cy="1905000"/>
          </a:xfrm>
          <a:prstGeom prst="rect">
            <a:avLst/>
          </a:prstGeom>
        </p:spPr>
        <p:txBody>
          <a:bodyPr/>
          <a:lstStyle>
            <a:lvl1pPr defTabSz="825500">
              <a:lnSpc>
                <a:spcPct val="100000"/>
              </a:lnSpc>
              <a:spcBef>
                <a:spcPts val="0"/>
              </a:spcBef>
              <a:defRPr sz="10000"/>
            </a:lvl1pPr>
          </a:lstStyle>
          <a:p>
            <a:r>
              <a:t>Headline</a:t>
            </a:r>
          </a:p>
        </p:txBody>
      </p:sp>
      <p:grpSp>
        <p:nvGrpSpPr>
          <p:cNvPr id="367" name="Group"/>
          <p:cNvGrpSpPr/>
          <p:nvPr/>
        </p:nvGrpSpPr>
        <p:grpSpPr>
          <a:xfrm>
            <a:off x="19216724" y="1379153"/>
            <a:ext cx="3813716" cy="913874"/>
            <a:chOff x="0" y="0"/>
            <a:chExt cx="3813714" cy="913872"/>
          </a:xfrm>
        </p:grpSpPr>
        <p:sp>
          <p:nvSpPr>
            <p:cNvPr id="363"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4"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5"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6"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368"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Kontakt">
    <p:spTree>
      <p:nvGrpSpPr>
        <p:cNvPr id="1" name=""/>
        <p:cNvGrpSpPr/>
        <p:nvPr/>
      </p:nvGrpSpPr>
      <p:grpSpPr>
        <a:xfrm>
          <a:off x="0" y="0"/>
          <a:ext cx="0" cy="0"/>
          <a:chOff x="0" y="0"/>
          <a:chExt cx="0" cy="0"/>
        </a:xfrm>
      </p:grpSpPr>
      <p:sp>
        <p:nvSpPr>
          <p:cNvPr id="37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76" name="Rectangle"/>
          <p:cNvSpPr/>
          <p:nvPr/>
        </p:nvSpPr>
        <p:spPr>
          <a:xfrm>
            <a:off x="0" y="-8807"/>
            <a:ext cx="24384000" cy="6866807"/>
          </a:xfrm>
          <a:prstGeom prst="rect">
            <a:avLst/>
          </a:prstGeom>
          <a:solidFill>
            <a:srgbClr val="F4F4F4"/>
          </a:solidFill>
          <a:ln w="12700">
            <a:miter lim="400000"/>
          </a:ln>
        </p:spPr>
        <p:txBody>
          <a:bodyPr lIns="0" tIns="0" rIns="0" bIns="0" anchor="ctr"/>
          <a:lstStyle/>
          <a:p>
            <a:pPr>
              <a:defRPr>
                <a:solidFill>
                  <a:schemeClr val="accent2">
                    <a:hueOff val="69615"/>
                    <a:satOff val="3657"/>
                    <a:lumOff val="-6036"/>
                  </a:schemeClr>
                </a:solidFill>
              </a:defRPr>
            </a:pPr>
            <a:endParaRPr/>
          </a:p>
        </p:txBody>
      </p:sp>
      <p:graphicFrame>
        <p:nvGraphicFramePr>
          <p:cNvPr id="377" name="Table"/>
          <p:cNvGraphicFramePr/>
          <p:nvPr/>
        </p:nvGraphicFramePr>
        <p:xfrm>
          <a:off x="1371600" y="11210281"/>
          <a:ext cx="21678900" cy="7621999"/>
        </p:xfrm>
        <a:graphic>
          <a:graphicData uri="http://schemas.openxmlformats.org/drawingml/2006/table">
            <a:tbl>
              <a:tblPr>
                <a:tableStyleId>{2708684C-4D16-4618-839F-0558EEFCDFE6}</a:tableStyleId>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gridCol w="3606800">
                  <a:extLst>
                    <a:ext uri="{9D8B030D-6E8A-4147-A177-3AD203B41FA5}">
                      <a16:colId xmlns:a16="http://schemas.microsoft.com/office/drawing/2014/main" val="20003"/>
                    </a:ext>
                  </a:extLst>
                </a:gridCol>
                <a:gridCol w="3606800">
                  <a:extLst>
                    <a:ext uri="{9D8B030D-6E8A-4147-A177-3AD203B41FA5}">
                      <a16:colId xmlns:a16="http://schemas.microsoft.com/office/drawing/2014/main" val="20004"/>
                    </a:ext>
                  </a:extLst>
                </a:gridCol>
                <a:gridCol w="3606800">
                  <a:extLst>
                    <a:ext uri="{9D8B030D-6E8A-4147-A177-3AD203B41FA5}">
                      <a16:colId xmlns:a16="http://schemas.microsoft.com/office/drawing/2014/main" val="20005"/>
                    </a:ext>
                  </a:extLst>
                </a:gridCol>
              </a:tblGrid>
              <a:tr h="1127760">
                <a:tc>
                  <a:txBody>
                    <a:bodyPr/>
                    <a:lstStyle/>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Krischerstr. 100</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40789 Monheim am Rhein</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Germany</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Ohlauer Str. 43
10999 Berlin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Ludwigstr. 180E
63067 Offenbach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Kreuzstr. 16
80331 München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Hermannstrasse 13
20095 Hamburg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Gewerbestr. 11
CH-6330 Cham
Switzerland
+41 41 743 0116</a:t>
                      </a:r>
                    </a:p>
                  </a:txBody>
                  <a:tcPr marL="0" marR="0" marT="0" marB="0" anchor="b" horzOverflow="overflow">
                    <a:lnL w="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78" name="Danke! Fragen?…"/>
          <p:cNvSpPr txBox="1">
            <a:spLocks noGrp="1"/>
          </p:cNvSpPr>
          <p:nvPr>
            <p:ph type="body" sz="quarter" idx="13"/>
          </p:nvPr>
        </p:nvSpPr>
        <p:spPr>
          <a:xfrm>
            <a:off x="1360898" y="1023553"/>
            <a:ext cx="10660146" cy="5321301"/>
          </a:xfrm>
          <a:prstGeom prst="rect">
            <a:avLst/>
          </a:prstGeom>
        </p:spPr>
        <p:txBody>
          <a:bodyPr/>
          <a:lstStyle/>
          <a:p>
            <a:pPr defTabSz="825500">
              <a:lnSpc>
                <a:spcPct val="100000"/>
              </a:lnSpc>
              <a:spcBef>
                <a:spcPts val="3000"/>
              </a:spcBef>
              <a:defRPr sz="10000"/>
            </a:pPr>
            <a:r>
              <a:t>Danke! Fragen?</a:t>
            </a:r>
          </a:p>
          <a:p>
            <a:pPr defTabSz="825500">
              <a:lnSpc>
                <a:spcPct val="100000"/>
              </a:lnSpc>
              <a:spcBef>
                <a:spcPts val="3000"/>
              </a:spcBef>
              <a:defRPr sz="4500" b="0"/>
            </a:pPr>
            <a:r>
              <a:t>Heribert Innoq</a:t>
            </a:r>
          </a:p>
          <a:p>
            <a:pPr defTabSz="825500">
              <a:lnSpc>
                <a:spcPct val="100000"/>
              </a:lnSpc>
              <a:spcBef>
                <a:spcPts val="0"/>
              </a:spcBef>
              <a:defRPr sz="4500" b="0"/>
            </a:pPr>
            <a:r>
              <a:t>heribert@innoq.com</a:t>
            </a:r>
          </a:p>
          <a:p>
            <a:pPr defTabSz="825500">
              <a:lnSpc>
                <a:spcPct val="100000"/>
              </a:lnSpc>
              <a:spcBef>
                <a:spcPts val="0"/>
              </a:spcBef>
              <a:defRPr sz="4500" b="0"/>
            </a:pPr>
            <a:r>
              <a:t>+49 1234 5678 0</a:t>
            </a:r>
          </a:p>
          <a:p>
            <a:pPr defTabSz="825500">
              <a:lnSpc>
                <a:spcPct val="100000"/>
              </a:lnSpc>
              <a:spcBef>
                <a:spcPts val="0"/>
              </a:spcBef>
              <a:defRPr sz="4500" b="0"/>
            </a:pPr>
            <a:r>
              <a:t>heribert_innoq</a:t>
            </a:r>
          </a:p>
        </p:txBody>
      </p:sp>
      <p:sp>
        <p:nvSpPr>
          <p:cNvPr id="379" name="innoQ Deutschland GmbH"/>
          <p:cNvSpPr txBox="1"/>
          <p:nvPr/>
        </p:nvSpPr>
        <p:spPr>
          <a:xfrm>
            <a:off x="1371600" y="10541000"/>
            <a:ext cx="10660146"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500">
                <a:solidFill>
                  <a:schemeClr val="accent2">
                    <a:hueOff val="69615"/>
                    <a:satOff val="3657"/>
                    <a:lumOff val="-6036"/>
                  </a:schemeClr>
                </a:solidFill>
              </a:defRPr>
            </a:lvl1pPr>
          </a:lstStyle>
          <a:p>
            <a:r>
              <a:t>innoQ Deutschland GmbH</a:t>
            </a:r>
          </a:p>
        </p:txBody>
      </p:sp>
      <p:sp>
        <p:nvSpPr>
          <p:cNvPr id="380" name="innoQ Schweiz GmbH"/>
          <p:cNvSpPr txBox="1"/>
          <p:nvPr/>
        </p:nvSpPr>
        <p:spPr>
          <a:xfrm>
            <a:off x="19417289" y="10541000"/>
            <a:ext cx="36068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500">
                <a:solidFill>
                  <a:schemeClr val="accent2">
                    <a:hueOff val="69615"/>
                    <a:satOff val="3657"/>
                    <a:lumOff val="-6036"/>
                  </a:schemeClr>
                </a:solidFill>
              </a:defRPr>
            </a:lvl1pPr>
          </a:lstStyle>
          <a:p>
            <a:r>
              <a:t>innoQ Schweiz GmbH</a:t>
            </a:r>
          </a:p>
        </p:txBody>
      </p:sp>
      <p:grpSp>
        <p:nvGrpSpPr>
          <p:cNvPr id="385" name="Group"/>
          <p:cNvGrpSpPr/>
          <p:nvPr/>
        </p:nvGrpSpPr>
        <p:grpSpPr>
          <a:xfrm>
            <a:off x="19216724" y="1379153"/>
            <a:ext cx="3813716" cy="913874"/>
            <a:chOff x="0" y="0"/>
            <a:chExt cx="3813714" cy="913872"/>
          </a:xfrm>
        </p:grpSpPr>
        <p:sp>
          <p:nvSpPr>
            <p:cNvPr id="381"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2"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3"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4"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386"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Formen">
    <p:spTree>
      <p:nvGrpSpPr>
        <p:cNvPr id="1" name=""/>
        <p:cNvGrpSpPr/>
        <p:nvPr/>
      </p:nvGrpSpPr>
      <p:grpSpPr>
        <a:xfrm>
          <a:off x="0" y="0"/>
          <a:ext cx="0" cy="0"/>
          <a:chOff x="0" y="0"/>
          <a:chExt cx="0" cy="0"/>
        </a:xfrm>
      </p:grpSpPr>
      <p:sp>
        <p:nvSpPr>
          <p:cNvPr id="393" name="Rounded Rectangle"/>
          <p:cNvSpPr/>
          <p:nvPr/>
        </p:nvSpPr>
        <p:spPr>
          <a:xfrm>
            <a:off x="1360898" y="9215088"/>
            <a:ext cx="6362748" cy="879985"/>
          </a:xfrm>
          <a:prstGeom prst="roundRect">
            <a:avLst>
              <a:gd name="adj" fmla="val 50000"/>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94" name="Rounded Rectangle"/>
          <p:cNvSpPr/>
          <p:nvPr/>
        </p:nvSpPr>
        <p:spPr>
          <a:xfrm>
            <a:off x="1360898" y="10336573"/>
            <a:ext cx="6362748" cy="879985"/>
          </a:xfrm>
          <a:prstGeom prst="roundRect">
            <a:avLst>
              <a:gd name="adj" fmla="val 50000"/>
            </a:avLst>
          </a:prstGeom>
          <a:solidFill>
            <a:schemeClr val="accent2">
              <a:hueOff val="69615"/>
              <a:satOff val="3657"/>
              <a:lumOff val="-6036"/>
            </a:schemeClr>
          </a:solidFill>
          <a:ln w="12700">
            <a:miter lim="400000"/>
          </a:ln>
        </p:spPr>
        <p:txBody>
          <a:bodyPr lIns="0" tIns="0" rIns="0" bIns="0" anchor="ctr"/>
          <a:lstStyle/>
          <a:p>
            <a:pPr algn="ctr">
              <a:spcBef>
                <a:spcPts val="3000"/>
              </a:spcBef>
              <a:defRPr sz="4500" b="0"/>
            </a:pPr>
            <a:endParaRPr/>
          </a:p>
        </p:txBody>
      </p:sp>
      <p:sp>
        <p:nvSpPr>
          <p:cNvPr id="395" name="Rounded Rectangle"/>
          <p:cNvSpPr/>
          <p:nvPr/>
        </p:nvSpPr>
        <p:spPr>
          <a:xfrm>
            <a:off x="1360898" y="11455517"/>
            <a:ext cx="6362748" cy="879985"/>
          </a:xfrm>
          <a:prstGeom prst="roundRect">
            <a:avLst>
              <a:gd name="adj" fmla="val 50000"/>
            </a:avLst>
          </a:prstGeom>
          <a:solidFill>
            <a:srgbClr val="F4F4F4"/>
          </a:solidFill>
          <a:ln w="12700">
            <a:miter lim="400000"/>
          </a:ln>
        </p:spPr>
        <p:txBody>
          <a:bodyPr lIns="0" tIns="0" rIns="0" bIns="0" anchor="ctr"/>
          <a:lstStyle/>
          <a:p>
            <a:pPr algn="ctr">
              <a:spcBef>
                <a:spcPts val="3000"/>
              </a:spcBef>
              <a:tabLst>
                <a:tab pos="4000500" algn="l"/>
              </a:tabLst>
              <a:defRPr sz="4500" b="0"/>
            </a:pPr>
            <a:endParaRPr/>
          </a:p>
        </p:txBody>
      </p:sp>
      <p:sp>
        <p:nvSpPr>
          <p:cNvPr id="396" name="Text"/>
          <p:cNvSpPr/>
          <p:nvPr/>
        </p:nvSpPr>
        <p:spPr>
          <a:xfrm>
            <a:off x="14147235" y="3596197"/>
            <a:ext cx="1905001" cy="1905001"/>
          </a:xfrm>
          <a:prstGeom prst="ellipse">
            <a:avLst/>
          </a:prstGeom>
          <a:solidFill>
            <a:srgbClr val="F4F4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397" name="Square"/>
          <p:cNvSpPr>
            <a:spLocks noGrp="1"/>
          </p:cNvSpPr>
          <p:nvPr>
            <p:ph type="body" sz="quarter" idx="13"/>
          </p:nvPr>
        </p:nvSpPr>
        <p:spPr>
          <a:xfrm>
            <a:off x="1360898" y="1379153"/>
            <a:ext cx="1905001" cy="1905001"/>
          </a:xfrm>
          <a:prstGeom prst="rect">
            <a:avLst/>
          </a:prstGeom>
          <a:solidFill>
            <a:schemeClr val="accent1">
              <a:satOff val="25702"/>
              <a:lumOff val="-17864"/>
            </a:schemeClr>
          </a:solidFill>
        </p:spPr>
        <p:txBody>
          <a:bodyPr anchor="ctr"/>
          <a:lstStyle/>
          <a:p>
            <a:pPr defTabSz="825500">
              <a:lnSpc>
                <a:spcPct val="100000"/>
              </a:lnSpc>
              <a:spcBef>
                <a:spcPts val="0"/>
              </a:spcBef>
              <a:defRPr sz="10000"/>
            </a:pPr>
            <a:endParaRPr/>
          </a:p>
        </p:txBody>
      </p:sp>
      <p:sp>
        <p:nvSpPr>
          <p:cNvPr id="398" name="Square"/>
          <p:cNvSpPr>
            <a:spLocks noGrp="1"/>
          </p:cNvSpPr>
          <p:nvPr>
            <p:ph type="body" sz="quarter" idx="14"/>
          </p:nvPr>
        </p:nvSpPr>
        <p:spPr>
          <a:xfrm>
            <a:off x="3589771" y="1379153"/>
            <a:ext cx="1905001" cy="1905001"/>
          </a:xfrm>
          <a:prstGeom prst="rect">
            <a:avLst/>
          </a:prstGeom>
          <a:solidFill>
            <a:schemeClr val="accent2">
              <a:hueOff val="69615"/>
              <a:satOff val="3657"/>
              <a:lumOff val="-6036"/>
            </a:schemeClr>
          </a:solidFill>
        </p:spPr>
        <p:txBody>
          <a:bodyPr anchor="ctr"/>
          <a:lstStyle/>
          <a:p>
            <a:pPr defTabSz="825500">
              <a:lnSpc>
                <a:spcPct val="100000"/>
              </a:lnSpc>
              <a:spcBef>
                <a:spcPts val="0"/>
              </a:spcBef>
              <a:defRPr sz="10000"/>
            </a:pPr>
            <a:endParaRPr/>
          </a:p>
        </p:txBody>
      </p:sp>
      <p:sp>
        <p:nvSpPr>
          <p:cNvPr id="399" name="Square"/>
          <p:cNvSpPr>
            <a:spLocks noGrp="1"/>
          </p:cNvSpPr>
          <p:nvPr>
            <p:ph type="body" sz="quarter" idx="15"/>
          </p:nvPr>
        </p:nvSpPr>
        <p:spPr>
          <a:xfrm>
            <a:off x="5818645" y="1379153"/>
            <a:ext cx="1905001" cy="1905001"/>
          </a:xfrm>
          <a:prstGeom prst="rect">
            <a:avLst/>
          </a:prstGeom>
          <a:solidFill>
            <a:srgbClr val="F4F4F4"/>
          </a:solidFill>
        </p:spPr>
        <p:txBody>
          <a:bodyPr anchor="ctr"/>
          <a:lstStyle/>
          <a:p>
            <a:pPr defTabSz="825500">
              <a:lnSpc>
                <a:spcPct val="100000"/>
              </a:lnSpc>
              <a:spcBef>
                <a:spcPts val="0"/>
              </a:spcBef>
              <a:defRPr sz="10000"/>
            </a:pPr>
            <a:endParaRPr/>
          </a:p>
        </p:txBody>
      </p:sp>
      <p:sp>
        <p:nvSpPr>
          <p:cNvPr id="400" name="Line"/>
          <p:cNvSpPr/>
          <p:nvPr/>
        </p:nvSpPr>
        <p:spPr>
          <a:xfrm>
            <a:off x="18018078" y="11106141"/>
            <a:ext cx="5006011" cy="1"/>
          </a:xfrm>
          <a:prstGeom prst="line">
            <a:avLst/>
          </a:prstGeom>
          <a:ln w="63500">
            <a:solidFill>
              <a:schemeClr val="accent1">
                <a:satOff val="25702"/>
                <a:lumOff val="-17864"/>
              </a:schemeClr>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1" name="Line"/>
          <p:cNvSpPr/>
          <p:nvPr/>
        </p:nvSpPr>
        <p:spPr>
          <a:xfrm>
            <a:off x="18018078" y="11720821"/>
            <a:ext cx="5006011" cy="1"/>
          </a:xfrm>
          <a:prstGeom prst="line">
            <a:avLst/>
          </a:prstGeom>
          <a:ln w="63500">
            <a:solidFill>
              <a:schemeClr val="accent2">
                <a:hueOff val="69615"/>
                <a:satOff val="3657"/>
                <a:lumOff val="-6036"/>
              </a:schemeClr>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2" name="Line"/>
          <p:cNvSpPr/>
          <p:nvPr/>
        </p:nvSpPr>
        <p:spPr>
          <a:xfrm>
            <a:off x="18018078" y="12335501"/>
            <a:ext cx="5006011" cy="1"/>
          </a:xfrm>
          <a:prstGeom prst="line">
            <a:avLst/>
          </a:prstGeom>
          <a:ln w="63500">
            <a:solidFill>
              <a:srgbClr val="F4F4F4"/>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3" name="Circle"/>
          <p:cNvSpPr/>
          <p:nvPr/>
        </p:nvSpPr>
        <p:spPr>
          <a:xfrm>
            <a:off x="19841370" y="1379153"/>
            <a:ext cx="3182719" cy="3182719"/>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404" name="Circle"/>
          <p:cNvSpPr/>
          <p:nvPr/>
        </p:nvSpPr>
        <p:spPr>
          <a:xfrm>
            <a:off x="18018078" y="1379153"/>
            <a:ext cx="3182719" cy="3182719"/>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405" name="Shape"/>
          <p:cNvSpPr/>
          <p:nvPr/>
        </p:nvSpPr>
        <p:spPr>
          <a:xfrm>
            <a:off x="19841370" y="1667471"/>
            <a:ext cx="1379254" cy="2605937"/>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
        <p:nvSpPr>
          <p:cNvPr id="406" name="Square"/>
          <p:cNvSpPr/>
          <p:nvPr/>
        </p:nvSpPr>
        <p:spPr>
          <a:xfrm>
            <a:off x="1392648" y="5876741"/>
            <a:ext cx="1841501" cy="1841501"/>
          </a:xfrm>
          <a:prstGeom prst="rect">
            <a:avLst/>
          </a:prstGeom>
          <a:ln w="63500">
            <a:solidFill>
              <a:schemeClr val="accent1">
                <a:satOff val="25702"/>
                <a:lumOff val="-17864"/>
              </a:schemeClr>
            </a:solidFill>
            <a:miter lim="400000"/>
          </a:ln>
        </p:spPr>
        <p:txBody>
          <a:bodyPr lIns="0" tIns="0" rIns="0" bIns="0" anchor="ctr"/>
          <a:lstStyle/>
          <a:p>
            <a:endParaRPr/>
          </a:p>
        </p:txBody>
      </p:sp>
      <p:sp>
        <p:nvSpPr>
          <p:cNvPr id="407" name="Square"/>
          <p:cNvSpPr/>
          <p:nvPr/>
        </p:nvSpPr>
        <p:spPr>
          <a:xfrm>
            <a:off x="3586022" y="5876741"/>
            <a:ext cx="1841501" cy="1841501"/>
          </a:xfrm>
          <a:prstGeom prst="rect">
            <a:avLst/>
          </a:prstGeom>
          <a:ln w="63500">
            <a:solidFill>
              <a:schemeClr val="accent2">
                <a:hueOff val="69615"/>
                <a:satOff val="3657"/>
                <a:lumOff val="-6036"/>
              </a:schemeClr>
            </a:solidFill>
            <a:miter lim="400000"/>
          </a:ln>
        </p:spPr>
        <p:txBody>
          <a:bodyPr lIns="0" tIns="0" rIns="0" bIns="0" anchor="ctr"/>
          <a:lstStyle/>
          <a:p>
            <a:endParaRPr/>
          </a:p>
        </p:txBody>
      </p:sp>
      <p:sp>
        <p:nvSpPr>
          <p:cNvPr id="408" name="Square"/>
          <p:cNvSpPr/>
          <p:nvPr/>
        </p:nvSpPr>
        <p:spPr>
          <a:xfrm>
            <a:off x="5850395" y="5876741"/>
            <a:ext cx="1841501" cy="1841501"/>
          </a:xfrm>
          <a:prstGeom prst="rect">
            <a:avLst/>
          </a:prstGeom>
          <a:ln w="63500">
            <a:solidFill>
              <a:srgbClr val="D8D8D8"/>
            </a:solidFill>
            <a:miter lim="400000"/>
          </a:ln>
        </p:spPr>
        <p:txBody>
          <a:bodyPr lIns="0" tIns="0" rIns="0" bIns="0" anchor="ctr"/>
          <a:lstStyle/>
          <a:p>
            <a:endParaRPr/>
          </a:p>
        </p:txBody>
      </p:sp>
      <p:sp>
        <p:nvSpPr>
          <p:cNvPr id="409" name="Text"/>
          <p:cNvSpPr/>
          <p:nvPr/>
        </p:nvSpPr>
        <p:spPr>
          <a:xfrm>
            <a:off x="1360898" y="3609371"/>
            <a:ext cx="1905001" cy="1905001"/>
          </a:xfrm>
          <a:prstGeom prst="rect">
            <a:avLst/>
          </a:prstGeom>
          <a:solidFill>
            <a:schemeClr val="accent1">
              <a:satOff val="25702"/>
              <a:lumOff val="-17864"/>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solidFill>
                  <a:schemeClr val="accent2">
                    <a:hueOff val="69615"/>
                    <a:satOff val="3657"/>
                    <a:lumOff val="-6036"/>
                  </a:schemeClr>
                </a:solidFill>
              </a:defRPr>
            </a:lvl1pPr>
          </a:lstStyle>
          <a:p>
            <a:r>
              <a:t>Text</a:t>
            </a:r>
          </a:p>
        </p:txBody>
      </p:sp>
      <p:sp>
        <p:nvSpPr>
          <p:cNvPr id="410" name="Text"/>
          <p:cNvSpPr/>
          <p:nvPr/>
        </p:nvSpPr>
        <p:spPr>
          <a:xfrm>
            <a:off x="3554272" y="3580506"/>
            <a:ext cx="1905001" cy="1905001"/>
          </a:xfrm>
          <a:prstGeom prst="rect">
            <a:avLst/>
          </a:prstGeom>
          <a:solidFill>
            <a:schemeClr val="accent2">
              <a:hueOff val="69615"/>
              <a:satOff val="3657"/>
              <a:lumOff val="-603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11" name="Text"/>
          <p:cNvSpPr/>
          <p:nvPr/>
        </p:nvSpPr>
        <p:spPr>
          <a:xfrm>
            <a:off x="5818645" y="3580506"/>
            <a:ext cx="1905001" cy="1905001"/>
          </a:xfrm>
          <a:prstGeom prst="rect">
            <a:avLst/>
          </a:prstGeom>
          <a:solidFill>
            <a:srgbClr val="F4F4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12" name="Circle"/>
          <p:cNvSpPr>
            <a:spLocks noGrp="1"/>
          </p:cNvSpPr>
          <p:nvPr>
            <p:ph type="body" sz="quarter" idx="16"/>
          </p:nvPr>
        </p:nvSpPr>
        <p:spPr>
          <a:xfrm>
            <a:off x="9689488" y="1379153"/>
            <a:ext cx="1905001" cy="1905001"/>
          </a:xfrm>
          <a:prstGeom prst="ellipse">
            <a:avLst/>
          </a:prstGeom>
          <a:solidFill>
            <a:schemeClr val="accent1">
              <a:satOff val="25702"/>
              <a:lumOff val="-17864"/>
            </a:schemeClr>
          </a:solidFill>
        </p:spPr>
        <p:txBody>
          <a:bodyPr anchor="ctr"/>
          <a:lstStyle/>
          <a:p>
            <a:pPr algn="ctr" defTabSz="825500">
              <a:lnSpc>
                <a:spcPct val="100000"/>
              </a:lnSpc>
              <a:spcBef>
                <a:spcPts val="3000"/>
              </a:spcBef>
              <a:defRPr sz="4500" b="0">
                <a:solidFill>
                  <a:schemeClr val="accent2">
                    <a:hueOff val="69615"/>
                    <a:satOff val="3657"/>
                    <a:lumOff val="-6036"/>
                  </a:schemeClr>
                </a:solidFill>
              </a:defRPr>
            </a:pPr>
            <a:endParaRPr/>
          </a:p>
        </p:txBody>
      </p:sp>
      <p:sp>
        <p:nvSpPr>
          <p:cNvPr id="413" name="Circle"/>
          <p:cNvSpPr/>
          <p:nvPr/>
        </p:nvSpPr>
        <p:spPr>
          <a:xfrm>
            <a:off x="11918362" y="1379153"/>
            <a:ext cx="1905001" cy="1905001"/>
          </a:xfrm>
          <a:prstGeom prst="ellipse">
            <a:avLst/>
          </a:prstGeom>
          <a:solidFill>
            <a:schemeClr val="accent2">
              <a:hueOff val="69615"/>
              <a:satOff val="3657"/>
              <a:lumOff val="-6036"/>
            </a:schemeClr>
          </a:solidFill>
          <a:ln w="12700">
            <a:miter lim="400000"/>
          </a:ln>
        </p:spPr>
        <p:txBody>
          <a:bodyPr lIns="0" tIns="0" rIns="0" bIns="0" anchor="ctr"/>
          <a:lstStyle/>
          <a:p>
            <a:pPr algn="ctr">
              <a:spcBef>
                <a:spcPts val="3000"/>
              </a:spcBef>
              <a:defRPr sz="4500" b="0"/>
            </a:pPr>
            <a:endParaRPr/>
          </a:p>
        </p:txBody>
      </p:sp>
      <p:sp>
        <p:nvSpPr>
          <p:cNvPr id="414" name="Circle"/>
          <p:cNvSpPr/>
          <p:nvPr/>
        </p:nvSpPr>
        <p:spPr>
          <a:xfrm>
            <a:off x="14147235" y="1379153"/>
            <a:ext cx="1905001" cy="1905001"/>
          </a:xfrm>
          <a:prstGeom prst="ellipse">
            <a:avLst/>
          </a:prstGeom>
          <a:solidFill>
            <a:srgbClr val="F4F4F4"/>
          </a:solidFill>
          <a:ln w="12700">
            <a:miter lim="400000"/>
          </a:ln>
        </p:spPr>
        <p:txBody>
          <a:bodyPr lIns="0" tIns="0" rIns="0" bIns="0" anchor="ctr"/>
          <a:lstStyle/>
          <a:p>
            <a:pPr algn="ctr">
              <a:defRPr sz="8000" b="0"/>
            </a:pPr>
            <a:endParaRPr/>
          </a:p>
        </p:txBody>
      </p:sp>
      <p:sp>
        <p:nvSpPr>
          <p:cNvPr id="415" name="Circle"/>
          <p:cNvSpPr/>
          <p:nvPr/>
        </p:nvSpPr>
        <p:spPr>
          <a:xfrm>
            <a:off x="9689488" y="5844991"/>
            <a:ext cx="1905001" cy="1905001"/>
          </a:xfrm>
          <a:prstGeom prst="ellipse">
            <a:avLst/>
          </a:prstGeom>
          <a:ln w="63500">
            <a:solidFill>
              <a:schemeClr val="accent1">
                <a:satOff val="25702"/>
                <a:lumOff val="-17864"/>
              </a:schemeClr>
            </a:solidFill>
            <a:miter lim="400000"/>
          </a:ln>
        </p:spPr>
        <p:txBody>
          <a:bodyPr lIns="0" tIns="0" rIns="0" bIns="0" anchor="ctr"/>
          <a:lstStyle/>
          <a:p>
            <a:endParaRPr/>
          </a:p>
        </p:txBody>
      </p:sp>
      <p:sp>
        <p:nvSpPr>
          <p:cNvPr id="416" name="Circle"/>
          <p:cNvSpPr/>
          <p:nvPr/>
        </p:nvSpPr>
        <p:spPr>
          <a:xfrm>
            <a:off x="11918362" y="5844991"/>
            <a:ext cx="1905001" cy="1905001"/>
          </a:xfrm>
          <a:prstGeom prst="ellipse">
            <a:avLst/>
          </a:prstGeom>
          <a:ln w="63500">
            <a:solidFill>
              <a:schemeClr val="accent2">
                <a:hueOff val="69615"/>
                <a:satOff val="3657"/>
                <a:lumOff val="-6036"/>
              </a:schemeClr>
            </a:solidFill>
            <a:miter lim="400000"/>
          </a:ln>
        </p:spPr>
        <p:txBody>
          <a:bodyPr lIns="0" tIns="0" rIns="0" bIns="0" anchor="ctr"/>
          <a:lstStyle/>
          <a:p>
            <a:endParaRPr/>
          </a:p>
        </p:txBody>
      </p:sp>
      <p:sp>
        <p:nvSpPr>
          <p:cNvPr id="417" name="Circle"/>
          <p:cNvSpPr/>
          <p:nvPr/>
        </p:nvSpPr>
        <p:spPr>
          <a:xfrm>
            <a:off x="14147235" y="5844991"/>
            <a:ext cx="1905001" cy="1905001"/>
          </a:xfrm>
          <a:prstGeom prst="ellipse">
            <a:avLst/>
          </a:prstGeom>
          <a:ln w="63500">
            <a:solidFill>
              <a:srgbClr val="D8D8D8"/>
            </a:solidFill>
            <a:miter lim="400000"/>
          </a:ln>
        </p:spPr>
        <p:txBody>
          <a:bodyPr lIns="0" tIns="0" rIns="0" bIns="0" anchor="ctr"/>
          <a:lstStyle/>
          <a:p>
            <a:endParaRPr/>
          </a:p>
        </p:txBody>
      </p:sp>
      <p:sp>
        <p:nvSpPr>
          <p:cNvPr id="418" name="Text"/>
          <p:cNvSpPr/>
          <p:nvPr/>
        </p:nvSpPr>
        <p:spPr>
          <a:xfrm>
            <a:off x="9689488" y="3609371"/>
            <a:ext cx="1905001" cy="1905001"/>
          </a:xfrm>
          <a:prstGeom prst="ellipse">
            <a:avLst/>
          </a:prstGeom>
          <a:solidFill>
            <a:schemeClr val="accent1">
              <a:satOff val="25702"/>
              <a:lumOff val="-17864"/>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solidFill>
                  <a:schemeClr val="accent2">
                    <a:hueOff val="69615"/>
                    <a:satOff val="3657"/>
                    <a:lumOff val="-6036"/>
                  </a:schemeClr>
                </a:solidFill>
              </a:defRPr>
            </a:lvl1pPr>
          </a:lstStyle>
          <a:p>
            <a:r>
              <a:t>Text</a:t>
            </a:r>
          </a:p>
        </p:txBody>
      </p:sp>
      <p:sp>
        <p:nvSpPr>
          <p:cNvPr id="419" name="Text"/>
          <p:cNvSpPr/>
          <p:nvPr/>
        </p:nvSpPr>
        <p:spPr>
          <a:xfrm>
            <a:off x="11918362" y="3609371"/>
            <a:ext cx="1905001" cy="1905001"/>
          </a:xfrm>
          <a:prstGeom prst="ellipse">
            <a:avLst/>
          </a:prstGeom>
          <a:solidFill>
            <a:schemeClr val="accent2">
              <a:hueOff val="69615"/>
              <a:satOff val="3657"/>
              <a:lumOff val="-603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20" name="Slide Number"/>
          <p:cNvSpPr txBox="1">
            <a:spLocks noGrp="1"/>
          </p:cNvSpPr>
          <p:nvPr>
            <p:ph type="sldNum" sz="quarter" idx="2"/>
          </p:nvPr>
        </p:nvSpPr>
        <p:spPr>
          <a:xfrm>
            <a:off x="11965381" y="14362696"/>
            <a:ext cx="453238" cy="461062"/>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427" name="Slide Number"/>
          <p:cNvSpPr txBox="1">
            <a:spLocks noGrp="1"/>
          </p:cNvSpPr>
          <p:nvPr>
            <p:ph type="sldNum" sz="quarter" idx="2"/>
          </p:nvPr>
        </p:nvSpPr>
        <p:spPr>
          <a:xfrm>
            <a:off x="11965381" y="14362696"/>
            <a:ext cx="453238" cy="461062"/>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3er Sequenz">
    <p:spTree>
      <p:nvGrpSpPr>
        <p:cNvPr id="1" name=""/>
        <p:cNvGrpSpPr/>
        <p:nvPr/>
      </p:nvGrpSpPr>
      <p:grpSpPr>
        <a:xfrm>
          <a:off x="0" y="0"/>
          <a:ext cx="0" cy="0"/>
          <a:chOff x="0" y="0"/>
          <a:chExt cx="0" cy="0"/>
        </a:xfrm>
      </p:grpSpPr>
      <p:sp>
        <p:nvSpPr>
          <p:cNvPr id="434" name="EINKAUFEN"/>
          <p:cNvSpPr txBox="1">
            <a:spLocks noGrp="1"/>
          </p:cNvSpPr>
          <p:nvPr>
            <p:ph type="body" sz="quarter" idx="13"/>
          </p:nvPr>
        </p:nvSpPr>
        <p:spPr>
          <a:xfrm>
            <a:off x="1596067" y="4067266"/>
            <a:ext cx="5621273" cy="1770088"/>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EINKAUFEN</a:t>
            </a:r>
          </a:p>
        </p:txBody>
      </p:sp>
      <p:sp>
        <p:nvSpPr>
          <p:cNvPr id="435" name="UNTERSUCHEN"/>
          <p:cNvSpPr txBox="1">
            <a:spLocks noGrp="1"/>
          </p:cNvSpPr>
          <p:nvPr>
            <p:ph type="body" sz="quarter" idx="14"/>
          </p:nvPr>
        </p:nvSpPr>
        <p:spPr>
          <a:xfrm>
            <a:off x="8843399" y="4067266"/>
            <a:ext cx="5621273" cy="1770088"/>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UNTERSUCHEN</a:t>
            </a:r>
          </a:p>
        </p:txBody>
      </p:sp>
      <p:sp>
        <p:nvSpPr>
          <p:cNvPr id="436" name="FOKUSSIEREN"/>
          <p:cNvSpPr txBox="1">
            <a:spLocks noGrp="1"/>
          </p:cNvSpPr>
          <p:nvPr>
            <p:ph type="body" sz="quarter" idx="15"/>
          </p:nvPr>
        </p:nvSpPr>
        <p:spPr>
          <a:xfrm>
            <a:off x="17021404" y="4047278"/>
            <a:ext cx="5621273" cy="1770089"/>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FOKUSSIEREN</a:t>
            </a:r>
          </a:p>
        </p:txBody>
      </p:sp>
      <p:sp>
        <p:nvSpPr>
          <p:cNvPr id="437" name="Tomatenqualität bewerten…"/>
          <p:cNvSpPr txBox="1">
            <a:spLocks noGrp="1"/>
          </p:cNvSpPr>
          <p:nvPr>
            <p:ph type="body" sz="quarter" idx="16"/>
          </p:nvPr>
        </p:nvSpPr>
        <p:spPr>
          <a:xfrm>
            <a:off x="8884641" y="6715392"/>
            <a:ext cx="6761958" cy="6069063"/>
          </a:xfrm>
          <a:prstGeom prst="rect">
            <a:avLst/>
          </a:prstGeom>
        </p:spPr>
        <p:txBody>
          <a:bodyPr/>
          <a:lstStyle/>
          <a:p>
            <a:pPr defTabSz="821531">
              <a:lnSpc>
                <a:spcPct val="130000"/>
              </a:lnSpc>
              <a:spcBef>
                <a:spcPts val="2200"/>
              </a:spcBef>
              <a:buFont typeface="Arial"/>
              <a:defRPr sz="4000" b="0">
                <a:solidFill>
                  <a:srgbClr val="565656"/>
                </a:solidFill>
              </a:defRPr>
            </a:pPr>
            <a:r>
              <a:t>Tomatenqualität bewerten</a:t>
            </a:r>
          </a:p>
          <a:p>
            <a:pPr defTabSz="821531">
              <a:lnSpc>
                <a:spcPct val="130000"/>
              </a:lnSpc>
              <a:spcBef>
                <a:spcPts val="2200"/>
              </a:spcBef>
              <a:buFont typeface="Arial"/>
              <a:defRPr sz="4000" b="0">
                <a:solidFill>
                  <a:srgbClr val="565656"/>
                </a:solidFill>
              </a:defRPr>
            </a:pPr>
            <a:r>
              <a:t>Wein prüfen</a:t>
            </a:r>
          </a:p>
        </p:txBody>
      </p:sp>
      <p:sp>
        <p:nvSpPr>
          <p:cNvPr id="438" name="Schlechten Wein weg…"/>
          <p:cNvSpPr txBox="1">
            <a:spLocks noGrp="1"/>
          </p:cNvSpPr>
          <p:nvPr>
            <p:ph type="body" sz="quarter" idx="17"/>
          </p:nvPr>
        </p:nvSpPr>
        <p:spPr>
          <a:xfrm>
            <a:off x="16719745" y="6715392"/>
            <a:ext cx="6462317" cy="6069063"/>
          </a:xfrm>
          <a:prstGeom prst="rect">
            <a:avLst/>
          </a:prstGeom>
        </p:spPr>
        <p:txBody>
          <a:bodyPr/>
          <a:lstStyle/>
          <a:p>
            <a:pPr defTabSz="821531">
              <a:lnSpc>
                <a:spcPct val="130000"/>
              </a:lnSpc>
              <a:spcBef>
                <a:spcPts val="2200"/>
              </a:spcBef>
              <a:buFont typeface="Arial"/>
              <a:defRPr sz="4000" b="0">
                <a:solidFill>
                  <a:srgbClr val="565656"/>
                </a:solidFill>
              </a:defRPr>
            </a:pPr>
            <a:r>
              <a:t>Schlechten Wein weg</a:t>
            </a:r>
          </a:p>
          <a:p>
            <a:pPr defTabSz="821531">
              <a:lnSpc>
                <a:spcPct val="130000"/>
              </a:lnSpc>
              <a:spcBef>
                <a:spcPts val="2200"/>
              </a:spcBef>
              <a:buFont typeface="Arial"/>
              <a:defRPr sz="4000" b="0">
                <a:solidFill>
                  <a:srgbClr val="565656"/>
                </a:solidFill>
              </a:defRPr>
            </a:pPr>
            <a:r>
              <a:t>Guten Wein her</a:t>
            </a:r>
          </a:p>
        </p:txBody>
      </p:sp>
      <p:sp>
        <p:nvSpPr>
          <p:cNvPr id="439" name="arrow-long-right-blue.png"/>
          <p:cNvSpPr>
            <a:spLocks noGrp="1"/>
          </p:cNvSpPr>
          <p:nvPr>
            <p:ph type="pic" sz="quarter" idx="18"/>
          </p:nvPr>
        </p:nvSpPr>
        <p:spPr>
          <a:xfrm>
            <a:off x="6081114" y="5232863"/>
            <a:ext cx="2286034" cy="381006"/>
          </a:xfrm>
          <a:prstGeom prst="rect">
            <a:avLst/>
          </a:prstGeom>
        </p:spPr>
        <p:txBody>
          <a:bodyPr lIns="91439" tIns="45719" rIns="91439" bIns="45719"/>
          <a:lstStyle/>
          <a:p>
            <a:endParaRPr/>
          </a:p>
        </p:txBody>
      </p:sp>
      <p:sp>
        <p:nvSpPr>
          <p:cNvPr id="440" name="arrow-long-right-blue.png"/>
          <p:cNvSpPr>
            <a:spLocks noGrp="1"/>
          </p:cNvSpPr>
          <p:nvPr>
            <p:ph type="pic" sz="quarter" idx="19"/>
          </p:nvPr>
        </p:nvSpPr>
        <p:spPr>
          <a:xfrm>
            <a:off x="14259914" y="5232863"/>
            <a:ext cx="2286033" cy="381006"/>
          </a:xfrm>
          <a:prstGeom prst="rect">
            <a:avLst/>
          </a:prstGeom>
        </p:spPr>
        <p:txBody>
          <a:bodyPr lIns="91439" tIns="45719" rIns="91439" bIns="45719"/>
          <a:lstStyle/>
          <a:p>
            <a:endParaRPr/>
          </a:p>
        </p:txBody>
      </p:sp>
      <p:sp>
        <p:nvSpPr>
          <p:cNvPr id="441" name="Tomaten kaufen…"/>
          <p:cNvSpPr txBox="1">
            <a:spLocks noGrp="1"/>
          </p:cNvSpPr>
          <p:nvPr>
            <p:ph type="body" sz="quarter" idx="20"/>
          </p:nvPr>
        </p:nvSpPr>
        <p:spPr>
          <a:xfrm>
            <a:off x="1582276" y="6715392"/>
            <a:ext cx="6229219" cy="6069063"/>
          </a:xfrm>
          <a:prstGeom prst="rect">
            <a:avLst/>
          </a:prstGeom>
        </p:spPr>
        <p:txBody>
          <a:bodyPr/>
          <a:lstStyle/>
          <a:p>
            <a:pPr defTabSz="821531">
              <a:lnSpc>
                <a:spcPct val="130000"/>
              </a:lnSpc>
              <a:spcBef>
                <a:spcPts val="2200"/>
              </a:spcBef>
              <a:defRPr sz="4000" b="0">
                <a:solidFill>
                  <a:srgbClr val="565656"/>
                </a:solidFill>
              </a:defRPr>
            </a:pPr>
            <a:r>
              <a:t>Tomaten kaufen</a:t>
            </a:r>
          </a:p>
          <a:p>
            <a:pPr defTabSz="821531">
              <a:lnSpc>
                <a:spcPct val="130000"/>
              </a:lnSpc>
              <a:spcBef>
                <a:spcPts val="2200"/>
              </a:spcBef>
              <a:defRPr sz="4000" b="0">
                <a:solidFill>
                  <a:srgbClr val="565656"/>
                </a:solidFill>
              </a:defRPr>
            </a:pPr>
            <a:r>
              <a:t>Pasta kaufen</a:t>
            </a:r>
          </a:p>
        </p:txBody>
      </p:sp>
      <p:sp>
        <p:nvSpPr>
          <p:cNvPr id="442" name="Überschrift"/>
          <p:cNvSpPr txBox="1">
            <a:spLocks noGrp="1"/>
          </p:cNvSpPr>
          <p:nvPr>
            <p:ph type="body" sz="quarter" idx="21"/>
          </p:nvPr>
        </p:nvSpPr>
        <p:spPr>
          <a:xfrm>
            <a:off x="1520326" y="1155944"/>
            <a:ext cx="16664936" cy="1790681"/>
          </a:xfrm>
          <a:prstGeom prst="rect">
            <a:avLst/>
          </a:prstGeom>
        </p:spPr>
        <p:txBody>
          <a:bodyPr anchor="b"/>
          <a:lstStyle>
            <a:lvl1pPr>
              <a:lnSpc>
                <a:spcPct val="90000"/>
              </a:lnSpc>
              <a:spcBef>
                <a:spcPts val="0"/>
              </a:spcBef>
              <a:defRPr sz="10000"/>
            </a:lvl1pPr>
          </a:lstStyle>
          <a:p>
            <a:r>
              <a:t>Überschrift</a:t>
            </a:r>
          </a:p>
        </p:txBody>
      </p:sp>
      <p:sp>
        <p:nvSpPr>
          <p:cNvPr id="44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Power-Bullets weiß">
    <p:spTree>
      <p:nvGrpSpPr>
        <p:cNvPr id="1" name=""/>
        <p:cNvGrpSpPr/>
        <p:nvPr/>
      </p:nvGrpSpPr>
      <p:grpSpPr>
        <a:xfrm>
          <a:off x="0" y="0"/>
          <a:ext cx="0" cy="0"/>
          <a:chOff x="0" y="0"/>
          <a:chExt cx="0" cy="0"/>
        </a:xfrm>
      </p:grpSpPr>
      <p:sp>
        <p:nvSpPr>
          <p:cNvPr id="450" name="Die richtigen Dinge bauen…"/>
          <p:cNvSpPr txBox="1">
            <a:spLocks noGrp="1"/>
          </p:cNvSpPr>
          <p:nvPr>
            <p:ph type="body" sz="half" idx="13"/>
          </p:nvPr>
        </p:nvSpPr>
        <p:spPr>
          <a:xfrm>
            <a:off x="2567649" y="4199775"/>
            <a:ext cx="19248702" cy="5316450"/>
          </a:xfrm>
          <a:prstGeom prst="rect">
            <a:avLst/>
          </a:prstGeom>
        </p:spPr>
        <p:txBody>
          <a:bodyPr anchor="ctr"/>
          <a:lstStyle/>
          <a:p>
            <a:pPr marL="1397000" lvl="4" indent="-1397000">
              <a:lnSpc>
                <a:spcPct val="120000"/>
              </a:lnSpc>
              <a:spcBef>
                <a:spcPts val="0"/>
              </a:spcBef>
              <a:buAutoNum type="arabicPeriod"/>
              <a:defRPr sz="8000"/>
            </a:pPr>
            <a:r>
              <a:t>Die </a:t>
            </a:r>
            <a:r>
              <a:rPr>
                <a:solidFill>
                  <a:schemeClr val="accent2">
                    <a:hueOff val="69615"/>
                    <a:satOff val="3657"/>
                    <a:lumOff val="-6036"/>
                  </a:schemeClr>
                </a:solidFill>
              </a:rPr>
              <a:t>richtigen Dinge</a:t>
            </a:r>
            <a:r>
              <a:t> bauen</a:t>
            </a:r>
          </a:p>
          <a:p>
            <a:pPr marL="1397000" indent="-1397000">
              <a:lnSpc>
                <a:spcPct val="120000"/>
              </a:lnSpc>
              <a:spcBef>
                <a:spcPts val="0"/>
              </a:spcBef>
              <a:buSzPct val="100000"/>
              <a:buAutoNum type="arabicPeriod" startAt="2"/>
              <a:defRPr sz="8000"/>
            </a:pPr>
            <a:r>
              <a:t>Die </a:t>
            </a:r>
            <a:r>
              <a:rPr>
                <a:solidFill>
                  <a:schemeClr val="accent2">
                    <a:hueOff val="69615"/>
                    <a:satOff val="3657"/>
                    <a:lumOff val="-6036"/>
                  </a:schemeClr>
                </a:solidFill>
              </a:rPr>
              <a:t>Dinge richtig</a:t>
            </a:r>
            <a:r>
              <a:t> bauen</a:t>
            </a:r>
          </a:p>
          <a:p>
            <a:pPr marL="1397000" indent="-1397000">
              <a:lnSpc>
                <a:spcPct val="120000"/>
              </a:lnSpc>
              <a:spcBef>
                <a:spcPts val="0"/>
              </a:spcBef>
              <a:buSzPct val="100000"/>
              <a:buAutoNum type="arabicPeriod" startAt="2"/>
              <a:defRPr sz="8000"/>
            </a:pPr>
            <a:r>
              <a:t>Das Ganze </a:t>
            </a:r>
            <a:r>
              <a:rPr>
                <a:solidFill>
                  <a:schemeClr val="accent2">
                    <a:hueOff val="69615"/>
                    <a:satOff val="3657"/>
                    <a:lumOff val="-6036"/>
                  </a:schemeClr>
                </a:solidFill>
              </a:rPr>
              <a:t>wiederholbar</a:t>
            </a:r>
            <a:r>
              <a:t> machen</a:t>
            </a:r>
          </a:p>
        </p:txBody>
      </p:sp>
      <p:sp>
        <p:nvSpPr>
          <p:cNvPr id="45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Zwischentitel Bild">
    <p:spTree>
      <p:nvGrpSpPr>
        <p:cNvPr id="1" name=""/>
        <p:cNvGrpSpPr/>
        <p:nvPr/>
      </p:nvGrpSpPr>
      <p:grpSpPr>
        <a:xfrm>
          <a:off x="0" y="0"/>
          <a:ext cx="0" cy="0"/>
          <a:chOff x="0" y="0"/>
          <a:chExt cx="0" cy="0"/>
        </a:xfrm>
      </p:grpSpPr>
      <p:sp>
        <p:nvSpPr>
          <p:cNvPr id="458" name="Image"/>
          <p:cNvSpPr>
            <a:spLocks noGrp="1"/>
          </p:cNvSpPr>
          <p:nvPr>
            <p:ph type="pic" idx="13"/>
          </p:nvPr>
        </p:nvSpPr>
        <p:spPr>
          <a:xfrm>
            <a:off x="0" y="0"/>
            <a:ext cx="24384000" cy="13716000"/>
          </a:xfrm>
          <a:prstGeom prst="rect">
            <a:avLst/>
          </a:prstGeom>
        </p:spPr>
        <p:txBody>
          <a:bodyPr lIns="91439" tIns="45719" rIns="91439" bIns="45719"/>
          <a:lstStyle/>
          <a:p>
            <a:endParaRPr/>
          </a:p>
        </p:txBody>
      </p:sp>
      <p:sp>
        <p:nvSpPr>
          <p:cNvPr id="45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
        <p:nvSpPr>
          <p:cNvPr id="460" name="Title Text"/>
          <p:cNvSpPr txBox="1">
            <a:spLocks noGrp="1"/>
          </p:cNvSpPr>
          <p:nvPr>
            <p:ph type="title"/>
          </p:nvPr>
        </p:nvSpPr>
        <p:spPr>
          <a:xfrm>
            <a:off x="1601044" y="1889127"/>
            <a:ext cx="20303067" cy="4675497"/>
          </a:xfrm>
          <a:prstGeom prst="rect">
            <a:avLst/>
          </a:prstGeom>
        </p:spPr>
        <p:txBody>
          <a:bodyPr/>
          <a:lstStyle>
            <a:lvl1pPr algn="l">
              <a:defRPr sz="9000"/>
            </a:lvl1pPr>
          </a:lstStyle>
          <a:p>
            <a:r>
              <a:t>Title Text</a:t>
            </a:r>
          </a:p>
        </p:txBody>
      </p:sp>
      <p:sp>
        <p:nvSpPr>
          <p:cNvPr id="461" name="Rectangle"/>
          <p:cNvSpPr>
            <a:spLocks noGrp="1"/>
          </p:cNvSpPr>
          <p:nvPr>
            <p:ph type="body" sz="quarter" idx="14"/>
          </p:nvPr>
        </p:nvSpPr>
        <p:spPr>
          <a:xfrm>
            <a:off x="1634795" y="860930"/>
            <a:ext cx="38713" cy="163479"/>
          </a:xfrm>
          <a:prstGeom prst="rect">
            <a:avLst/>
          </a:pr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2" name="Shape"/>
          <p:cNvSpPr>
            <a:spLocks noGrp="1"/>
          </p:cNvSpPr>
          <p:nvPr>
            <p:ph type="body" sz="quarter" idx="15"/>
          </p:nvPr>
        </p:nvSpPr>
        <p:spPr>
          <a:xfrm>
            <a:off x="1702754" y="860930"/>
            <a:ext cx="149803"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30"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3" name="Shape"/>
          <p:cNvSpPr>
            <a:spLocks noGrp="1"/>
          </p:cNvSpPr>
          <p:nvPr>
            <p:ph type="body" sz="quarter" idx="16"/>
          </p:nvPr>
        </p:nvSpPr>
        <p:spPr>
          <a:xfrm>
            <a:off x="1882222" y="860930"/>
            <a:ext cx="149804"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61"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4" name="Shape"/>
          <p:cNvSpPr>
            <a:spLocks noGrp="1"/>
          </p:cNvSpPr>
          <p:nvPr>
            <p:ph type="body" sz="quarter" idx="17"/>
          </p:nvPr>
        </p:nvSpPr>
        <p:spPr>
          <a:xfrm>
            <a:off x="2054958" y="857774"/>
            <a:ext cx="171054" cy="16958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26"/>
                  <a:pt x="17092" y="21600"/>
                  <a:pt x="10769" y="21600"/>
                </a:cubicBezTo>
                <a:cubicBezTo>
                  <a:pt x="4445" y="21600"/>
                  <a:pt x="0" y="17026"/>
                  <a:pt x="0" y="10800"/>
                </a:cubicBezTo>
                <a:cubicBezTo>
                  <a:pt x="0" y="4574"/>
                  <a:pt x="4445" y="0"/>
                  <a:pt x="10769" y="0"/>
                </a:cubicBezTo>
                <a:cubicBezTo>
                  <a:pt x="17092" y="0"/>
                  <a:pt x="21600" y="4574"/>
                  <a:pt x="21600" y="10800"/>
                </a:cubicBezTo>
                <a:close/>
                <a:moveTo>
                  <a:pt x="5071" y="10800"/>
                </a:moveTo>
                <a:cubicBezTo>
                  <a:pt x="5071" y="14358"/>
                  <a:pt x="7450" y="16835"/>
                  <a:pt x="10769" y="16835"/>
                </a:cubicBezTo>
                <a:cubicBezTo>
                  <a:pt x="14150" y="16835"/>
                  <a:pt x="16529" y="14358"/>
                  <a:pt x="16529" y="10800"/>
                </a:cubicBezTo>
                <a:cubicBezTo>
                  <a:pt x="16529" y="7242"/>
                  <a:pt x="14150" y="4765"/>
                  <a:pt x="10769" y="4765"/>
                </a:cubicBezTo>
                <a:cubicBezTo>
                  <a:pt x="7450" y="4765"/>
                  <a:pt x="5071" y="7242"/>
                  <a:pt x="5071" y="10800"/>
                </a:cubicBez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5" name="Shape"/>
          <p:cNvSpPr>
            <a:spLocks noGrp="1"/>
          </p:cNvSpPr>
          <p:nvPr>
            <p:ph type="body" sz="quarter" idx="18"/>
          </p:nvPr>
        </p:nvSpPr>
        <p:spPr>
          <a:xfrm>
            <a:off x="2242001" y="857774"/>
            <a:ext cx="182415" cy="169581"/>
          </a:xfrm>
          <a:custGeom>
            <a:avLst/>
            <a:gdLst/>
            <a:ahLst/>
            <a:cxnLst>
              <a:cxn ang="0">
                <a:pos x="wd2" y="hd2"/>
              </a:cxn>
              <a:cxn ang="5400000">
                <a:pos x="wd2" y="hd2"/>
              </a:cxn>
              <a:cxn ang="10800000">
                <a:pos x="wd2" y="hd2"/>
              </a:cxn>
              <a:cxn ang="16200000">
                <a:pos x="wd2" y="hd2"/>
              </a:cxn>
            </a:cxnLst>
            <a:rect l="0" t="0" r="r" b="b"/>
            <a:pathLst>
              <a:path w="21600" h="21600" extrusionOk="0">
                <a:moveTo>
                  <a:pt x="20250" y="10800"/>
                </a:moveTo>
                <a:cubicBezTo>
                  <a:pt x="20250" y="13151"/>
                  <a:pt x="19604" y="15120"/>
                  <a:pt x="18548" y="16772"/>
                </a:cubicBezTo>
                <a:cubicBezTo>
                  <a:pt x="21600" y="21219"/>
                  <a:pt x="21600" y="21219"/>
                  <a:pt x="21600" y="21219"/>
                </a:cubicBezTo>
                <a:cubicBezTo>
                  <a:pt x="16200" y="21219"/>
                  <a:pt x="16200" y="21219"/>
                  <a:pt x="16200" y="21219"/>
                </a:cubicBezTo>
                <a:cubicBezTo>
                  <a:pt x="15320" y="20012"/>
                  <a:pt x="15320" y="20012"/>
                  <a:pt x="15320" y="20012"/>
                </a:cubicBezTo>
                <a:cubicBezTo>
                  <a:pt x="13852" y="20965"/>
                  <a:pt x="12150" y="21600"/>
                  <a:pt x="10154" y="21600"/>
                </a:cubicBezTo>
                <a:cubicBezTo>
                  <a:pt x="4226" y="21600"/>
                  <a:pt x="0" y="17026"/>
                  <a:pt x="0" y="10800"/>
                </a:cubicBezTo>
                <a:cubicBezTo>
                  <a:pt x="0" y="4574"/>
                  <a:pt x="4226" y="0"/>
                  <a:pt x="10154" y="0"/>
                </a:cubicBezTo>
                <a:cubicBezTo>
                  <a:pt x="16083" y="0"/>
                  <a:pt x="20250" y="4574"/>
                  <a:pt x="20250" y="10800"/>
                </a:cubicBezTo>
                <a:close/>
                <a:moveTo>
                  <a:pt x="4754" y="10800"/>
                </a:moveTo>
                <a:cubicBezTo>
                  <a:pt x="4754" y="14358"/>
                  <a:pt x="6985" y="16835"/>
                  <a:pt x="10154" y="16835"/>
                </a:cubicBezTo>
                <a:cubicBezTo>
                  <a:pt x="11093" y="16835"/>
                  <a:pt x="11915" y="16581"/>
                  <a:pt x="12678" y="16200"/>
                </a:cubicBezTo>
                <a:cubicBezTo>
                  <a:pt x="9626" y="11816"/>
                  <a:pt x="9626" y="11816"/>
                  <a:pt x="9626" y="11816"/>
                </a:cubicBezTo>
                <a:cubicBezTo>
                  <a:pt x="14615" y="11816"/>
                  <a:pt x="14615" y="11816"/>
                  <a:pt x="14615" y="11816"/>
                </a:cubicBezTo>
                <a:cubicBezTo>
                  <a:pt x="15261" y="12706"/>
                  <a:pt x="15261" y="12706"/>
                  <a:pt x="15261" y="12706"/>
                </a:cubicBezTo>
                <a:cubicBezTo>
                  <a:pt x="15378" y="12134"/>
                  <a:pt x="15496" y="11499"/>
                  <a:pt x="15496" y="10800"/>
                </a:cubicBezTo>
                <a:cubicBezTo>
                  <a:pt x="15496" y="7242"/>
                  <a:pt x="13265" y="4765"/>
                  <a:pt x="10154" y="4765"/>
                </a:cubicBezTo>
                <a:cubicBezTo>
                  <a:pt x="6985" y="4765"/>
                  <a:pt x="4754" y="7242"/>
                  <a:pt x="4754" y="10800"/>
                </a:cubicBez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6" name="Shape"/>
          <p:cNvSpPr>
            <a:spLocks noGrp="1"/>
          </p:cNvSpPr>
          <p:nvPr>
            <p:ph type="body" sz="quarter" idx="19"/>
          </p:nvPr>
        </p:nvSpPr>
        <p:spPr>
          <a:xfrm>
            <a:off x="2469650" y="844939"/>
            <a:ext cx="136338" cy="202403"/>
          </a:xfrm>
          <a:custGeom>
            <a:avLst/>
            <a:gdLst/>
            <a:ahLst/>
            <a:cxnLst>
              <a:cxn ang="0">
                <a:pos x="wd2" y="hd2"/>
              </a:cxn>
              <a:cxn ang="5400000">
                <a:pos x="wd2" y="hd2"/>
              </a:cxn>
              <a:cxn ang="10800000">
                <a:pos x="wd2" y="hd2"/>
              </a:cxn>
              <a:cxn ang="16200000">
                <a:pos x="wd2" y="hd2"/>
              </a:cxn>
            </a:cxnLst>
            <a:rect l="0" t="0" r="r" b="b"/>
            <a:pathLst>
              <a:path w="21600" h="21600" extrusionOk="0">
                <a:moveTo>
                  <a:pt x="5967" y="21600"/>
                </a:moveTo>
                <a:lnTo>
                  <a:pt x="0" y="21600"/>
                </a:lnTo>
                <a:lnTo>
                  <a:pt x="15633" y="0"/>
                </a:lnTo>
                <a:lnTo>
                  <a:pt x="21600" y="0"/>
                </a:lnTo>
                <a:lnTo>
                  <a:pt x="5967"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7" name="PPT Master 16:9 / Edition 2018"/>
          <p:cNvSpPr txBox="1">
            <a:spLocks noGrp="1"/>
          </p:cNvSpPr>
          <p:nvPr>
            <p:ph type="body" sz="quarter" idx="20"/>
          </p:nvPr>
        </p:nvSpPr>
        <p:spPr>
          <a:xfrm>
            <a:off x="2554858" y="715000"/>
            <a:ext cx="9838708" cy="462281"/>
          </a:xfrm>
          <a:prstGeom prst="rect">
            <a:avLst/>
          </a:prstGeom>
        </p:spPr>
        <p:txBody>
          <a:bodyPr lIns="91439" tIns="91439" rIns="91439" bIns="91439">
            <a:spAutoFit/>
          </a:bodyPr>
          <a:lstStyle>
            <a:lvl1pPr>
              <a:lnSpc>
                <a:spcPct val="100000"/>
              </a:lnSpc>
              <a:spcBef>
                <a:spcPts val="0"/>
              </a:spcBef>
              <a:defRPr b="0"/>
            </a:lvl1pPr>
          </a:lstStyle>
          <a:p>
            <a:r>
              <a:t>PPT Master 16:9 / Edition 2018 </a:t>
            </a: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474"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475" name="Body Level One…"/>
          <p:cNvSpPr txBox="1">
            <a:spLocks noGrp="1"/>
          </p:cNvSpPr>
          <p:nvPr>
            <p:ph type="body" idx="1"/>
          </p:nvPr>
        </p:nvSpPr>
        <p:spPr>
          <a:xfrm>
            <a:off x="1600199" y="3937000"/>
            <a:ext cx="21183601" cy="8709250"/>
          </a:xfrm>
          <a:prstGeom prst="rect">
            <a:avLst/>
          </a:prstGeom>
        </p:spPr>
        <p:txBody>
          <a:bodyPr/>
          <a:lstStyle>
            <a:lvl1pPr marL="335280" indent="-335280" defTabSz="821531">
              <a:lnSpc>
                <a:spcPct val="120000"/>
              </a:lnSpc>
              <a:spcBef>
                <a:spcPts val="2200"/>
              </a:spcBef>
              <a:buClr>
                <a:schemeClr val="accent2">
                  <a:hueOff val="69615"/>
                  <a:satOff val="3657"/>
                  <a:lumOff val="-6036"/>
                </a:schemeClr>
              </a:buClr>
              <a:buSzPct val="100000"/>
              <a:buChar char="•"/>
              <a:defRPr sz="3600" b="0">
                <a:solidFill>
                  <a:srgbClr val="565656"/>
                </a:solidFill>
              </a:defRPr>
            </a:lvl1pPr>
            <a:lvl2pPr marL="601980" indent="-335280" defTabSz="821531">
              <a:lnSpc>
                <a:spcPct val="120000"/>
              </a:lnSpc>
              <a:spcBef>
                <a:spcPts val="2200"/>
              </a:spcBef>
              <a:buClr>
                <a:schemeClr val="accent2">
                  <a:hueOff val="69615"/>
                  <a:satOff val="3657"/>
                  <a:lumOff val="-6036"/>
                </a:schemeClr>
              </a:buClr>
              <a:defRPr sz="3600" b="0">
                <a:solidFill>
                  <a:srgbClr val="565656"/>
                </a:solidFill>
              </a:defRPr>
            </a:lvl2pPr>
            <a:lvl3pPr marL="1075055" indent="-335280" defTabSz="821531">
              <a:lnSpc>
                <a:spcPct val="120000"/>
              </a:lnSpc>
              <a:spcBef>
                <a:spcPts val="2200"/>
              </a:spcBef>
              <a:buClr>
                <a:schemeClr val="accent2">
                  <a:hueOff val="69615"/>
                  <a:satOff val="3657"/>
                  <a:lumOff val="-6036"/>
                </a:schemeClr>
              </a:buClr>
              <a:defRPr sz="3600" b="0">
                <a:solidFill>
                  <a:srgbClr val="565656"/>
                </a:solidFill>
              </a:defRPr>
            </a:lvl3pPr>
            <a:lvl4pPr marL="1503680" indent="-335280" defTabSz="821531">
              <a:lnSpc>
                <a:spcPct val="120000"/>
              </a:lnSpc>
              <a:spcBef>
                <a:spcPts val="2200"/>
              </a:spcBef>
              <a:buClr>
                <a:schemeClr val="accent2">
                  <a:hueOff val="69615"/>
                  <a:satOff val="3657"/>
                  <a:lumOff val="-6036"/>
                </a:schemeClr>
              </a:buClr>
              <a:defRPr sz="3600" b="0">
                <a:solidFill>
                  <a:srgbClr val="565656"/>
                </a:solidFill>
              </a:defRPr>
            </a:lvl4pPr>
            <a:lvl5pPr marL="1503680" indent="-335280" defTabSz="821531">
              <a:lnSpc>
                <a:spcPct val="120000"/>
              </a:lnSpc>
              <a:spcBef>
                <a:spcPts val="2200"/>
              </a:spcBef>
              <a:buClr>
                <a:schemeClr val="accent2">
                  <a:hueOff val="69615"/>
                  <a:satOff val="3657"/>
                  <a:lumOff val="-6036"/>
                </a:schemeClr>
              </a:buClr>
              <a:buChar char="•"/>
              <a:defRPr sz="3600" b="0">
                <a:solidFill>
                  <a:srgbClr val="565656"/>
                </a:solidFill>
              </a:defRPr>
            </a:lvl5pPr>
          </a:lstStyle>
          <a:p>
            <a:r>
              <a:t>Body Level One</a:t>
            </a:r>
          </a:p>
          <a:p>
            <a:pPr lvl="1"/>
            <a:r>
              <a:t>Body Level Two</a:t>
            </a:r>
          </a:p>
          <a:p>
            <a:pPr lvl="2"/>
            <a:r>
              <a:t>Body Level Three</a:t>
            </a:r>
          </a:p>
          <a:p>
            <a:pPr lvl="3"/>
            <a:r>
              <a:t>Body Level Four</a:t>
            </a:r>
          </a:p>
          <a:p>
            <a:pPr lvl="4"/>
            <a:r>
              <a:t>Body Level Five</a:t>
            </a:r>
          </a:p>
        </p:txBody>
      </p:sp>
      <p:sp>
        <p:nvSpPr>
          <p:cNvPr id="47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Zwischentitel rot">
    <p:bg>
      <p:bgPr>
        <a:solidFill>
          <a:schemeClr val="accent2">
            <a:hueOff val="69615"/>
            <a:satOff val="3657"/>
            <a:lumOff val="-6036"/>
          </a:schemeClr>
        </a:solidFill>
        <a:effectLst/>
      </p:bgPr>
    </p:bg>
    <p:spTree>
      <p:nvGrpSpPr>
        <p:cNvPr id="1" name=""/>
        <p:cNvGrpSpPr/>
        <p:nvPr/>
      </p:nvGrpSpPr>
      <p:grpSpPr>
        <a:xfrm>
          <a:off x="0" y="0"/>
          <a:ext cx="0" cy="0"/>
          <a:chOff x="0" y="0"/>
          <a:chExt cx="0" cy="0"/>
        </a:xfrm>
      </p:grpSpPr>
      <p:sp>
        <p:nvSpPr>
          <p:cNvPr id="483" name="Title Text"/>
          <p:cNvSpPr txBox="1">
            <a:spLocks noGrp="1"/>
          </p:cNvSpPr>
          <p:nvPr>
            <p:ph type="title"/>
          </p:nvPr>
        </p:nvSpPr>
        <p:spPr>
          <a:xfrm>
            <a:off x="2040466" y="5926592"/>
            <a:ext cx="20303068" cy="1862816"/>
          </a:xfrm>
          <a:prstGeom prst="rect">
            <a:avLst/>
          </a:prstGeom>
        </p:spPr>
        <p:txBody>
          <a:bodyPr/>
          <a:lstStyle/>
          <a:p>
            <a:r>
              <a:t>Title Text</a:t>
            </a: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Autor">
    <p:spTree>
      <p:nvGrpSpPr>
        <p:cNvPr id="1" name=""/>
        <p:cNvGrpSpPr/>
        <p:nvPr/>
      </p:nvGrpSpPr>
      <p:grpSpPr>
        <a:xfrm>
          <a:off x="0" y="0"/>
          <a:ext cx="0" cy="0"/>
          <a:chOff x="0" y="0"/>
          <a:chExt cx="0" cy="0"/>
        </a:xfrm>
      </p:grpSpPr>
      <p:sp>
        <p:nvSpPr>
          <p:cNvPr id="45" name="heribert.jpg"/>
          <p:cNvSpPr>
            <a:spLocks noGrp="1"/>
          </p:cNvSpPr>
          <p:nvPr>
            <p:ph type="pic" sz="half" idx="13"/>
          </p:nvPr>
        </p:nvSpPr>
        <p:spPr>
          <a:xfrm>
            <a:off x="12192000" y="1272882"/>
            <a:ext cx="11170236" cy="11170236"/>
          </a:xfrm>
          <a:prstGeom prst="rect">
            <a:avLst/>
          </a:prstGeom>
        </p:spPr>
        <p:txBody>
          <a:bodyPr lIns="91439" tIns="45719" rIns="91439" bIns="45719"/>
          <a:lstStyle/>
          <a:p>
            <a:endParaRPr/>
          </a:p>
        </p:txBody>
      </p:sp>
      <p:sp>
        <p:nvSpPr>
          <p:cNvPr id="46" name="HERIBERT INNOQ…"/>
          <p:cNvSpPr txBox="1">
            <a:spLocks noGrp="1"/>
          </p:cNvSpPr>
          <p:nvPr>
            <p:ph type="body" sz="half" idx="14"/>
          </p:nvPr>
        </p:nvSpPr>
        <p:spPr>
          <a:xfrm>
            <a:off x="1360898" y="1377958"/>
            <a:ext cx="10831102" cy="10960084"/>
          </a:xfrm>
          <a:prstGeom prst="rect">
            <a:avLst/>
          </a:prstGeom>
          <a:solidFill>
            <a:schemeClr val="accent1">
              <a:satOff val="25702"/>
              <a:lumOff val="-17864"/>
            </a:schemeClr>
          </a:solidFill>
        </p:spPr>
        <p:txBody>
          <a:bodyPr lIns="685800" tIns="685800" rIns="685800" bIns="685800" anchor="b"/>
          <a:lstStyle/>
          <a:p>
            <a:pPr defTabSz="825500">
              <a:lnSpc>
                <a:spcPct val="100000"/>
              </a:lnSpc>
              <a:spcBef>
                <a:spcPts val="0"/>
              </a:spcBef>
              <a:defRPr sz="6000">
                <a:solidFill>
                  <a:schemeClr val="accent2">
                    <a:hueOff val="69615"/>
                    <a:satOff val="3657"/>
                    <a:lumOff val="-6036"/>
                  </a:schemeClr>
                </a:solidFill>
              </a:defRPr>
            </a:pPr>
            <a:r>
              <a:t>HERIBERT INNOQ</a:t>
            </a:r>
          </a:p>
          <a:p>
            <a:pPr defTabSz="825500">
              <a:lnSpc>
                <a:spcPct val="100000"/>
              </a:lnSpc>
              <a:spcBef>
                <a:spcPts val="0"/>
              </a:spcBef>
              <a:defRPr sz="3500">
                <a:solidFill>
                  <a:schemeClr val="accent2">
                    <a:hueOff val="69615"/>
                    <a:satOff val="3657"/>
                    <a:lumOff val="-6036"/>
                  </a:schemeClr>
                </a:solidFill>
              </a:defRPr>
            </a:pPr>
            <a:r>
              <a:t>Senior Consultant </a:t>
            </a:r>
          </a:p>
          <a:p>
            <a:pPr defTabSz="825500">
              <a:lnSpc>
                <a:spcPct val="100000"/>
              </a:lnSpc>
              <a:spcBef>
                <a:spcPts val="0"/>
              </a:spcBef>
              <a:defRPr sz="3500">
                <a:solidFill>
                  <a:schemeClr val="accent2">
                    <a:hueOff val="69615"/>
                    <a:satOff val="3657"/>
                    <a:lumOff val="-6036"/>
                  </a:schemeClr>
                </a:solidFill>
              </a:defRPr>
            </a:pPr>
            <a:r>
              <a:t>bei INNOQ Deutschland GmbH</a:t>
            </a:r>
          </a:p>
          <a:p>
            <a:pPr defTabSz="825500">
              <a:lnSpc>
                <a:spcPct val="100000"/>
              </a:lnSpc>
              <a:spcBef>
                <a:spcPts val="0"/>
              </a:spcBef>
              <a:defRPr sz="3000" b="0">
                <a:solidFill>
                  <a:schemeClr val="accent2">
                    <a:hueOff val="69615"/>
                    <a:satOff val="3657"/>
                    <a:lumOff val="-6036"/>
                  </a:schemeClr>
                </a:solidFill>
                <a:latin typeface="Helvetica Neue"/>
                <a:ea typeface="Helvetica Neue"/>
                <a:cs typeface="Helvetica Neue"/>
                <a:sym typeface="Helvetica Neue"/>
              </a:defRPr>
            </a:pPr>
            <a:endParaRPr/>
          </a:p>
          <a:p>
            <a:pPr defTabSz="825500">
              <a:lnSpc>
                <a:spcPct val="100000"/>
              </a:lnSpc>
              <a:spcBef>
                <a:spcPts val="0"/>
              </a:spcBef>
              <a:defRPr sz="3000" b="0">
                <a:solidFill>
                  <a:schemeClr val="accent2">
                    <a:hueOff val="69615"/>
                    <a:satOff val="3657"/>
                    <a:lumOff val="-6036"/>
                  </a:schemeClr>
                </a:solidFill>
              </a:defRPr>
            </a:pPr>
            <a:r>
              <a:t>Heribert arbeitet als Berater bei INNOQ</a:t>
            </a:r>
          </a:p>
        </p:txBody>
      </p:sp>
      <p:sp>
        <p:nvSpPr>
          <p:cNvPr id="4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Zwischentitel weiß">
    <p:spTree>
      <p:nvGrpSpPr>
        <p:cNvPr id="1" name=""/>
        <p:cNvGrpSpPr/>
        <p:nvPr/>
      </p:nvGrpSpPr>
      <p:grpSpPr>
        <a:xfrm>
          <a:off x="0" y="0"/>
          <a:ext cx="0" cy="0"/>
          <a:chOff x="0" y="0"/>
          <a:chExt cx="0" cy="0"/>
        </a:xfrm>
      </p:grpSpPr>
      <p:sp>
        <p:nvSpPr>
          <p:cNvPr id="491" name="Title Text"/>
          <p:cNvSpPr txBox="1">
            <a:spLocks noGrp="1"/>
          </p:cNvSpPr>
          <p:nvPr>
            <p:ph type="title"/>
          </p:nvPr>
        </p:nvSpPr>
        <p:spPr>
          <a:prstGeom prst="rect">
            <a:avLst/>
          </a:prstGeom>
        </p:spPr>
        <p:txBody>
          <a:bodyPr/>
          <a:lstStyle/>
          <a:p>
            <a:r>
              <a:t>Title Text</a:t>
            </a:r>
          </a:p>
        </p:txBody>
      </p:sp>
      <p:sp>
        <p:nvSpPr>
          <p:cNvPr id="492"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499"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500" name="Body Level One…"/>
          <p:cNvSpPr txBox="1">
            <a:spLocks noGrp="1"/>
          </p:cNvSpPr>
          <p:nvPr>
            <p:ph type="body" idx="1"/>
          </p:nvPr>
        </p:nvSpPr>
        <p:spPr>
          <a:xfrm>
            <a:off x="1600199" y="3937000"/>
            <a:ext cx="21183601" cy="8709250"/>
          </a:xfrm>
          <a:prstGeom prst="rect">
            <a:avLst/>
          </a:prstGeom>
        </p:spPr>
        <p:txBody>
          <a:bodyPr/>
          <a:lstStyle>
            <a:lvl1pPr marL="558800" indent="-558800">
              <a:lnSpc>
                <a:spcPct val="120000"/>
              </a:lnSpc>
              <a:buClr>
                <a:schemeClr val="accent2">
                  <a:hueOff val="69615"/>
                  <a:satOff val="3657"/>
                  <a:lumOff val="-6036"/>
                </a:schemeClr>
              </a:buClr>
              <a:buSzPct val="100000"/>
              <a:buChar char="•"/>
              <a:defRPr sz="6000"/>
            </a:lvl1pPr>
            <a:lvl2pPr marL="825500" indent="-558800">
              <a:lnSpc>
                <a:spcPct val="120000"/>
              </a:lnSpc>
              <a:buClr>
                <a:schemeClr val="accent2">
                  <a:hueOff val="69615"/>
                  <a:satOff val="3657"/>
                  <a:lumOff val="-6036"/>
                </a:schemeClr>
              </a:buClr>
              <a:defRPr sz="6000"/>
            </a:lvl2pPr>
            <a:lvl3pPr marL="1298575" indent="-558800">
              <a:lnSpc>
                <a:spcPct val="120000"/>
              </a:lnSpc>
              <a:buClr>
                <a:schemeClr val="accent2">
                  <a:hueOff val="69615"/>
                  <a:satOff val="3657"/>
                  <a:lumOff val="-6036"/>
                </a:schemeClr>
              </a:buClr>
              <a:defRPr sz="6000"/>
            </a:lvl3pPr>
            <a:lvl4pPr marL="1727200" indent="-558800">
              <a:lnSpc>
                <a:spcPct val="120000"/>
              </a:lnSpc>
              <a:buClr>
                <a:schemeClr val="accent2">
                  <a:hueOff val="69615"/>
                  <a:satOff val="3657"/>
                  <a:lumOff val="-6036"/>
                </a:schemeClr>
              </a:buClr>
              <a:defRPr sz="6000"/>
            </a:lvl4pPr>
            <a:lvl5pPr marL="1727200" indent="-558800">
              <a:lnSpc>
                <a:spcPct val="120000"/>
              </a:lnSpc>
              <a:buClr>
                <a:schemeClr val="accent2">
                  <a:hueOff val="69615"/>
                  <a:satOff val="3657"/>
                  <a:lumOff val="-6036"/>
                </a:schemeClr>
              </a:buClr>
              <a:buChar char="•"/>
              <a:defRPr sz="6000"/>
            </a:lvl5pPr>
          </a:lstStyle>
          <a:p>
            <a:r>
              <a:t>Body Level One</a:t>
            </a:r>
          </a:p>
          <a:p>
            <a:pPr lvl="1"/>
            <a:r>
              <a:t>Body Level Two</a:t>
            </a:r>
          </a:p>
          <a:p>
            <a:pPr lvl="2"/>
            <a:r>
              <a:t>Body Level Three</a:t>
            </a:r>
          </a:p>
          <a:p>
            <a:pPr lvl="3"/>
            <a:r>
              <a:t>Body Level Four</a:t>
            </a:r>
          </a:p>
          <a:p>
            <a:pPr lvl="4"/>
            <a:r>
              <a:t>Body Level Five</a:t>
            </a:r>
          </a:p>
        </p:txBody>
      </p:sp>
      <p:sp>
        <p:nvSpPr>
          <p:cNvPr id="50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Inhaltsfolie Text weiß">
    <p:spTree>
      <p:nvGrpSpPr>
        <p:cNvPr id="1" name=""/>
        <p:cNvGrpSpPr/>
        <p:nvPr/>
      </p:nvGrpSpPr>
      <p:grpSpPr>
        <a:xfrm>
          <a:off x="0" y="0"/>
          <a:ext cx="0" cy="0"/>
          <a:chOff x="0" y="0"/>
          <a:chExt cx="0" cy="0"/>
        </a:xfrm>
      </p:grpSpPr>
      <p:sp>
        <p:nvSpPr>
          <p:cNvPr id="508" name="Title Text"/>
          <p:cNvSpPr txBox="1">
            <a:spLocks noGrp="1"/>
          </p:cNvSpPr>
          <p:nvPr>
            <p:ph type="title"/>
          </p:nvPr>
        </p:nvSpPr>
        <p:spPr>
          <a:xfrm>
            <a:off x="1587497" y="1525389"/>
            <a:ext cx="16664936" cy="1790681"/>
          </a:xfrm>
          <a:prstGeom prst="rect">
            <a:avLst/>
          </a:prstGeom>
        </p:spPr>
        <p:txBody>
          <a:bodyPr anchor="b"/>
          <a:lstStyle>
            <a:lvl1pPr algn="l">
              <a:defRPr sz="5200"/>
            </a:lvl1pPr>
          </a:lstStyle>
          <a:p>
            <a:r>
              <a:t>Title Text</a:t>
            </a:r>
          </a:p>
        </p:txBody>
      </p:sp>
      <p:sp>
        <p:nvSpPr>
          <p:cNvPr id="50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
        <p:nvSpPr>
          <p:cNvPr id="510" name="Body Level One…"/>
          <p:cNvSpPr txBox="1">
            <a:spLocks noGrp="1"/>
          </p:cNvSpPr>
          <p:nvPr>
            <p:ph type="body" sz="half" idx="1"/>
          </p:nvPr>
        </p:nvSpPr>
        <p:spPr>
          <a:xfrm>
            <a:off x="1600200" y="3937000"/>
            <a:ext cx="16664935" cy="4996702"/>
          </a:xfrm>
          <a:prstGeom prst="rect">
            <a:avLst/>
          </a:prstGeom>
        </p:spPr>
        <p:txBody>
          <a:bodyPr/>
          <a:lstStyle>
            <a:lvl1pPr>
              <a:lnSpc>
                <a:spcPct val="130000"/>
              </a:lnSpc>
              <a:spcBef>
                <a:spcPts val="300"/>
              </a:spcBef>
              <a:defRPr sz="2600" b="0"/>
            </a:lvl1pPr>
            <a:lvl2pPr marL="493346" indent="-226646">
              <a:lnSpc>
                <a:spcPct val="130000"/>
              </a:lnSpc>
              <a:spcBef>
                <a:spcPts val="300"/>
              </a:spcBef>
              <a:defRPr sz="2600" b="0"/>
            </a:lvl2pPr>
            <a:lvl3pPr marL="962513" indent="-222738">
              <a:lnSpc>
                <a:spcPct val="130000"/>
              </a:lnSpc>
              <a:spcBef>
                <a:spcPts val="300"/>
              </a:spcBef>
              <a:defRPr sz="2600" b="0"/>
            </a:lvl3pPr>
            <a:lvl4pPr marL="1390072" indent="-221672">
              <a:lnSpc>
                <a:spcPct val="130000"/>
              </a:lnSpc>
              <a:spcBef>
                <a:spcPts val="300"/>
              </a:spcBef>
              <a:defRPr sz="2200" b="0"/>
            </a:lvl4pPr>
            <a:lvl5pPr marL="1390141" indent="-221741">
              <a:lnSpc>
                <a:spcPct val="130000"/>
              </a:lnSpc>
              <a:spcBef>
                <a:spcPts val="300"/>
              </a:spcBef>
              <a:buChar char="•"/>
              <a:defRPr sz="2200" b="0"/>
            </a:lvl5pPr>
          </a:lstStyle>
          <a:p>
            <a:r>
              <a:t>Body Level One</a:t>
            </a:r>
          </a:p>
          <a:p>
            <a:pPr lvl="1"/>
            <a:r>
              <a:t>Body Level Two</a:t>
            </a:r>
          </a:p>
          <a:p>
            <a:pPr lvl="2"/>
            <a:r>
              <a:t>Body Level Three</a:t>
            </a:r>
          </a:p>
          <a:p>
            <a:pPr lvl="3"/>
            <a:r>
              <a:t>Body Level Four</a:t>
            </a:r>
          </a:p>
          <a:p>
            <a:pPr lvl="4"/>
            <a:r>
              <a:t>Body Level Five</a:t>
            </a:r>
          </a:p>
        </p:txBody>
      </p:sp>
      <p:sp>
        <p:nvSpPr>
          <p:cNvPr id="511" name="Rectangle"/>
          <p:cNvSpPr>
            <a:spLocks noGrp="1"/>
          </p:cNvSpPr>
          <p:nvPr>
            <p:ph type="body" sz="quarter" idx="13"/>
          </p:nvPr>
        </p:nvSpPr>
        <p:spPr>
          <a:xfrm>
            <a:off x="1634795" y="860930"/>
            <a:ext cx="38713" cy="163479"/>
          </a:xfrm>
          <a:prstGeom prst="rect">
            <a:avLst/>
          </a:pr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2" name="Shape"/>
          <p:cNvSpPr>
            <a:spLocks noGrp="1"/>
          </p:cNvSpPr>
          <p:nvPr>
            <p:ph type="body" sz="quarter" idx="14"/>
          </p:nvPr>
        </p:nvSpPr>
        <p:spPr>
          <a:xfrm>
            <a:off x="1702754" y="860930"/>
            <a:ext cx="149803"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30"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3" name="Shape"/>
          <p:cNvSpPr>
            <a:spLocks noGrp="1"/>
          </p:cNvSpPr>
          <p:nvPr>
            <p:ph type="body" sz="quarter" idx="15"/>
          </p:nvPr>
        </p:nvSpPr>
        <p:spPr>
          <a:xfrm>
            <a:off x="1882222" y="860930"/>
            <a:ext cx="149804"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61"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4" name="Shape"/>
          <p:cNvSpPr>
            <a:spLocks noGrp="1"/>
          </p:cNvSpPr>
          <p:nvPr>
            <p:ph type="body" sz="quarter" idx="16"/>
          </p:nvPr>
        </p:nvSpPr>
        <p:spPr>
          <a:xfrm>
            <a:off x="2054958" y="857774"/>
            <a:ext cx="171054" cy="16958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26"/>
                  <a:pt x="17092" y="21600"/>
                  <a:pt x="10769" y="21600"/>
                </a:cubicBezTo>
                <a:cubicBezTo>
                  <a:pt x="4445" y="21600"/>
                  <a:pt x="0" y="17026"/>
                  <a:pt x="0" y="10800"/>
                </a:cubicBezTo>
                <a:cubicBezTo>
                  <a:pt x="0" y="4574"/>
                  <a:pt x="4445" y="0"/>
                  <a:pt x="10769" y="0"/>
                </a:cubicBezTo>
                <a:cubicBezTo>
                  <a:pt x="17092" y="0"/>
                  <a:pt x="21600" y="4574"/>
                  <a:pt x="21600" y="10800"/>
                </a:cubicBezTo>
                <a:close/>
                <a:moveTo>
                  <a:pt x="5071" y="10800"/>
                </a:moveTo>
                <a:cubicBezTo>
                  <a:pt x="5071" y="14358"/>
                  <a:pt x="7450" y="16835"/>
                  <a:pt x="10769" y="16835"/>
                </a:cubicBezTo>
                <a:cubicBezTo>
                  <a:pt x="14150" y="16835"/>
                  <a:pt x="16529" y="14358"/>
                  <a:pt x="16529" y="10800"/>
                </a:cubicBezTo>
                <a:cubicBezTo>
                  <a:pt x="16529" y="7242"/>
                  <a:pt x="14150" y="4765"/>
                  <a:pt x="10769" y="4765"/>
                </a:cubicBezTo>
                <a:cubicBezTo>
                  <a:pt x="7450" y="4765"/>
                  <a:pt x="5071" y="7242"/>
                  <a:pt x="5071" y="10800"/>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5" name="Shape"/>
          <p:cNvSpPr>
            <a:spLocks noGrp="1"/>
          </p:cNvSpPr>
          <p:nvPr>
            <p:ph type="body" sz="quarter" idx="17"/>
          </p:nvPr>
        </p:nvSpPr>
        <p:spPr>
          <a:xfrm>
            <a:off x="2242001" y="857774"/>
            <a:ext cx="182415" cy="169581"/>
          </a:xfrm>
          <a:custGeom>
            <a:avLst/>
            <a:gdLst/>
            <a:ahLst/>
            <a:cxnLst>
              <a:cxn ang="0">
                <a:pos x="wd2" y="hd2"/>
              </a:cxn>
              <a:cxn ang="5400000">
                <a:pos x="wd2" y="hd2"/>
              </a:cxn>
              <a:cxn ang="10800000">
                <a:pos x="wd2" y="hd2"/>
              </a:cxn>
              <a:cxn ang="16200000">
                <a:pos x="wd2" y="hd2"/>
              </a:cxn>
            </a:cxnLst>
            <a:rect l="0" t="0" r="r" b="b"/>
            <a:pathLst>
              <a:path w="21600" h="21600" extrusionOk="0">
                <a:moveTo>
                  <a:pt x="20250" y="10800"/>
                </a:moveTo>
                <a:cubicBezTo>
                  <a:pt x="20250" y="13151"/>
                  <a:pt x="19604" y="15120"/>
                  <a:pt x="18548" y="16772"/>
                </a:cubicBezTo>
                <a:cubicBezTo>
                  <a:pt x="21600" y="21219"/>
                  <a:pt x="21600" y="21219"/>
                  <a:pt x="21600" y="21219"/>
                </a:cubicBezTo>
                <a:cubicBezTo>
                  <a:pt x="16200" y="21219"/>
                  <a:pt x="16200" y="21219"/>
                  <a:pt x="16200" y="21219"/>
                </a:cubicBezTo>
                <a:cubicBezTo>
                  <a:pt x="15320" y="20012"/>
                  <a:pt x="15320" y="20012"/>
                  <a:pt x="15320" y="20012"/>
                </a:cubicBezTo>
                <a:cubicBezTo>
                  <a:pt x="13852" y="20965"/>
                  <a:pt x="12150" y="21600"/>
                  <a:pt x="10154" y="21600"/>
                </a:cubicBezTo>
                <a:cubicBezTo>
                  <a:pt x="4226" y="21600"/>
                  <a:pt x="0" y="17026"/>
                  <a:pt x="0" y="10800"/>
                </a:cubicBezTo>
                <a:cubicBezTo>
                  <a:pt x="0" y="4574"/>
                  <a:pt x="4226" y="0"/>
                  <a:pt x="10154" y="0"/>
                </a:cubicBezTo>
                <a:cubicBezTo>
                  <a:pt x="16083" y="0"/>
                  <a:pt x="20250" y="4574"/>
                  <a:pt x="20250" y="10800"/>
                </a:cubicBezTo>
                <a:close/>
                <a:moveTo>
                  <a:pt x="4754" y="10800"/>
                </a:moveTo>
                <a:cubicBezTo>
                  <a:pt x="4754" y="14358"/>
                  <a:pt x="6985" y="16835"/>
                  <a:pt x="10154" y="16835"/>
                </a:cubicBezTo>
                <a:cubicBezTo>
                  <a:pt x="11093" y="16835"/>
                  <a:pt x="11915" y="16581"/>
                  <a:pt x="12678" y="16200"/>
                </a:cubicBezTo>
                <a:cubicBezTo>
                  <a:pt x="9626" y="11816"/>
                  <a:pt x="9626" y="11816"/>
                  <a:pt x="9626" y="11816"/>
                </a:cubicBezTo>
                <a:cubicBezTo>
                  <a:pt x="14615" y="11816"/>
                  <a:pt x="14615" y="11816"/>
                  <a:pt x="14615" y="11816"/>
                </a:cubicBezTo>
                <a:cubicBezTo>
                  <a:pt x="15261" y="12706"/>
                  <a:pt x="15261" y="12706"/>
                  <a:pt x="15261" y="12706"/>
                </a:cubicBezTo>
                <a:cubicBezTo>
                  <a:pt x="15378" y="12134"/>
                  <a:pt x="15496" y="11499"/>
                  <a:pt x="15496" y="10800"/>
                </a:cubicBezTo>
                <a:cubicBezTo>
                  <a:pt x="15496" y="7242"/>
                  <a:pt x="13265" y="4765"/>
                  <a:pt x="10154" y="4765"/>
                </a:cubicBezTo>
                <a:cubicBezTo>
                  <a:pt x="6985" y="4765"/>
                  <a:pt x="4754" y="7242"/>
                  <a:pt x="4754" y="10800"/>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6" name="Shape"/>
          <p:cNvSpPr>
            <a:spLocks noGrp="1"/>
          </p:cNvSpPr>
          <p:nvPr>
            <p:ph type="body" sz="quarter" idx="18"/>
          </p:nvPr>
        </p:nvSpPr>
        <p:spPr>
          <a:xfrm>
            <a:off x="2469650" y="844939"/>
            <a:ext cx="136338" cy="202403"/>
          </a:xfrm>
          <a:custGeom>
            <a:avLst/>
            <a:gdLst/>
            <a:ahLst/>
            <a:cxnLst>
              <a:cxn ang="0">
                <a:pos x="wd2" y="hd2"/>
              </a:cxn>
              <a:cxn ang="5400000">
                <a:pos x="wd2" y="hd2"/>
              </a:cxn>
              <a:cxn ang="10800000">
                <a:pos x="wd2" y="hd2"/>
              </a:cxn>
              <a:cxn ang="16200000">
                <a:pos x="wd2" y="hd2"/>
              </a:cxn>
            </a:cxnLst>
            <a:rect l="0" t="0" r="r" b="b"/>
            <a:pathLst>
              <a:path w="21600" h="21600" extrusionOk="0">
                <a:moveTo>
                  <a:pt x="5967" y="21600"/>
                </a:moveTo>
                <a:lnTo>
                  <a:pt x="0" y="21600"/>
                </a:lnTo>
                <a:lnTo>
                  <a:pt x="15633" y="0"/>
                </a:lnTo>
                <a:lnTo>
                  <a:pt x="21600" y="0"/>
                </a:lnTo>
                <a:lnTo>
                  <a:pt x="5967"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7" name="PPT Master 16:9 / Edition 2018"/>
          <p:cNvSpPr txBox="1">
            <a:spLocks noGrp="1"/>
          </p:cNvSpPr>
          <p:nvPr>
            <p:ph type="body" sz="quarter" idx="19"/>
          </p:nvPr>
        </p:nvSpPr>
        <p:spPr>
          <a:xfrm>
            <a:off x="2554858" y="715000"/>
            <a:ext cx="9838708" cy="462281"/>
          </a:xfrm>
          <a:prstGeom prst="rect">
            <a:avLst/>
          </a:prstGeom>
        </p:spPr>
        <p:txBody>
          <a:bodyPr lIns="91439" tIns="91439" rIns="91439" bIns="91439">
            <a:spAutoFit/>
          </a:bodyPr>
          <a:lstStyle>
            <a:lvl1pPr>
              <a:lnSpc>
                <a:spcPct val="100000"/>
              </a:lnSpc>
              <a:spcBef>
                <a:spcPts val="0"/>
              </a:spcBef>
              <a:defRPr b="0"/>
            </a:lvl1pPr>
          </a:lstStyle>
          <a:p>
            <a:r>
              <a:t>PPT Master 16:9 / Edition 2018 </a:t>
            </a:r>
          </a:p>
        </p:txBody>
      </p:sp>
      <p:sp>
        <p:nvSpPr>
          <p:cNvPr id="518" name="Quelle / Max Mustermann"/>
          <p:cNvSpPr txBox="1">
            <a:spLocks noGrp="1"/>
          </p:cNvSpPr>
          <p:nvPr>
            <p:ph type="body" sz="quarter" idx="20"/>
          </p:nvPr>
        </p:nvSpPr>
        <p:spPr>
          <a:xfrm>
            <a:off x="1612897" y="12935586"/>
            <a:ext cx="16664936" cy="424181"/>
          </a:xfrm>
          <a:prstGeom prst="rect">
            <a:avLst/>
          </a:prstGeom>
        </p:spPr>
        <p:txBody>
          <a:bodyPr lIns="91439" tIns="91439" rIns="91439" bIns="91439">
            <a:spAutoFit/>
          </a:bodyPr>
          <a:lstStyle>
            <a:lvl1pPr>
              <a:lnSpc>
                <a:spcPct val="100000"/>
              </a:lnSpc>
              <a:spcBef>
                <a:spcPts val="0"/>
              </a:spcBef>
              <a:defRPr sz="1600" b="0" i="1"/>
            </a:lvl1pPr>
          </a:lstStyle>
          <a:p>
            <a:r>
              <a:t>Quelle / Max Mustermann</a:t>
            </a: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elfolie weiß">
    <p:bg>
      <p:bgPr>
        <a:noFill/>
        <a:effectLst/>
      </p:bgPr>
    </p:bg>
    <p:spTree>
      <p:nvGrpSpPr>
        <p:cNvPr id="1" name=""/>
        <p:cNvGrpSpPr/>
        <p:nvPr/>
      </p:nvGrpSpPr>
      <p:grpSpPr>
        <a:xfrm>
          <a:off x="0" y="0"/>
          <a:ext cx="0" cy="0"/>
          <a:chOff x="0" y="0"/>
          <a:chExt cx="0" cy="0"/>
        </a:xfrm>
      </p:grpSpPr>
      <p:sp>
        <p:nvSpPr>
          <p:cNvPr id="525" name="platzhalterbild.jpg"/>
          <p:cNvSpPr>
            <a:spLocks noGrp="1"/>
          </p:cNvSpPr>
          <p:nvPr>
            <p:ph type="pic" idx="13"/>
          </p:nvPr>
        </p:nvSpPr>
        <p:spPr>
          <a:xfrm>
            <a:off x="-1" y="0"/>
            <a:ext cx="24384001" cy="13716000"/>
          </a:xfrm>
          <a:prstGeom prst="rect">
            <a:avLst/>
          </a:prstGeom>
        </p:spPr>
        <p:txBody>
          <a:bodyPr lIns="91439" tIns="45719" rIns="91439" bIns="45719"/>
          <a:lstStyle/>
          <a:p>
            <a:endParaRPr/>
          </a:p>
        </p:txBody>
      </p:sp>
      <p:sp>
        <p:nvSpPr>
          <p:cNvPr id="526" name="Rectangle"/>
          <p:cNvSpPr>
            <a:spLocks noGrp="1"/>
          </p:cNvSpPr>
          <p:nvPr>
            <p:ph type="body" idx="14"/>
          </p:nvPr>
        </p:nvSpPr>
        <p:spPr>
          <a:xfrm>
            <a:off x="11307234" y="698499"/>
            <a:ext cx="12141201" cy="12319002"/>
          </a:xfrm>
          <a:prstGeom prst="rect">
            <a:avLst/>
          </a:prstGeom>
          <a:solidFill>
            <a:schemeClr val="accent6">
              <a:lumOff val="100000"/>
            </a:schemeClr>
          </a:solidFill>
        </p:spPr>
        <p:txBody>
          <a:bodyPr lIns="91439" tIns="91439" rIns="91439" bIns="91439" anchor="ctr"/>
          <a:lstStyle/>
          <a:p>
            <a:pPr>
              <a:lnSpc>
                <a:spcPct val="100000"/>
              </a:lnSpc>
              <a:spcBef>
                <a:spcPts val="3000"/>
              </a:spcBef>
              <a:defRPr sz="3600" b="0">
                <a:solidFill>
                  <a:schemeClr val="accent6"/>
                </a:solidFill>
              </a:defRPr>
            </a:pPr>
            <a:endParaRPr/>
          </a:p>
        </p:txBody>
      </p:sp>
      <p:sp>
        <p:nvSpPr>
          <p:cNvPr id="527" name="Title Text"/>
          <p:cNvSpPr txBox="1">
            <a:spLocks noGrp="1"/>
          </p:cNvSpPr>
          <p:nvPr>
            <p:ph type="title"/>
          </p:nvPr>
        </p:nvSpPr>
        <p:spPr>
          <a:xfrm>
            <a:off x="12289370" y="2414305"/>
            <a:ext cx="10176930" cy="5697345"/>
          </a:xfrm>
          <a:prstGeom prst="rect">
            <a:avLst/>
          </a:prstGeom>
        </p:spPr>
        <p:txBody>
          <a:bodyPr/>
          <a:lstStyle>
            <a:lvl1pPr algn="l">
              <a:defRPr sz="8000"/>
            </a:lvl1pPr>
          </a:lstStyle>
          <a:p>
            <a:r>
              <a:t>Title Text</a:t>
            </a:r>
          </a:p>
        </p:txBody>
      </p:sp>
      <p:sp>
        <p:nvSpPr>
          <p:cNvPr id="528" name="Rectangle"/>
          <p:cNvSpPr>
            <a:spLocks noGrp="1"/>
          </p:cNvSpPr>
          <p:nvPr>
            <p:ph type="body" sz="quarter" idx="15"/>
          </p:nvPr>
        </p:nvSpPr>
        <p:spPr>
          <a:xfrm>
            <a:off x="12290425" y="11426725"/>
            <a:ext cx="158751" cy="673101"/>
          </a:xfrm>
          <a:prstGeom prst="rect">
            <a:avLst/>
          </a:pr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29" name="Shape"/>
          <p:cNvSpPr>
            <a:spLocks noGrp="1"/>
          </p:cNvSpPr>
          <p:nvPr>
            <p:ph type="body" sz="quarter" idx="16"/>
          </p:nvPr>
        </p:nvSpPr>
        <p:spPr>
          <a:xfrm>
            <a:off x="12522200" y="11426725"/>
            <a:ext cx="1057276" cy="673101"/>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0" name="Shape"/>
          <p:cNvSpPr>
            <a:spLocks noGrp="1"/>
          </p:cNvSpPr>
          <p:nvPr>
            <p:ph type="body" sz="quarter" idx="17"/>
          </p:nvPr>
        </p:nvSpPr>
        <p:spPr>
          <a:xfrm>
            <a:off x="13633450" y="11414025"/>
            <a:ext cx="692150" cy="6985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1" name="Shape"/>
          <p:cNvSpPr>
            <a:spLocks noGrp="1"/>
          </p:cNvSpPr>
          <p:nvPr>
            <p:ph type="body" sz="quarter" idx="18"/>
          </p:nvPr>
        </p:nvSpPr>
        <p:spPr>
          <a:xfrm>
            <a:off x="14370050" y="11426725"/>
            <a:ext cx="736600" cy="698501"/>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2" name="DATUM ORT / KONFERENZ"/>
          <p:cNvSpPr txBox="1">
            <a:spLocks noGrp="1"/>
          </p:cNvSpPr>
          <p:nvPr>
            <p:ph type="body" sz="quarter" idx="19"/>
          </p:nvPr>
        </p:nvSpPr>
        <p:spPr>
          <a:xfrm>
            <a:off x="12289370" y="1482249"/>
            <a:ext cx="10176930" cy="711201"/>
          </a:xfrm>
          <a:prstGeom prst="rect">
            <a:avLst/>
          </a:prstGeom>
        </p:spPr>
        <p:txBody>
          <a:bodyPr/>
          <a:lstStyle/>
          <a:p>
            <a:pPr>
              <a:lnSpc>
                <a:spcPct val="150000"/>
              </a:lnSpc>
            </a:pPr>
            <a:r>
              <a:t>DATUM</a:t>
            </a:r>
            <a:br/>
            <a:r>
              <a:t>ORT / KONFERENZ</a:t>
            </a:r>
          </a:p>
        </p:txBody>
      </p:sp>
      <p:sp>
        <p:nvSpPr>
          <p:cNvPr id="533" name="Slide Number"/>
          <p:cNvSpPr txBox="1">
            <a:spLocks noGrp="1"/>
          </p:cNvSpPr>
          <p:nvPr>
            <p:ph type="sldNum" sz="quarter" idx="2"/>
          </p:nvPr>
        </p:nvSpPr>
        <p:spPr>
          <a:xfrm>
            <a:off x="11785600" y="12344400"/>
            <a:ext cx="5689600" cy="736601"/>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Zwischentitel blau">
    <p:bg>
      <p:bgPr>
        <a:solidFill>
          <a:schemeClr val="accent1">
            <a:satOff val="25702"/>
            <a:lumOff val="-17864"/>
          </a:schemeClr>
        </a:solidFill>
        <a:effectLst/>
      </p:bgPr>
    </p:bg>
    <p:spTree>
      <p:nvGrpSpPr>
        <p:cNvPr id="1" name=""/>
        <p:cNvGrpSpPr/>
        <p:nvPr/>
      </p:nvGrpSpPr>
      <p:grpSpPr>
        <a:xfrm>
          <a:off x="0" y="0"/>
          <a:ext cx="0" cy="0"/>
          <a:chOff x="0" y="0"/>
          <a:chExt cx="0" cy="0"/>
        </a:xfrm>
      </p:grpSpPr>
      <p:sp>
        <p:nvSpPr>
          <p:cNvPr id="540" name="Title Text"/>
          <p:cNvSpPr txBox="1">
            <a:spLocks noGrp="1"/>
          </p:cNvSpPr>
          <p:nvPr>
            <p:ph type="title"/>
          </p:nvPr>
        </p:nvSpPr>
        <p:spPr>
          <a:xfrm>
            <a:off x="2047236" y="5904748"/>
            <a:ext cx="20289528" cy="1906504"/>
          </a:xfrm>
          <a:prstGeom prst="rect">
            <a:avLst/>
          </a:prstGeom>
        </p:spPr>
        <p:txBody>
          <a:bodyPr/>
          <a:lstStyle>
            <a:lvl1pPr>
              <a:defRPr>
                <a:solidFill>
                  <a:schemeClr val="accent2">
                    <a:hueOff val="69615"/>
                    <a:satOff val="3657"/>
                    <a:lumOff val="-6036"/>
                  </a:schemeClr>
                </a:solidFill>
              </a:defRPr>
            </a:lvl1pPr>
          </a:lstStyle>
          <a:p>
            <a:r>
              <a:t>Title Text</a:t>
            </a:r>
          </a:p>
        </p:txBody>
      </p:sp>
      <p:sp>
        <p:nvSpPr>
          <p:cNvPr id="541" name="Slide Number"/>
          <p:cNvSpPr txBox="1">
            <a:spLocks noGrp="1"/>
          </p:cNvSpPr>
          <p:nvPr>
            <p:ph type="sldNum" sz="quarter" idx="2"/>
          </p:nvPr>
        </p:nvSpPr>
        <p:spPr>
          <a:prstGeom prst="rect">
            <a:avLst/>
          </a:prstGeom>
        </p:spPr>
        <p:txBody>
          <a:bodyPr/>
          <a:lstStyle>
            <a:lvl1pPr>
              <a:defRPr>
                <a:solidFill>
                  <a:schemeClr val="accent2">
                    <a:hueOff val="69615"/>
                    <a:satOff val="3657"/>
                    <a:lumOff val="-6036"/>
                  </a:schemeClr>
                </a:solidFill>
              </a:defRPr>
            </a:lvl1pPr>
          </a:lstStyle>
          <a:p>
            <a:fld id="{86CB4B4D-7CA3-9044-876B-883B54F8677D}" type="slidenum">
              <a:t>‹Nr.›</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548"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549" name="Body Level One…"/>
          <p:cNvSpPr txBox="1">
            <a:spLocks noGrp="1"/>
          </p:cNvSpPr>
          <p:nvPr>
            <p:ph type="body" idx="1"/>
          </p:nvPr>
        </p:nvSpPr>
        <p:spPr>
          <a:xfrm>
            <a:off x="1600199" y="3937000"/>
            <a:ext cx="21183601" cy="8709250"/>
          </a:xfrm>
          <a:prstGeom prst="rect">
            <a:avLst/>
          </a:prstGeom>
        </p:spPr>
        <p:txBody>
          <a:bodyPr/>
          <a:lstStyle>
            <a:lvl1pPr marL="335280" indent="-335280" defTabSz="821531">
              <a:lnSpc>
                <a:spcPct val="120000"/>
              </a:lnSpc>
              <a:spcBef>
                <a:spcPts val="2200"/>
              </a:spcBef>
              <a:buClr>
                <a:schemeClr val="accent2">
                  <a:hueOff val="69615"/>
                  <a:satOff val="3657"/>
                  <a:lumOff val="-6036"/>
                </a:schemeClr>
              </a:buClr>
              <a:buSzPct val="100000"/>
              <a:buChar char="•"/>
              <a:defRPr sz="3600" b="0">
                <a:solidFill>
                  <a:srgbClr val="565656"/>
                </a:solidFill>
              </a:defRPr>
            </a:lvl1pPr>
            <a:lvl2pPr marL="601980" indent="-335280" defTabSz="821531">
              <a:lnSpc>
                <a:spcPct val="120000"/>
              </a:lnSpc>
              <a:spcBef>
                <a:spcPts val="2200"/>
              </a:spcBef>
              <a:buClr>
                <a:schemeClr val="accent2">
                  <a:hueOff val="69615"/>
                  <a:satOff val="3657"/>
                  <a:lumOff val="-6036"/>
                </a:schemeClr>
              </a:buClr>
              <a:defRPr sz="3600" b="0">
                <a:solidFill>
                  <a:srgbClr val="565656"/>
                </a:solidFill>
              </a:defRPr>
            </a:lvl2pPr>
            <a:lvl3pPr marL="1075055" indent="-335280" defTabSz="821531">
              <a:lnSpc>
                <a:spcPct val="120000"/>
              </a:lnSpc>
              <a:spcBef>
                <a:spcPts val="2200"/>
              </a:spcBef>
              <a:buClr>
                <a:schemeClr val="accent2">
                  <a:hueOff val="69615"/>
                  <a:satOff val="3657"/>
                  <a:lumOff val="-6036"/>
                </a:schemeClr>
              </a:buClr>
              <a:defRPr sz="3600" b="0">
                <a:solidFill>
                  <a:srgbClr val="565656"/>
                </a:solidFill>
              </a:defRPr>
            </a:lvl3pPr>
            <a:lvl4pPr marL="1503680" indent="-335280" defTabSz="821531">
              <a:lnSpc>
                <a:spcPct val="120000"/>
              </a:lnSpc>
              <a:spcBef>
                <a:spcPts val="2200"/>
              </a:spcBef>
              <a:buClr>
                <a:schemeClr val="accent2">
                  <a:hueOff val="69615"/>
                  <a:satOff val="3657"/>
                  <a:lumOff val="-6036"/>
                </a:schemeClr>
              </a:buClr>
              <a:defRPr sz="3600" b="0">
                <a:solidFill>
                  <a:srgbClr val="565656"/>
                </a:solidFill>
              </a:defRPr>
            </a:lvl4pPr>
            <a:lvl5pPr marL="1503680" indent="-335280" defTabSz="821531">
              <a:lnSpc>
                <a:spcPct val="120000"/>
              </a:lnSpc>
              <a:spcBef>
                <a:spcPts val="2200"/>
              </a:spcBef>
              <a:buClr>
                <a:schemeClr val="accent2">
                  <a:hueOff val="69615"/>
                  <a:satOff val="3657"/>
                  <a:lumOff val="-6036"/>
                </a:schemeClr>
              </a:buClr>
              <a:buChar char="•"/>
              <a:defRPr sz="3600" b="0">
                <a:solidFill>
                  <a:srgbClr val="565656"/>
                </a:solidFil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itel ohne Untertitel">
    <p:spTree>
      <p:nvGrpSpPr>
        <p:cNvPr id="1" name=""/>
        <p:cNvGrpSpPr/>
        <p:nvPr/>
      </p:nvGrpSpPr>
      <p:grpSpPr>
        <a:xfrm>
          <a:off x="0" y="0"/>
          <a:ext cx="0" cy="0"/>
          <a:chOff x="0" y="0"/>
          <a:chExt cx="0" cy="0"/>
        </a:xfrm>
      </p:grpSpPr>
      <p:grpSp>
        <p:nvGrpSpPr>
          <p:cNvPr id="562" name="Group"/>
          <p:cNvGrpSpPr/>
          <p:nvPr/>
        </p:nvGrpSpPr>
        <p:grpSpPr>
          <a:xfrm>
            <a:off x="3048000" y="13590984"/>
            <a:ext cx="18288004" cy="410767"/>
            <a:chOff x="0" y="0"/>
            <a:chExt cx="18288003" cy="410765"/>
          </a:xfrm>
        </p:grpSpPr>
        <p:sp>
          <p:nvSpPr>
            <p:cNvPr id="557" name="Rectangle"/>
            <p:cNvSpPr/>
            <p:nvPr/>
          </p:nvSpPr>
          <p:spPr>
            <a:xfrm>
              <a:off x="0" y="0"/>
              <a:ext cx="3657601" cy="410766"/>
            </a:xfrm>
            <a:prstGeom prst="rect">
              <a:avLst/>
            </a:prstGeom>
            <a:solidFill>
              <a:srgbClr val="F7CF70"/>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58" name="Rectangle"/>
            <p:cNvSpPr/>
            <p:nvPr/>
          </p:nvSpPr>
          <p:spPr>
            <a:xfrm>
              <a:off x="3657600" y="0"/>
              <a:ext cx="3657602" cy="410766"/>
            </a:xfrm>
            <a:prstGeom prst="rect">
              <a:avLst/>
            </a:prstGeom>
            <a:solidFill>
              <a:srgbClr val="F29D62"/>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59" name="Rectangle"/>
            <p:cNvSpPr/>
            <p:nvPr/>
          </p:nvSpPr>
          <p:spPr>
            <a:xfrm>
              <a:off x="7315201" y="0"/>
              <a:ext cx="3657602" cy="410766"/>
            </a:xfrm>
            <a:prstGeom prst="rect">
              <a:avLst/>
            </a:prstGeom>
            <a:solidFill>
              <a:srgbClr val="78C78F"/>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60" name="Rectangle"/>
            <p:cNvSpPr/>
            <p:nvPr/>
          </p:nvSpPr>
          <p:spPr>
            <a:xfrm>
              <a:off x="10972800" y="0"/>
              <a:ext cx="3657602" cy="410766"/>
            </a:xfrm>
            <a:prstGeom prst="rect">
              <a:avLst/>
            </a:prstGeom>
            <a:solidFill>
              <a:srgbClr val="34B8B4"/>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61" name="Rectangle"/>
            <p:cNvSpPr/>
            <p:nvPr/>
          </p:nvSpPr>
          <p:spPr>
            <a:xfrm>
              <a:off x="14630403" y="0"/>
              <a:ext cx="3657601" cy="410766"/>
            </a:xfrm>
            <a:prstGeom prst="rect">
              <a:avLst/>
            </a:prstGeom>
            <a:solidFill>
              <a:srgbClr val="239BC6"/>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grpSp>
      <p:pic>
        <p:nvPicPr>
          <p:cNvPr id="563" name="innoQ Logo 4c.pdf" descr="innoQ Logo 4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02578" y="10894218"/>
            <a:ext cx="2160985" cy="805792"/>
          </a:xfrm>
          <a:prstGeom prst="rect">
            <a:avLst/>
          </a:prstGeom>
          <a:ln w="12700">
            <a:miter lim="400000"/>
          </a:ln>
        </p:spPr>
      </p:pic>
      <p:sp>
        <p:nvSpPr>
          <p:cNvPr id="564" name="Title Text"/>
          <p:cNvSpPr txBox="1">
            <a:spLocks noGrp="1"/>
          </p:cNvSpPr>
          <p:nvPr>
            <p:ph type="title"/>
          </p:nvPr>
        </p:nvSpPr>
        <p:spPr>
          <a:xfrm>
            <a:off x="4833937" y="1321593"/>
            <a:ext cx="14716126" cy="4572001"/>
          </a:xfrm>
          <a:prstGeom prst="rect">
            <a:avLst/>
          </a:prstGeom>
        </p:spPr>
        <p:txBody>
          <a:bodyPr lIns="71437" tIns="71437" rIns="71437" bIns="71437" anchor="b"/>
          <a:lstStyle>
            <a:lvl1pPr defTabSz="821531">
              <a:lnSpc>
                <a:spcPct val="100000"/>
              </a:lnSpc>
              <a:defRPr sz="11800" b="0">
                <a:solidFill>
                  <a:srgbClr val="6B6C6D"/>
                </a:solidFill>
              </a:defRPr>
            </a:lvl1pPr>
          </a:lstStyle>
          <a:p>
            <a:r>
              <a:t>Title Text</a:t>
            </a:r>
          </a:p>
        </p:txBody>
      </p:sp>
      <p:sp>
        <p:nvSpPr>
          <p:cNvPr id="565" name="Slide Number"/>
          <p:cNvSpPr txBox="1">
            <a:spLocks noGrp="1"/>
          </p:cNvSpPr>
          <p:nvPr>
            <p:ph type="sldNum" sz="quarter" idx="2"/>
          </p:nvPr>
        </p:nvSpPr>
        <p:spPr>
          <a:xfrm>
            <a:off x="11952882" y="13019484"/>
            <a:ext cx="460376" cy="498476"/>
          </a:xfrm>
          <a:prstGeom prst="rect">
            <a:avLst/>
          </a:prstGeom>
        </p:spPr>
        <p:txBody>
          <a:bodyPr lIns="71437" tIns="71437" rIns="71437" bIns="71437" anchor="t"/>
          <a:lstStyle>
            <a:lvl1pPr algn="ctr" defTabSz="821531">
              <a:defRPr b="0">
                <a:solidFill>
                  <a:schemeClr val="accent6"/>
                </a:solidFill>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Aufzählung">
    <p:spTree>
      <p:nvGrpSpPr>
        <p:cNvPr id="1" name=""/>
        <p:cNvGrpSpPr/>
        <p:nvPr/>
      </p:nvGrpSpPr>
      <p:grpSpPr>
        <a:xfrm>
          <a:off x="0" y="0"/>
          <a:ext cx="0" cy="0"/>
          <a:chOff x="0" y="0"/>
          <a:chExt cx="0" cy="0"/>
        </a:xfrm>
      </p:grpSpPr>
      <p:grpSp>
        <p:nvGrpSpPr>
          <p:cNvPr id="577" name="Group"/>
          <p:cNvGrpSpPr/>
          <p:nvPr/>
        </p:nvGrpSpPr>
        <p:grpSpPr>
          <a:xfrm>
            <a:off x="3048000" y="13590984"/>
            <a:ext cx="18288004" cy="410767"/>
            <a:chOff x="0" y="0"/>
            <a:chExt cx="18288003" cy="410765"/>
          </a:xfrm>
        </p:grpSpPr>
        <p:sp>
          <p:nvSpPr>
            <p:cNvPr id="572" name="Rectangle"/>
            <p:cNvSpPr/>
            <p:nvPr/>
          </p:nvSpPr>
          <p:spPr>
            <a:xfrm>
              <a:off x="0" y="0"/>
              <a:ext cx="3657601" cy="410766"/>
            </a:xfrm>
            <a:prstGeom prst="rect">
              <a:avLst/>
            </a:prstGeom>
            <a:solidFill>
              <a:srgbClr val="F7CF70"/>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3" name="Rectangle"/>
            <p:cNvSpPr/>
            <p:nvPr/>
          </p:nvSpPr>
          <p:spPr>
            <a:xfrm>
              <a:off x="3657600" y="0"/>
              <a:ext cx="3657602" cy="410766"/>
            </a:xfrm>
            <a:prstGeom prst="rect">
              <a:avLst/>
            </a:prstGeom>
            <a:solidFill>
              <a:srgbClr val="F29D62"/>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4" name="Rectangle"/>
            <p:cNvSpPr/>
            <p:nvPr/>
          </p:nvSpPr>
          <p:spPr>
            <a:xfrm>
              <a:off x="7315201" y="0"/>
              <a:ext cx="3657602" cy="410766"/>
            </a:xfrm>
            <a:prstGeom prst="rect">
              <a:avLst/>
            </a:prstGeom>
            <a:solidFill>
              <a:srgbClr val="78C78F"/>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5" name="Rectangle"/>
            <p:cNvSpPr/>
            <p:nvPr/>
          </p:nvSpPr>
          <p:spPr>
            <a:xfrm>
              <a:off x="10972800" y="0"/>
              <a:ext cx="3657602" cy="410766"/>
            </a:xfrm>
            <a:prstGeom prst="rect">
              <a:avLst/>
            </a:prstGeom>
            <a:solidFill>
              <a:srgbClr val="34B8B4"/>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6" name="Rectangle"/>
            <p:cNvSpPr/>
            <p:nvPr/>
          </p:nvSpPr>
          <p:spPr>
            <a:xfrm>
              <a:off x="14630403" y="0"/>
              <a:ext cx="3657601" cy="410766"/>
            </a:xfrm>
            <a:prstGeom prst="rect">
              <a:avLst/>
            </a:prstGeom>
            <a:solidFill>
              <a:srgbClr val="239BC6"/>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grpSp>
      <p:sp>
        <p:nvSpPr>
          <p:cNvPr id="578" name="Body Level One…"/>
          <p:cNvSpPr txBox="1">
            <a:spLocks noGrp="1"/>
          </p:cNvSpPr>
          <p:nvPr>
            <p:ph type="body" idx="1"/>
          </p:nvPr>
        </p:nvSpPr>
        <p:spPr>
          <a:xfrm>
            <a:off x="4833937" y="1785937"/>
            <a:ext cx="14716126" cy="10144126"/>
          </a:xfrm>
          <a:prstGeom prst="rect">
            <a:avLst/>
          </a:prstGeom>
        </p:spPr>
        <p:txBody>
          <a:bodyPr lIns="71437" tIns="71437" rIns="71437" bIns="71437" anchor="ctr">
            <a:normAutofit/>
          </a:bodyPr>
          <a:lstStyle>
            <a:lvl1pPr marL="1106714" indent="-789214" defTabSz="821531">
              <a:lnSpc>
                <a:spcPct val="100000"/>
              </a:lnSpc>
              <a:spcBef>
                <a:spcPts val="6700"/>
              </a:spcBef>
              <a:buClr>
                <a:srgbClr val="4B8BB2"/>
              </a:buClr>
              <a:buSzPct val="100000"/>
              <a:buChar char="&gt;"/>
              <a:defRPr sz="5800" b="0">
                <a:solidFill>
                  <a:srgbClr val="6B6C6D"/>
                </a:solidFill>
              </a:defRPr>
            </a:lvl1pPr>
            <a:lvl2pPr marL="1551214" indent="-789214" defTabSz="821531">
              <a:lnSpc>
                <a:spcPct val="100000"/>
              </a:lnSpc>
              <a:spcBef>
                <a:spcPts val="6700"/>
              </a:spcBef>
              <a:buClr>
                <a:srgbClr val="4B8BB2"/>
              </a:buClr>
              <a:buChar char="&gt;"/>
              <a:defRPr sz="5800" b="0">
                <a:solidFill>
                  <a:srgbClr val="6B6C6D"/>
                </a:solidFill>
              </a:defRPr>
            </a:lvl2pPr>
            <a:lvl3pPr marL="1995714" indent="-789214" defTabSz="821531">
              <a:lnSpc>
                <a:spcPct val="100000"/>
              </a:lnSpc>
              <a:spcBef>
                <a:spcPts val="6700"/>
              </a:spcBef>
              <a:buClr>
                <a:srgbClr val="4B8BB2"/>
              </a:buClr>
              <a:buChar char="&gt;"/>
              <a:defRPr sz="5800" b="0">
                <a:solidFill>
                  <a:srgbClr val="6B6C6D"/>
                </a:solidFill>
              </a:defRPr>
            </a:lvl3pPr>
            <a:lvl4pPr marL="2440214" indent="-789214" defTabSz="821531">
              <a:lnSpc>
                <a:spcPct val="100000"/>
              </a:lnSpc>
              <a:spcBef>
                <a:spcPts val="6700"/>
              </a:spcBef>
              <a:buClr>
                <a:srgbClr val="4B8BB2"/>
              </a:buClr>
              <a:buChar char="&gt;"/>
              <a:defRPr sz="5800" b="0">
                <a:solidFill>
                  <a:srgbClr val="6B6C6D"/>
                </a:solidFill>
              </a:defRPr>
            </a:lvl4pPr>
            <a:lvl5pPr marL="2884714" indent="-789214" defTabSz="821531">
              <a:lnSpc>
                <a:spcPct val="100000"/>
              </a:lnSpc>
              <a:spcBef>
                <a:spcPts val="6700"/>
              </a:spcBef>
              <a:buClr>
                <a:srgbClr val="4B8BB2"/>
              </a:buClr>
              <a:buChar char="&gt;"/>
              <a:defRPr sz="5800" b="0">
                <a:solidFill>
                  <a:srgbClr val="6B6C6D"/>
                </a:solidFill>
              </a:defRPr>
            </a:lvl5pPr>
          </a:lstStyle>
          <a:p>
            <a:r>
              <a:t>Body Level One</a:t>
            </a:r>
          </a:p>
          <a:p>
            <a:pPr lvl="1"/>
            <a:r>
              <a:t>Body Level Two</a:t>
            </a:r>
          </a:p>
          <a:p>
            <a:pPr lvl="2"/>
            <a:r>
              <a:t>Body Level Three</a:t>
            </a:r>
          </a:p>
          <a:p>
            <a:pPr lvl="3"/>
            <a:r>
              <a:t>Body Level Four</a:t>
            </a:r>
          </a:p>
          <a:p>
            <a:pPr lvl="4"/>
            <a:r>
              <a:t>Body Level Five</a:t>
            </a:r>
          </a:p>
        </p:txBody>
      </p:sp>
      <p:sp>
        <p:nvSpPr>
          <p:cNvPr id="579" name="Slide Number"/>
          <p:cNvSpPr txBox="1">
            <a:spLocks noGrp="1"/>
          </p:cNvSpPr>
          <p:nvPr>
            <p:ph type="sldNum" sz="quarter" idx="2"/>
          </p:nvPr>
        </p:nvSpPr>
        <p:spPr>
          <a:xfrm>
            <a:off x="11952882" y="13019484"/>
            <a:ext cx="460376" cy="498476"/>
          </a:xfrm>
          <a:prstGeom prst="rect">
            <a:avLst/>
          </a:prstGeom>
        </p:spPr>
        <p:txBody>
          <a:bodyPr lIns="71437" tIns="71437" rIns="71437" bIns="71437" anchor="t"/>
          <a:lstStyle>
            <a:lvl1pPr algn="ctr" defTabSz="821531">
              <a:defRPr b="0">
                <a:solidFill>
                  <a:schemeClr val="accent6"/>
                </a:solidFill>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54"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55" name="Bildbeschreibung"/>
          <p:cNvSpPr txBox="1">
            <a:spLocks noGrp="1"/>
          </p:cNvSpPr>
          <p:nvPr>
            <p:ph type="body" sz="quarter" idx="14"/>
          </p:nvPr>
        </p:nvSpPr>
        <p:spPr>
          <a:xfrm>
            <a:off x="12192000" y="9594841"/>
            <a:ext cx="10833077" cy="2743201"/>
          </a:xfrm>
          <a:prstGeom prst="rect">
            <a:avLst/>
          </a:prstGeom>
          <a:solidFill>
            <a:schemeClr val="accent2">
              <a:hueOff val="69615"/>
              <a:satOff val="3657"/>
              <a:lumOff val="-6036"/>
            </a:schemeClr>
          </a:solidFill>
        </p:spPr>
        <p:txBody>
          <a:bodyPr lIns="63500" tIns="63500" rIns="63500" bIns="63500" anchor="ctr"/>
          <a:lstStyle>
            <a:lvl1pPr algn="ctr" defTabSz="825500">
              <a:lnSpc>
                <a:spcPct val="100000"/>
              </a:lnSpc>
              <a:spcBef>
                <a:spcPts val="0"/>
              </a:spcBef>
              <a:defRPr sz="8000"/>
            </a:lvl1pPr>
          </a:lstStyle>
          <a:p>
            <a:r>
              <a:t>Bildbeschreibung</a:t>
            </a:r>
          </a:p>
        </p:txBody>
      </p:sp>
      <p:sp>
        <p:nvSpPr>
          <p:cNvPr id="5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63"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64" name="Wir geben…"/>
          <p:cNvSpPr txBox="1">
            <a:spLocks noGrp="1"/>
          </p:cNvSpPr>
          <p:nvPr>
            <p:ph type="body" sz="quarter" idx="14"/>
          </p:nvPr>
        </p:nvSpPr>
        <p:spPr>
          <a:xfrm>
            <a:off x="1360898" y="6858000"/>
            <a:ext cx="10831102" cy="5478847"/>
          </a:xfrm>
          <a:prstGeom prst="rect">
            <a:avLst/>
          </a:prstGeom>
          <a:solidFill>
            <a:schemeClr val="accent1">
              <a:satOff val="25702"/>
              <a:lumOff val="-17864"/>
            </a:schemeClr>
          </a:solidFill>
        </p:spPr>
        <p:txBody>
          <a:bodyPr lIns="63500" tIns="63500" rIns="63500" bIns="63500" anchor="ctr"/>
          <a:lstStyle/>
          <a:p>
            <a:pPr algn="ctr" defTabSz="825500">
              <a:lnSpc>
                <a:spcPct val="100000"/>
              </a:lnSpc>
              <a:spcBef>
                <a:spcPts val="0"/>
              </a:spcBef>
              <a:defRPr sz="8000">
                <a:solidFill>
                  <a:schemeClr val="accent2">
                    <a:hueOff val="69615"/>
                    <a:satOff val="3657"/>
                    <a:lumOff val="-6036"/>
                  </a:schemeClr>
                </a:solidFill>
              </a:defRPr>
            </a:pPr>
            <a:r>
              <a:t>Wir geben </a:t>
            </a:r>
          </a:p>
          <a:p>
            <a:pPr algn="ctr" defTabSz="825500">
              <a:lnSpc>
                <a:spcPct val="100000"/>
              </a:lnSpc>
              <a:spcBef>
                <a:spcPts val="0"/>
              </a:spcBef>
              <a:defRPr sz="8000">
                <a:solidFill>
                  <a:schemeClr val="accent2">
                    <a:hueOff val="69615"/>
                    <a:satOff val="3657"/>
                    <a:lumOff val="-6036"/>
                  </a:schemeClr>
                </a:solidFill>
              </a:defRPr>
            </a:pPr>
            <a:r>
              <a:t>Technologie </a:t>
            </a:r>
          </a:p>
          <a:p>
            <a:pPr algn="ctr" defTabSz="825500">
              <a:lnSpc>
                <a:spcPct val="100000"/>
              </a:lnSpc>
              <a:spcBef>
                <a:spcPts val="0"/>
              </a:spcBef>
              <a:defRPr sz="8000">
                <a:solidFill>
                  <a:schemeClr val="accent2">
                    <a:hueOff val="69615"/>
                    <a:satOff val="3657"/>
                    <a:lumOff val="-6036"/>
                  </a:schemeClr>
                </a:solidFill>
              </a:defRPr>
            </a:pPr>
            <a:r>
              <a:t>einen Sinn.</a:t>
            </a:r>
          </a:p>
        </p:txBody>
      </p:sp>
      <p:sp>
        <p:nvSpPr>
          <p:cNvPr id="6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72"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73" name="Wir geben…"/>
          <p:cNvSpPr txBox="1">
            <a:spLocks noGrp="1"/>
          </p:cNvSpPr>
          <p:nvPr>
            <p:ph type="body" sz="quarter" idx="14"/>
          </p:nvPr>
        </p:nvSpPr>
        <p:spPr>
          <a:xfrm>
            <a:off x="12192987" y="6858000"/>
            <a:ext cx="10831103" cy="5478847"/>
          </a:xfrm>
          <a:prstGeom prst="rect">
            <a:avLst/>
          </a:prstGeom>
          <a:solidFill>
            <a:schemeClr val="accent2">
              <a:hueOff val="69615"/>
              <a:satOff val="3657"/>
              <a:lumOff val="-6036"/>
            </a:schemeClr>
          </a:solidFill>
        </p:spPr>
        <p:txBody>
          <a:bodyPr lIns="63500" tIns="63500" rIns="63500" bIns="63500" anchor="ctr"/>
          <a:lstStyle/>
          <a:p>
            <a:pPr algn="ctr" defTabSz="825500">
              <a:lnSpc>
                <a:spcPct val="100000"/>
              </a:lnSpc>
              <a:spcBef>
                <a:spcPts val="0"/>
              </a:spcBef>
              <a:defRPr sz="8000"/>
            </a:pPr>
            <a:r>
              <a:t>Wir geben </a:t>
            </a:r>
          </a:p>
          <a:p>
            <a:pPr algn="ctr" defTabSz="825500">
              <a:lnSpc>
                <a:spcPct val="100000"/>
              </a:lnSpc>
              <a:spcBef>
                <a:spcPts val="0"/>
              </a:spcBef>
              <a:defRPr sz="8000"/>
            </a:pPr>
            <a:r>
              <a:t>Technologie </a:t>
            </a:r>
          </a:p>
          <a:p>
            <a:pPr algn="ctr" defTabSz="825500">
              <a:lnSpc>
                <a:spcPct val="100000"/>
              </a:lnSpc>
              <a:spcBef>
                <a:spcPts val="0"/>
              </a:spcBef>
              <a:defRPr sz="8000"/>
            </a:pPr>
            <a:r>
              <a:t>einen Sinn.</a:t>
            </a:r>
          </a:p>
        </p:txBody>
      </p:sp>
      <p:sp>
        <p:nvSpPr>
          <p:cNvPr id="7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82" name="Headline…"/>
          <p:cNvSpPr txBox="1">
            <a:spLocks noGrp="1"/>
          </p:cNvSpPr>
          <p:nvPr>
            <p:ph type="body" idx="13"/>
          </p:nvPr>
        </p:nvSpPr>
        <p:spPr>
          <a:xfrm>
            <a:off x="1360898" y="1028700"/>
            <a:ext cx="21662204" cy="11309342"/>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Lorem ipsum dolor sit amet, consectetuer adipiscing elit. Aenean commodo ligula eget dolor. Aenean massa. </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89"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90" name="Headline…"/>
          <p:cNvSpPr txBox="1">
            <a:spLocks noGrp="1"/>
          </p:cNvSpPr>
          <p:nvPr>
            <p:ph type="body" idx="13"/>
          </p:nvPr>
        </p:nvSpPr>
        <p:spPr>
          <a:xfrm>
            <a:off x="1360898" y="1028700"/>
            <a:ext cx="21662204" cy="11309342"/>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Lorem ipsum dolor sit amet, consectetuer adipiscing elit.</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defTabSz="825500">
              <a:lnSpc>
                <a:spcPct val="100000"/>
              </a:lnSpc>
              <a:spcBef>
                <a:spcPts val="5000"/>
              </a:spcBef>
              <a:defRPr sz="4500"/>
            </a:pPr>
            <a:r>
              <a:t>Lorem ipsum dolor sit amet, consectetuer adipiscing elit.</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Off val="10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047236" y="5894449"/>
            <a:ext cx="20289528" cy="1927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459083" y="12969876"/>
            <a:ext cx="351731" cy="368301"/>
          </a:xfrm>
          <a:prstGeom prst="rect">
            <a:avLst/>
          </a:prstGeom>
          <a:ln w="12700">
            <a:miter lim="400000"/>
          </a:ln>
        </p:spPr>
        <p:txBody>
          <a:bodyPr wrap="none" lIns="0" tIns="0" rIns="0" bIns="0" anchor="ctr">
            <a:spAutoFit/>
          </a:bodyPr>
          <a:lstStyle>
            <a:lvl1pPr algn="r" defTabSz="914400">
              <a:defRPr sz="24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spd="med"/>
  <p:txStyles>
    <p:titleStyle>
      <a:lvl1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1pPr>
      <a:lvl2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2pPr>
      <a:lvl3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3pPr>
      <a:lvl4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4pPr>
      <a:lvl5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5pPr>
      <a:lvl6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6pPr>
      <a:lvl7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7pPr>
      <a:lvl8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8pPr>
      <a:lvl9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9pPr>
    </p:titleStyle>
    <p:bodyStyle>
      <a:lvl1pPr marL="0" marR="0" indent="0" algn="l" defTabSz="914400" latinLnBrk="0">
        <a:lnSpc>
          <a:spcPct val="110000"/>
        </a:lnSpc>
        <a:spcBef>
          <a:spcPts val="900"/>
        </a:spcBef>
        <a:spcAft>
          <a:spcPts val="0"/>
        </a:spcAft>
        <a:buClrTx/>
        <a:buSzTx/>
        <a:buFontTx/>
        <a:buNone/>
        <a:tabLst/>
        <a:defRPr sz="1800" b="1" i="0" u="none" strike="noStrike" cap="none" spc="0" baseline="0">
          <a:solidFill>
            <a:schemeClr val="accent1">
              <a:satOff val="25702"/>
              <a:lumOff val="-17864"/>
            </a:schemeClr>
          </a:solidFill>
          <a:uFillTx/>
          <a:latin typeface="+mn-lt"/>
          <a:ea typeface="+mn-ea"/>
          <a:cs typeface="+mn-cs"/>
          <a:sym typeface="Helvetica"/>
        </a:defRPr>
      </a:lvl1pPr>
      <a:lvl2pPr marL="521676" marR="0" indent="-254976"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2pPr>
      <a:lvl3pPr marL="990355" marR="0" indent="-25058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3pPr>
      <a:lvl4pPr marL="1417781" marR="0" indent="-249381"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4pPr>
      <a:lvl5pPr marL="2145323" marR="0" indent="-316523"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5pPr>
      <a:lvl6pPr marL="2491739" marR="0" indent="-205739"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6pPr>
      <a:lvl7pPr marL="2948939" marR="0" indent="-205739"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7pPr>
      <a:lvl8pPr marL="3406140" marR="0" indent="-20574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8pPr>
      <a:lvl9pPr marL="3863340" marR="0" indent="-20574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9pPr>
    </p:bodyStyle>
    <p:otherStyle>
      <a:lvl1pPr marL="0" marR="0" indent="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1pPr>
      <a:lvl2pPr marL="0" marR="0" indent="4572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2pPr>
      <a:lvl3pPr marL="0" marR="0" indent="9144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3pPr>
      <a:lvl4pPr marL="0" marR="0" indent="13716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4pPr>
      <a:lvl5pPr marL="0" marR="0" indent="18288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5pPr>
      <a:lvl6pPr marL="0" marR="0" indent="22860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6pPr>
      <a:lvl7pPr marL="0" marR="0" indent="27432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7pPr>
      <a:lvl8pPr marL="0" marR="0" indent="32004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8pPr>
      <a:lvl9pPr marL="0" marR="0" indent="36576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mailto:info@innoq.com" TargetMode="External"/><Relationship Id="rId2" Type="http://schemas.openxmlformats.org/officeDocument/2006/relationships/hyperlink" Target="https://www.innoq.com/" TargetMode="Externa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8" name="edition_01_11.jpg" descr="edition_01_11.jpg"/>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a:xfrm>
            <a:off x="-1" y="0"/>
            <a:ext cx="24384001" cy="13716000"/>
          </a:xfrm>
          <a:prstGeom prst="rect">
            <a:avLst/>
          </a:prstGeom>
        </p:spPr>
      </p:pic>
      <p:sp>
        <p:nvSpPr>
          <p:cNvPr id="589" name="INFODECK"/>
          <p:cNvSpPr txBox="1">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825500">
              <a:lnSpc>
                <a:spcPct val="100000"/>
              </a:lnSpc>
              <a:spcBef>
                <a:spcPts val="0"/>
              </a:spcBef>
              <a:defRPr sz="3200" b="0">
                <a:solidFill>
                  <a:schemeClr val="accent6">
                    <a:lumOff val="100000"/>
                  </a:schemeClr>
                </a:solidFill>
              </a:defRPr>
            </a:lvl1pPr>
          </a:lstStyle>
          <a:p>
            <a:r>
              <a:t>INFODECK</a:t>
            </a:r>
          </a:p>
        </p:txBody>
      </p:sp>
      <p:sp>
        <p:nvSpPr>
          <p:cNvPr id="590" name="Self-Contained…"/>
          <p:cNvSpPr>
            <a:spLocks noGrp="1"/>
          </p:cNvSpPr>
          <p:nvPr>
            <p:ph type="body" idx="15"/>
          </p:nvPr>
        </p:nvSpPr>
        <p:spPr>
          <a:prstGeom prst="rect">
            <a:avLst/>
          </a:prstGeom>
        </p:spPr>
        <p:txBody>
          <a:bodyPr anchor="ctr"/>
          <a:lstStyle/>
          <a:p>
            <a:r>
              <a:t>Self-Contained</a:t>
            </a:r>
          </a:p>
          <a:p>
            <a:r>
              <a:t>Systems</a:t>
            </a:r>
          </a:p>
        </p:txBody>
      </p:sp>
      <p:sp>
        <p:nvSpPr>
          <p:cNvPr id="591" name="INFODECK"/>
          <p:cNvSpPr>
            <a:spLocks noGrp="1"/>
          </p:cNvSpPr>
          <p:nvPr>
            <p:ph type="body" idx="16"/>
          </p:nvPr>
        </p:nvSpPr>
        <p:spPr>
          <a:prstGeom prst="rect">
            <a:avLst/>
          </a:prstGeom>
        </p:spPr>
        <p:txBody>
          <a:bodyPr/>
          <a:lstStyle>
            <a:lvl1pPr defTabSz="825500">
              <a:lnSpc>
                <a:spcPct val="100000"/>
              </a:lnSpc>
              <a:spcBef>
                <a:spcPts val="0"/>
              </a:spcBef>
              <a:defRPr sz="2000" b="0" spc="400"/>
            </a:lvl1pPr>
          </a:lstStyle>
          <a:p>
            <a:r>
              <a:t>INFODECK</a:t>
            </a:r>
          </a:p>
        </p:txBody>
      </p:sp>
      <p:sp>
        <p:nvSpPr>
          <p:cNvPr id="592" name="Rectangle"/>
          <p:cNvSpPr>
            <a:spLocks noGrp="1"/>
          </p:cNvSpPr>
          <p:nvPr>
            <p:ph type="body" idx="17"/>
          </p:nvPr>
        </p:nvSpPr>
        <p:spPr>
          <a:prstGeom prst="rect">
            <a:avLst/>
          </a:prstGeom>
        </p:spPr>
        <p:txBody>
          <a:bodyPr/>
          <a:lstStyle/>
          <a:p>
            <a:pPr defTabSz="457200">
              <a:lnSpc>
                <a:spcPct val="100000"/>
              </a:lnSpc>
              <a:spcBef>
                <a:spcPts val="0"/>
              </a:spcBef>
              <a:defRPr b="0">
                <a:solidFill>
                  <a:schemeClr val="accent6"/>
                </a:solidFill>
              </a:defRPr>
            </a:pPr>
            <a:endParaRPr/>
          </a:p>
        </p:txBody>
      </p:sp>
      <p:sp>
        <p:nvSpPr>
          <p:cNvPr id="593" name="Shape"/>
          <p:cNvSpPr>
            <a:spLocks noGrp="1"/>
          </p:cNvSpPr>
          <p:nvPr>
            <p:ph type="body" idx="18"/>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p:spPr>
        <p:txBody>
          <a:bodyPr/>
          <a:lstStyle/>
          <a:p>
            <a:pPr defTabSz="457200">
              <a:lnSpc>
                <a:spcPct val="100000"/>
              </a:lnSpc>
              <a:spcBef>
                <a:spcPts val="0"/>
              </a:spcBef>
              <a:defRPr b="0">
                <a:solidFill>
                  <a:schemeClr val="accent6"/>
                </a:solidFill>
              </a:defRPr>
            </a:pPr>
            <a:endParaRPr/>
          </a:p>
        </p:txBody>
      </p:sp>
      <p:sp>
        <p:nvSpPr>
          <p:cNvPr id="594" name="Shape"/>
          <p:cNvSpPr>
            <a:spLocks noGrp="1"/>
          </p:cNvSpPr>
          <p:nvPr>
            <p:ph type="body" idx="19"/>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p:spPr>
        <p:txBody>
          <a:bodyPr/>
          <a:lstStyle/>
          <a:p>
            <a:pPr defTabSz="457200">
              <a:lnSpc>
                <a:spcPct val="100000"/>
              </a:lnSpc>
              <a:spcBef>
                <a:spcPts val="0"/>
              </a:spcBef>
              <a:defRPr b="0">
                <a:solidFill>
                  <a:schemeClr val="accent6"/>
                </a:solidFill>
              </a:defRPr>
            </a:pPr>
            <a:endParaRPr/>
          </a:p>
        </p:txBody>
      </p:sp>
      <p:sp>
        <p:nvSpPr>
          <p:cNvPr id="595" name="Shape"/>
          <p:cNvSpPr>
            <a:spLocks noGrp="1"/>
          </p:cNvSpPr>
          <p:nvPr>
            <p:ph type="body" idx="20"/>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p:spPr>
        <p:txBody>
          <a:bodyPr/>
          <a:lstStyle/>
          <a:p>
            <a:pPr defTabSz="457200">
              <a:lnSpc>
                <a:spcPct val="100000"/>
              </a:lnSpc>
              <a:spcBef>
                <a:spcPts val="0"/>
              </a:spcBef>
              <a:defRPr b="0">
                <a:solidFill>
                  <a:schemeClr val="accent6"/>
                </a:solidFil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 then that application can be referred to as a self-contained system (SC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 then that application can be referred to as a </a:t>
            </a:r>
            <a:r>
              <a:rPr b="1"/>
              <a:t>self-contained system</a:t>
            </a:r>
            <a:r>
              <a:t> (SCS).</a:t>
            </a:r>
          </a:p>
        </p:txBody>
      </p:sp>
      <p:pic>
        <p:nvPicPr>
          <p:cNvPr id="622" name="scs.pdf" descr="sc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00" y="2351881"/>
            <a:ext cx="3446640" cy="901222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On its outside, an SCS is a decentralized unit that is communicating with other systems via RESTful HTTP or lightweight messaging."/>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On its outside, an SCS is a decentralized unit that is communicating with other systems via </a:t>
            </a:r>
            <a:r>
              <a:rPr b="1"/>
              <a:t>RESTful HTTP</a:t>
            </a:r>
            <a:r>
              <a:t> or </a:t>
            </a:r>
            <a:r>
              <a:rPr b="1"/>
              <a:t>lightweight messaging</a:t>
            </a:r>
            <a:r>
              <a:t>.</a:t>
            </a:r>
          </a:p>
        </p:txBody>
      </p:sp>
      <p:pic>
        <p:nvPicPr>
          <p:cNvPr id="625" name="scs-interface.pdf" descr="scs-interfac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54954" y="3905770"/>
            <a:ext cx="5245554" cy="13716001"/>
          </a:xfrm>
          <a:prstGeom prst="rect">
            <a:avLst/>
          </a:prstGeom>
          <a:ln w="12700">
            <a:miter lim="400000"/>
          </a:ln>
        </p:spPr>
      </p:pic>
      <p:sp>
        <p:nvSpPr>
          <p:cNvPr id="626" name="Line"/>
          <p:cNvSpPr/>
          <p:nvPr/>
        </p:nvSpPr>
        <p:spPr>
          <a:xfrm flipV="1">
            <a:off x="6307402" y="1047240"/>
            <a:ext cx="1" cy="3497558"/>
          </a:xfrm>
          <a:prstGeom prst="line">
            <a:avLst/>
          </a:prstGeom>
          <a:ln w="1270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627" name="Line"/>
          <p:cNvSpPr/>
          <p:nvPr/>
        </p:nvSpPr>
        <p:spPr>
          <a:xfrm flipV="1">
            <a:off x="5570802" y="1275840"/>
            <a:ext cx="1" cy="3497558"/>
          </a:xfrm>
          <a:prstGeom prst="line">
            <a:avLst/>
          </a:prstGeom>
          <a:ln w="127000">
            <a:solidFill>
              <a:srgbClr val="979798"/>
            </a:solidFill>
            <a:miter lim="400000"/>
            <a:head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Therefore self-contained systems can be individually developed for different platform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Therefore self-contained systems can be individually developed for </a:t>
            </a:r>
            <a:r>
              <a:rPr b="1"/>
              <a:t>different platforms</a:t>
            </a:r>
            <a:r>
              <a:t>.</a:t>
            </a:r>
          </a:p>
        </p:txBody>
      </p:sp>
      <p:pic>
        <p:nvPicPr>
          <p:cNvPr id="630" name="scs-platform.png" descr="scs-platform.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39987" y="3826408"/>
            <a:ext cx="7143751" cy="606318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An SCS contains its own  user interface, specific  business logic and  separate data storage"/>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An SCS contains its own </a:t>
            </a:r>
            <a:br/>
            <a:r>
              <a:rPr b="1"/>
              <a:t>user interface</a:t>
            </a:r>
            <a:r>
              <a:t>, specific </a:t>
            </a:r>
            <a:br/>
            <a:r>
              <a:rPr b="1">
                <a:solidFill>
                  <a:schemeClr val="accent3">
                    <a:hueOff val="-99999"/>
                    <a:satOff val="-8697"/>
                    <a:lumOff val="-6862"/>
                  </a:schemeClr>
                </a:solidFill>
              </a:rPr>
              <a:t>business logic</a:t>
            </a:r>
            <a:r>
              <a:t> and </a:t>
            </a:r>
            <a:br/>
            <a:r>
              <a:t>separate </a:t>
            </a:r>
            <a:r>
              <a:rPr b="1">
                <a:solidFill>
                  <a:schemeClr val="accent2">
                    <a:hueOff val="69615"/>
                    <a:satOff val="3657"/>
                    <a:lumOff val="-6036"/>
                  </a:schemeClr>
                </a:solidFill>
              </a:rPr>
              <a:t>data storage</a:t>
            </a:r>
          </a:p>
        </p:txBody>
      </p:sp>
      <p:pic>
        <p:nvPicPr>
          <p:cNvPr id="633" name="scs-open.pdf" descr="scs-open.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254499" y="2351881"/>
            <a:ext cx="3446641" cy="901222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The user interface consists of web technologies that are composed according to  ROCA principle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 user interface consists of web technologies that are composed according to </a:t>
            </a:r>
            <a:br/>
            <a:r>
              <a:rPr b="1"/>
              <a:t>ROCA principles</a:t>
            </a:r>
            <a:r>
              <a:t>.</a:t>
            </a:r>
          </a:p>
        </p:txBody>
      </p:sp>
      <p:pic>
        <p:nvPicPr>
          <p:cNvPr id="636" name="scs-ui.pdf" descr="scs-ui.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Besides a web interface a self-contained system can provide an optional API."/>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Besides a web interface a self-contained system can provide an </a:t>
            </a:r>
            <a:r>
              <a:rPr b="1"/>
              <a:t>optional API</a:t>
            </a:r>
            <a:r>
              <a:t>.</a:t>
            </a:r>
          </a:p>
        </p:txBody>
      </p:sp>
      <p:pic>
        <p:nvPicPr>
          <p:cNvPr id="639" name="scs-ui-api.pdf" descr="scs-ui-api.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he business logic part only solves problems that arise in its core domain. This logic is only shared with other systems over a well defined interface."/>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 business logic part </a:t>
            </a:r>
            <a:r>
              <a:rPr b="1"/>
              <a:t>only</a:t>
            </a:r>
            <a:r>
              <a:t> solves problems that arise in its core domain. This logic is only shared with other systems over a </a:t>
            </a:r>
            <a:r>
              <a:rPr b="1"/>
              <a:t>well defined interface</a:t>
            </a:r>
            <a:r>
              <a:t>.</a:t>
            </a:r>
          </a:p>
        </p:txBody>
      </p:sp>
      <p:pic>
        <p:nvPicPr>
          <p:cNvPr id="642" name="scs-logic.pdf" descr="scs-logi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he business logic can consist of microservices to solve domain specific problem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 business logic can consist of </a:t>
            </a:r>
            <a:r>
              <a:rPr b="1"/>
              <a:t>microservices</a:t>
            </a:r>
            <a:r>
              <a:t> to solve domain specific problems.</a:t>
            </a:r>
          </a:p>
        </p:txBody>
      </p:sp>
      <p:pic>
        <p:nvPicPr>
          <p:cNvPr id="645" name="scs-logic-with-microservices.pdf" descr="scs-logic-with-microservice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Every SCS brings its own data storage and with it redundant data depending on the context and domai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Every SCS brings its </a:t>
            </a:r>
            <a:r>
              <a:rPr b="1"/>
              <a:t>own data storage</a:t>
            </a:r>
            <a:r>
              <a:t> and with it redundant data depending on the context and domain.</a:t>
            </a:r>
          </a:p>
        </p:txBody>
      </p:sp>
      <p:pic>
        <p:nvPicPr>
          <p:cNvPr id="648" name="scs-db.pdf" descr="scs-db.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hese redundancies are tolerable as long as the sovereignty of data by its owning system is not undermined."/>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These redundancies are tolerable as long as the </a:t>
            </a:r>
            <a:r>
              <a:rPr b="1"/>
              <a:t>sovereignty of data</a:t>
            </a:r>
            <a:r>
              <a:t> by its owning system is not undermined.</a:t>
            </a:r>
          </a:p>
        </p:txBody>
      </p:sp>
      <p:pic>
        <p:nvPicPr>
          <p:cNvPr id="651" name="scs-db-data.pdf" descr="scs-db-data.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354" y="1945878"/>
            <a:ext cx="7798938" cy="1007840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A monolith contains numerous things inside  of a single system …"/>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A monolith contains </a:t>
            </a:r>
            <a:r>
              <a:rPr b="1"/>
              <a:t>numerous</a:t>
            </a:r>
            <a:r>
              <a:t> things inside </a:t>
            </a:r>
            <a:br/>
            <a:r>
              <a:t>of a single system …</a:t>
            </a:r>
          </a:p>
        </p:txBody>
      </p:sp>
      <p:pic>
        <p:nvPicPr>
          <p:cNvPr id="598" name="monolith.pdf" descr="monolith.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1460" y="4383244"/>
            <a:ext cx="5207001" cy="4949512"/>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his enables polyglot persistence, which means a database can be chosen to solve a domain specific problem rather than to fulfill a technical urge."/>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This enables </a:t>
            </a:r>
            <a:r>
              <a:rPr b="1"/>
              <a:t>polyglot persistence</a:t>
            </a:r>
            <a:r>
              <a:t>, which means a database can be chosen to solve a domain specific problem rather than to fulfill a technical urge.</a:t>
            </a:r>
          </a:p>
        </p:txBody>
      </p:sp>
      <p:pic>
        <p:nvPicPr>
          <p:cNvPr id="654" name="scs-db-redundancy.pdf" descr="scs-db-redundancy.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354" y="1945878"/>
            <a:ext cx="7798938" cy="10078406"/>
          </a:xfrm>
          <a:prstGeom prst="rect">
            <a:avLst/>
          </a:prstGeom>
          <a:ln w="12700">
            <a:miter lim="400000"/>
          </a:ln>
        </p:spPr>
      </p:pic>
      <p:sp>
        <p:nvSpPr>
          <p:cNvPr id="655" name="Neo4J"/>
          <p:cNvSpPr txBox="1"/>
          <p:nvPr/>
        </p:nvSpPr>
        <p:spPr>
          <a:xfrm>
            <a:off x="2536100" y="12058641"/>
            <a:ext cx="121562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Neo4J</a:t>
            </a:r>
          </a:p>
        </p:txBody>
      </p:sp>
      <p:sp>
        <p:nvSpPr>
          <p:cNvPr id="656" name="Oracle"/>
          <p:cNvSpPr txBox="1"/>
          <p:nvPr/>
        </p:nvSpPr>
        <p:spPr>
          <a:xfrm>
            <a:off x="8090022" y="12058641"/>
            <a:ext cx="123646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Oracle</a:t>
            </a:r>
          </a:p>
        </p:txBody>
      </p:sp>
      <p:sp>
        <p:nvSpPr>
          <p:cNvPr id="657" name="CouchDB"/>
          <p:cNvSpPr txBox="1"/>
          <p:nvPr/>
        </p:nvSpPr>
        <p:spPr>
          <a:xfrm>
            <a:off x="5028115" y="11088606"/>
            <a:ext cx="174489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CouchDB</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Inside of a self-contained system a bunch of technical decisions can be made independently from other systems, such as programming language, frameworks, tooling or workflow."/>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Inside of a self-contained system a bunch of </a:t>
            </a:r>
            <a:r>
              <a:rPr b="1"/>
              <a:t>technical decisions</a:t>
            </a:r>
            <a:r>
              <a:t> can be made independently from other systems, such as programming language, frameworks, tooling or workflow.</a:t>
            </a:r>
          </a:p>
        </p:txBody>
      </p:sp>
      <p:pic>
        <p:nvPicPr>
          <p:cNvPr id="660" name="scs-open-without-box.pdf" descr="scs-open-without-box.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he manageable domain specific scope enables the development, operation and maintenance of an SCS by a single team."/>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The manageable domain specific scope enables the development, operation and maintenance of an SCS by a </a:t>
            </a:r>
            <a:r>
              <a:rPr b="1"/>
              <a:t>single team</a:t>
            </a:r>
            <a:r>
              <a:t>.</a:t>
            </a:r>
          </a:p>
        </p:txBody>
      </p:sp>
      <p:pic>
        <p:nvPicPr>
          <p:cNvPr id="663" name="scs-teams.pdf" descr="scs-team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931168" y="1945878"/>
            <a:ext cx="8049311" cy="10078406"/>
          </a:xfrm>
          <a:prstGeom prst="rect">
            <a:avLst/>
          </a:prstGeom>
          <a:ln w="12700">
            <a:miter lim="400000"/>
          </a:ln>
        </p:spPr>
      </p:pic>
      <p:sp>
        <p:nvSpPr>
          <p:cNvPr id="664" name="Team 1"/>
          <p:cNvSpPr txBox="1"/>
          <p:nvPr/>
        </p:nvSpPr>
        <p:spPr>
          <a:xfrm>
            <a:off x="5259855" y="12267864"/>
            <a:ext cx="136371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1</a:t>
            </a:r>
          </a:p>
        </p:txBody>
      </p:sp>
      <p:sp>
        <p:nvSpPr>
          <p:cNvPr id="665" name="Team 3"/>
          <p:cNvSpPr txBox="1"/>
          <p:nvPr/>
        </p:nvSpPr>
        <p:spPr>
          <a:xfrm>
            <a:off x="7485228" y="1143335"/>
            <a:ext cx="136371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3</a:t>
            </a:r>
          </a:p>
        </p:txBody>
      </p:sp>
      <p:sp>
        <p:nvSpPr>
          <p:cNvPr id="666" name="Team 2"/>
          <p:cNvSpPr txBox="1"/>
          <p:nvPr/>
        </p:nvSpPr>
        <p:spPr>
          <a:xfrm>
            <a:off x="3053502" y="1143335"/>
            <a:ext cx="136371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elf-contained Systems should be integrated over their web interfaces to minimize coupling to other system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Self-contained Systems</a:t>
            </a:r>
            <a:br/>
            <a:r>
              <a:t>should be integrated over their </a:t>
            </a:r>
            <a:r>
              <a:rPr b="1"/>
              <a:t>web interfaces</a:t>
            </a:r>
            <a:r>
              <a:t> to minimize coupling to other systems.</a:t>
            </a:r>
          </a:p>
        </p:txBody>
      </p:sp>
      <p:pic>
        <p:nvPicPr>
          <p:cNvPr id="669" name="scs-ui-integration.pdf" descr="scs-ui-integratio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herefore simple hyperlinks can be used to navigate between systems."/>
          <p:cNvSpPr txBox="1">
            <a:spLocks noGrp="1"/>
          </p:cNvSpPr>
          <p:nvPr>
            <p:ph type="body" idx="14"/>
          </p:nvPr>
        </p:nvSpPr>
        <p:spPr>
          <a:xfrm>
            <a:off x="3953950" y="7597550"/>
            <a:ext cx="16476100" cy="4001563"/>
          </a:xfrm>
          <a:prstGeom prst="rect">
            <a:avLst/>
          </a:prstGeom>
        </p:spPr>
        <p:txBody>
          <a:bodyPr anchor="ctr"/>
          <a:lstStyle/>
          <a:p>
            <a:pPr algn="ctr" defTabSz="825500">
              <a:lnSpc>
                <a:spcPct val="100000"/>
              </a:lnSpc>
              <a:spcBef>
                <a:spcPts val="3000"/>
              </a:spcBef>
              <a:defRPr sz="6000" b="0"/>
            </a:pPr>
            <a:r>
              <a:t>Therefore simple </a:t>
            </a:r>
            <a:r>
              <a:rPr b="1"/>
              <a:t>hyperlinks</a:t>
            </a:r>
            <a:r>
              <a:t> can be used to navigate between systems.</a:t>
            </a:r>
          </a:p>
        </p:txBody>
      </p:sp>
      <p:pic>
        <p:nvPicPr>
          <p:cNvPr id="672"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73"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74" name="Product Page.png" descr="Product Page.png"/>
          <p:cNvPicPr>
            <a:picLocks noChangeAspect="1"/>
          </p:cNvPicPr>
          <p:nvPr/>
        </p:nvPicPr>
        <p:blipFill>
          <a:blip r:embed="rId3" cstate="screen">
            <a:extLst>
              <a:ext uri="{28A0092B-C50C-407E-A947-70E740481C1C}">
                <a14:useLocalDpi xmlns:a14="http://schemas.microsoft.com/office/drawing/2010/main"/>
              </a:ext>
            </a:extLst>
          </a:blip>
          <a:srcRect b="30235"/>
          <a:stretch>
            <a:fillRect/>
          </a:stretch>
        </p:blipFill>
        <p:spPr>
          <a:xfrm>
            <a:off x="5508751" y="1796723"/>
            <a:ext cx="5044259" cy="4282661"/>
          </a:xfrm>
          <a:prstGeom prst="rect">
            <a:avLst/>
          </a:prstGeom>
          <a:ln w="12700">
            <a:miter lim="400000"/>
          </a:ln>
        </p:spPr>
      </p:pic>
      <p:sp>
        <p:nvSpPr>
          <p:cNvPr id="675" name="Rectangle"/>
          <p:cNvSpPr/>
          <p:nvPr/>
        </p:nvSpPr>
        <p:spPr>
          <a:xfrm>
            <a:off x="5943734" y="1929526"/>
            <a:ext cx="4076351" cy="705831"/>
          </a:xfrm>
          <a:prstGeom prst="rect">
            <a:avLst/>
          </a:prstGeom>
          <a:solidFill>
            <a:srgbClr val="F9F9F9"/>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pic>
        <p:nvPicPr>
          <p:cNvPr id="676" name="Project.png" descr="Project.png"/>
          <p:cNvPicPr>
            <a:picLocks noChangeAspect="1"/>
          </p:cNvPicPr>
          <p:nvPr/>
        </p:nvPicPr>
        <p:blipFill>
          <a:blip r:embed="rId4" cstate="screen">
            <a:extLst>
              <a:ext uri="{28A0092B-C50C-407E-A947-70E740481C1C}">
                <a14:useLocalDpi xmlns:a14="http://schemas.microsoft.com/office/drawing/2010/main"/>
              </a:ext>
            </a:extLst>
          </a:blip>
          <a:srcRect b="30118"/>
          <a:stretch>
            <a:fillRect/>
          </a:stretch>
        </p:blipFill>
        <p:spPr>
          <a:xfrm>
            <a:off x="14120927" y="1796723"/>
            <a:ext cx="5036344" cy="4283140"/>
          </a:xfrm>
          <a:prstGeom prst="rect">
            <a:avLst/>
          </a:prstGeom>
          <a:ln w="12700">
            <a:miter lim="400000"/>
          </a:ln>
        </p:spPr>
      </p:pic>
      <p:sp>
        <p:nvSpPr>
          <p:cNvPr id="677" name="Rectangle"/>
          <p:cNvSpPr/>
          <p:nvPr/>
        </p:nvSpPr>
        <p:spPr>
          <a:xfrm>
            <a:off x="14600924" y="1929526"/>
            <a:ext cx="4076351" cy="705831"/>
          </a:xfrm>
          <a:prstGeom prst="rect">
            <a:avLst/>
          </a:prstGeom>
          <a:solidFill>
            <a:srgbClr val="F9F9F9"/>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78" name="Line"/>
          <p:cNvSpPr/>
          <p:nvPr/>
        </p:nvSpPr>
        <p:spPr>
          <a:xfrm flipV="1">
            <a:off x="8636425" y="2268803"/>
            <a:ext cx="5773527" cy="2267234"/>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79" name="Rounded Rectangle"/>
          <p:cNvSpPr/>
          <p:nvPr/>
        </p:nvSpPr>
        <p:spPr>
          <a:xfrm>
            <a:off x="5869781" y="2135334"/>
            <a:ext cx="3480626" cy="294215"/>
          </a:xfrm>
          <a:prstGeom prst="roundRect">
            <a:avLst>
              <a:gd name="adj" fmla="val 26564"/>
            </a:avLst>
          </a:prstGeom>
          <a:solidFill>
            <a:srgbClr val="CFCFCF"/>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80" name="Rounded Rectangle"/>
          <p:cNvSpPr/>
          <p:nvPr/>
        </p:nvSpPr>
        <p:spPr>
          <a:xfrm>
            <a:off x="14513718" y="2135334"/>
            <a:ext cx="3480626" cy="294215"/>
          </a:xfrm>
          <a:prstGeom prst="roundRect">
            <a:avLst>
              <a:gd name="adj" fmla="val 12219"/>
            </a:avLst>
          </a:prstGeom>
          <a:solidFill>
            <a:srgbClr val="CFCFCF"/>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81"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82"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A redirection can be used to ensure navigation works in both directions."/>
          <p:cNvSpPr txBox="1">
            <a:spLocks noGrp="1"/>
          </p:cNvSpPr>
          <p:nvPr>
            <p:ph type="body" idx="14"/>
          </p:nvPr>
        </p:nvSpPr>
        <p:spPr>
          <a:xfrm>
            <a:off x="3953950" y="7597550"/>
            <a:ext cx="16476100" cy="4001563"/>
          </a:xfrm>
          <a:prstGeom prst="rect">
            <a:avLst/>
          </a:prstGeom>
        </p:spPr>
        <p:txBody>
          <a:bodyPr anchor="ctr"/>
          <a:lstStyle/>
          <a:p>
            <a:pPr algn="ctr" defTabSz="825500">
              <a:lnSpc>
                <a:spcPct val="100000"/>
              </a:lnSpc>
              <a:spcBef>
                <a:spcPts val="3000"/>
              </a:spcBef>
              <a:defRPr sz="6000" b="0"/>
            </a:pPr>
            <a:r>
              <a:t>A </a:t>
            </a:r>
            <a:r>
              <a:rPr b="1"/>
              <a:t>redirection</a:t>
            </a:r>
            <a:r>
              <a:t> can be used to ensure</a:t>
            </a:r>
            <a:br/>
            <a:r>
              <a:t>navigation works in both directions.</a:t>
            </a:r>
          </a:p>
        </p:txBody>
      </p:sp>
      <p:pic>
        <p:nvPicPr>
          <p:cNvPr id="685"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86"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87" name="Payment Form.png" descr="Payment Form.png"/>
          <p:cNvPicPr>
            <a:picLocks noChangeAspect="1"/>
          </p:cNvPicPr>
          <p:nvPr/>
        </p:nvPicPr>
        <p:blipFill>
          <a:blip r:embed="rId3" cstate="screen">
            <a:extLst>
              <a:ext uri="{28A0092B-C50C-407E-A947-70E740481C1C}">
                <a14:useLocalDpi xmlns:a14="http://schemas.microsoft.com/office/drawing/2010/main"/>
              </a:ext>
            </a:extLst>
          </a:blip>
          <a:srcRect t="10653" b="2174"/>
          <a:stretch>
            <a:fillRect/>
          </a:stretch>
        </p:blipFill>
        <p:spPr>
          <a:xfrm>
            <a:off x="14547319" y="1650240"/>
            <a:ext cx="4183284" cy="4437943"/>
          </a:xfrm>
          <a:prstGeom prst="rect">
            <a:avLst/>
          </a:prstGeom>
          <a:ln w="12700">
            <a:miter lim="400000"/>
          </a:ln>
        </p:spPr>
      </p:pic>
      <p:pic>
        <p:nvPicPr>
          <p:cNvPr id="688" name="Price.png" descr="Price.png"/>
          <p:cNvPicPr>
            <a:picLocks noChangeAspect="1"/>
          </p:cNvPicPr>
          <p:nvPr/>
        </p:nvPicPr>
        <p:blipFill>
          <a:blip r:embed="rId4" cstate="screen">
            <a:extLst>
              <a:ext uri="{28A0092B-C50C-407E-A947-70E740481C1C}">
                <a14:useLocalDpi xmlns:a14="http://schemas.microsoft.com/office/drawing/2010/main"/>
              </a:ext>
            </a:extLst>
          </a:blip>
          <a:srcRect t="10788" b="2107"/>
          <a:stretch>
            <a:fillRect/>
          </a:stretch>
        </p:blipFill>
        <p:spPr>
          <a:xfrm>
            <a:off x="5941891" y="1645124"/>
            <a:ext cx="4177943" cy="4428792"/>
          </a:xfrm>
          <a:prstGeom prst="rect">
            <a:avLst/>
          </a:prstGeom>
          <a:ln w="12700">
            <a:miter lim="400000"/>
          </a:ln>
        </p:spPr>
      </p:pic>
      <p:sp>
        <p:nvSpPr>
          <p:cNvPr id="689" name="Line"/>
          <p:cNvSpPr/>
          <p:nvPr/>
        </p:nvSpPr>
        <p:spPr>
          <a:xfrm flipV="1">
            <a:off x="7956746" y="2171740"/>
            <a:ext cx="6267822" cy="3123413"/>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90" name="Line"/>
          <p:cNvSpPr/>
          <p:nvPr/>
        </p:nvSpPr>
        <p:spPr>
          <a:xfrm flipH="1" flipV="1">
            <a:off x="10448797" y="2279687"/>
            <a:ext cx="5356959" cy="3443851"/>
          </a:xfrm>
          <a:prstGeom prst="line">
            <a:avLst/>
          </a:prstGeom>
          <a:ln w="63500" cap="rnd">
            <a:solidFill>
              <a:schemeClr val="accent1">
                <a:satOff val="25702"/>
                <a:lumOff val="-17864"/>
              </a:schemeClr>
            </a:solidFill>
            <a:custDash>
              <a:ds d="100000" sp="200000"/>
            </a:custDash>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91"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92"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Hyperlinks can also support the  dynamic inclusion of content that is served by another application into the web interface of a self-contained system."/>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Hyperlinks can also support the </a:t>
            </a:r>
            <a:br/>
            <a:r>
              <a:rPr b="1"/>
              <a:t>dynamic inclusion</a:t>
            </a:r>
            <a:r>
              <a:t> of content that is served by another application into the web interface of a self-contained system.</a:t>
            </a:r>
          </a:p>
        </p:txBody>
      </p:sp>
      <p:sp>
        <p:nvSpPr>
          <p:cNvPr id="695"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96"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pic>
        <p:nvPicPr>
          <p:cNvPr id="697"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98"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99" name="Tabs.png" descr="Tabs.png"/>
          <p:cNvPicPr>
            <a:picLocks noChangeAspect="1"/>
          </p:cNvPicPr>
          <p:nvPr/>
        </p:nvPicPr>
        <p:blipFill>
          <a:blip r:embed="rId3" cstate="screen">
            <a:extLst>
              <a:ext uri="{28A0092B-C50C-407E-A947-70E740481C1C}">
                <a14:useLocalDpi xmlns:a14="http://schemas.microsoft.com/office/drawing/2010/main"/>
              </a:ext>
            </a:extLst>
          </a:blip>
          <a:srcRect t="14711" b="2873"/>
          <a:stretch>
            <a:fillRect/>
          </a:stretch>
        </p:blipFill>
        <p:spPr>
          <a:xfrm>
            <a:off x="5833616" y="1664565"/>
            <a:ext cx="4394528" cy="4407592"/>
          </a:xfrm>
          <a:prstGeom prst="rect">
            <a:avLst/>
          </a:prstGeom>
          <a:ln w="12700">
            <a:miter lim="400000"/>
          </a:ln>
        </p:spPr>
      </p:pic>
      <p:pic>
        <p:nvPicPr>
          <p:cNvPr id="700" name="Project.png" descr="Project.png"/>
          <p:cNvPicPr>
            <a:picLocks noChangeAspect="1"/>
          </p:cNvPicPr>
          <p:nvPr/>
        </p:nvPicPr>
        <p:blipFill>
          <a:blip r:embed="rId4" cstate="screen">
            <a:extLst>
              <a:ext uri="{28A0092B-C50C-407E-A947-70E740481C1C}">
                <a14:useLocalDpi xmlns:a14="http://schemas.microsoft.com/office/drawing/2010/main"/>
              </a:ext>
            </a:extLst>
          </a:blip>
          <a:srcRect t="12432" b="4143"/>
          <a:stretch>
            <a:fillRect/>
          </a:stretch>
        </p:blipFill>
        <p:spPr>
          <a:xfrm>
            <a:off x="14451325" y="1665365"/>
            <a:ext cx="4375548" cy="4442315"/>
          </a:xfrm>
          <a:prstGeom prst="rect">
            <a:avLst/>
          </a:prstGeom>
          <a:ln w="12700">
            <a:miter lim="400000"/>
          </a:ln>
        </p:spPr>
      </p:pic>
      <p:sp>
        <p:nvSpPr>
          <p:cNvPr id="701" name="Rounded Rectangle"/>
          <p:cNvSpPr/>
          <p:nvPr/>
        </p:nvSpPr>
        <p:spPr>
          <a:xfrm>
            <a:off x="6334125" y="1900628"/>
            <a:ext cx="744374" cy="135341"/>
          </a:xfrm>
          <a:prstGeom prst="roundRect">
            <a:avLst>
              <a:gd name="adj" fmla="val 26564"/>
            </a:avLst>
          </a:prstGeom>
          <a:solidFill>
            <a:srgbClr val="B6B6B6"/>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2" name="Line"/>
          <p:cNvSpPr/>
          <p:nvPr/>
        </p:nvSpPr>
        <p:spPr>
          <a:xfrm>
            <a:off x="6656546" y="1968298"/>
            <a:ext cx="7671675" cy="1"/>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3" name="Rectangle"/>
          <p:cNvSpPr/>
          <p:nvPr/>
        </p:nvSpPr>
        <p:spPr>
          <a:xfrm>
            <a:off x="14632781" y="1785937"/>
            <a:ext cx="4012637" cy="3957294"/>
          </a:xfrm>
          <a:prstGeom prst="rect">
            <a:avLst/>
          </a:prstGeom>
          <a:ln w="63500" cap="rnd">
            <a:solidFill>
              <a:schemeClr val="accent1">
                <a:satOff val="25702"/>
                <a:lumOff val="-17864"/>
              </a:schemeClr>
            </a:solidFill>
            <a:custDash>
              <a:ds d="100000" sp="200000"/>
            </a:custDash>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4" name="Rectangle"/>
          <p:cNvSpPr/>
          <p:nvPr/>
        </p:nvSpPr>
        <p:spPr>
          <a:xfrm>
            <a:off x="6752063" y="2625444"/>
            <a:ext cx="2557635" cy="2522361"/>
          </a:xfrm>
          <a:prstGeom prst="rect">
            <a:avLst/>
          </a:prstGeom>
          <a:ln w="63500" cap="rnd">
            <a:solidFill>
              <a:schemeClr val="accent1">
                <a:satOff val="25702"/>
                <a:lumOff val="-17864"/>
              </a:schemeClr>
            </a:solidFill>
            <a:custDash>
              <a:ds d="100000" sp="200000"/>
            </a:custDash>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5" name="Line"/>
          <p:cNvSpPr/>
          <p:nvPr/>
        </p:nvSpPr>
        <p:spPr>
          <a:xfrm flipH="1" flipV="1">
            <a:off x="9334332" y="3806279"/>
            <a:ext cx="5374189" cy="1"/>
          </a:xfrm>
          <a:prstGeom prst="line">
            <a:avLst/>
          </a:prstGeom>
          <a:ln w="63500" cap="rnd">
            <a:solidFill>
              <a:schemeClr val="accent1">
                <a:satOff val="25702"/>
                <a:lumOff val="-17864"/>
              </a:schemeClr>
            </a:solidFill>
            <a:custDash>
              <a:ds d="100000" sp="200000"/>
            </a:custDash>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o further minimize coupling  to other systems, synchronous remote calls inside the business logic should be avoided."/>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To further minimize coupling </a:t>
            </a:r>
            <a:br/>
            <a:r>
              <a:t>to other systems, synchronous remote calls inside the business logic should be </a:t>
            </a:r>
            <a:r>
              <a:rPr b="1"/>
              <a:t>avoided</a:t>
            </a:r>
            <a:r>
              <a:t>.</a:t>
            </a:r>
          </a:p>
        </p:txBody>
      </p:sp>
      <p:pic>
        <p:nvPicPr>
          <p:cNvPr id="708" name="scs-logic-integration.pdf" descr="scs-logic-integratio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Instead remote API calls should be handled asynchronously to reduce dependencies and prevent error cascade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Instead remote API calls should be handled </a:t>
            </a:r>
            <a:r>
              <a:rPr b="1"/>
              <a:t>asynchronously</a:t>
            </a:r>
            <a:r>
              <a:t> to reduce dependencies and prevent error cascades.</a:t>
            </a:r>
          </a:p>
        </p:txBody>
      </p:sp>
      <p:pic>
        <p:nvPicPr>
          <p:cNvPr id="711" name="scs-intergration-async.pdf" descr="scs-intergration-asyn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his implies that – depending on the desired rate of updates – the data model’s consistency guarantees are relaxed."/>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This implies that – depending on the desired rate of updates – the data model’s consistency guarantees are </a:t>
            </a:r>
            <a:r>
              <a:rPr b="1"/>
              <a:t>relaxed</a:t>
            </a:r>
            <a:r>
              <a:t>.</a:t>
            </a:r>
          </a:p>
        </p:txBody>
      </p:sp>
      <p:pic>
        <p:nvPicPr>
          <p:cNvPr id="714" name="scs-intergration-async.pdf" descr="scs-intergration-asyn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Various Domains"/>
          <p:cNvSpPr txBox="1">
            <a:spLocks noGrp="1"/>
          </p:cNvSpPr>
          <p:nvPr>
            <p:ph type="body" idx="14"/>
          </p:nvPr>
        </p:nvSpPr>
        <p:spPr>
          <a:xfrm>
            <a:off x="12788900" y="1203913"/>
            <a:ext cx="10134600" cy="11308174"/>
          </a:xfrm>
          <a:prstGeom prst="rect">
            <a:avLst/>
          </a:prstGeom>
        </p:spPr>
        <p:txBody>
          <a:bodyPr anchor="ctr"/>
          <a:lstStyle>
            <a:lvl1pPr defTabSz="825500">
              <a:lnSpc>
                <a:spcPct val="100000"/>
              </a:lnSpc>
              <a:spcBef>
                <a:spcPts val="3000"/>
              </a:spcBef>
              <a:defRPr sz="6000" b="0"/>
            </a:lvl1pPr>
          </a:lstStyle>
          <a:p>
            <a:r>
              <a:t>Various Domains</a:t>
            </a:r>
          </a:p>
        </p:txBody>
      </p:sp>
      <p:pic>
        <p:nvPicPr>
          <p:cNvPr id="601" name="monolith-open.pdf" descr="monolith-ope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2000" y="4381500"/>
            <a:ext cx="5207000" cy="4997195"/>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An integrated  system of systems like this has many benefit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An integrated </a:t>
            </a:r>
            <a:br/>
            <a:r>
              <a:rPr b="1"/>
              <a:t>system of systems</a:t>
            </a:r>
            <a:br/>
            <a:r>
              <a:t>like this has many benefits.</a:t>
            </a:r>
          </a:p>
        </p:txBody>
      </p:sp>
      <p:pic>
        <p:nvPicPr>
          <p:cNvPr id="717" name="sos.pdf" descr="sos.pdf"/>
          <p:cNvPicPr>
            <a:picLocks noChangeAspect="1"/>
          </p:cNvPicPr>
          <p:nvPr/>
        </p:nvPicPr>
        <p:blipFill>
          <a:blip r:embed="rId2"/>
          <a:stretch>
            <a:fillRect/>
          </a:stretch>
        </p:blipFill>
        <p:spPr>
          <a:xfrm>
            <a:off x="6108700" y="1599179"/>
            <a:ext cx="12166600" cy="5956301"/>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Overall resilience is improved through loosely coupled, replaceable system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Overall </a:t>
            </a:r>
            <a:r>
              <a:rPr b="1"/>
              <a:t>resilience</a:t>
            </a:r>
            <a:r>
              <a:t> is improved through loosely coupled, replaceable systems.</a:t>
            </a:r>
          </a:p>
        </p:txBody>
      </p:sp>
      <p:pic>
        <p:nvPicPr>
          <p:cNvPr id="720" name="sos-replace.pdf" descr="sos-replace.pdf"/>
          <p:cNvPicPr>
            <a:picLocks noChangeAspect="1"/>
          </p:cNvPicPr>
          <p:nvPr/>
        </p:nvPicPr>
        <p:blipFill>
          <a:blip r:embed="rId2"/>
          <a:stretch>
            <a:fillRect/>
          </a:stretch>
        </p:blipFill>
        <p:spPr>
          <a:xfrm>
            <a:off x="6108700" y="741929"/>
            <a:ext cx="12166600" cy="6807201"/>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ome systems can be individually  scaled to serve varying demand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Some systems can be </a:t>
            </a:r>
            <a:r>
              <a:rPr b="1"/>
              <a:t>individually </a:t>
            </a:r>
            <a:br>
              <a:rPr b="1"/>
            </a:br>
            <a:r>
              <a:rPr b="1"/>
              <a:t>scaled</a:t>
            </a:r>
            <a:r>
              <a:t> to serve varying demands.</a:t>
            </a:r>
          </a:p>
        </p:txBody>
      </p:sp>
      <p:pic>
        <p:nvPicPr>
          <p:cNvPr id="723" name="sos-scale.pdf" descr="sos-scal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599179"/>
            <a:ext cx="12166600" cy="5956301"/>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t is not necessary to perform a risky big bang release to migrate an outdated, monolithic system into a system of system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It is not necessary to perform a risky </a:t>
            </a:r>
            <a:r>
              <a:rPr b="1"/>
              <a:t>big bang release</a:t>
            </a:r>
            <a:r>
              <a:t> to migrate an outdated, monolithic system into a system of systems.</a:t>
            </a:r>
          </a:p>
        </p:txBody>
      </p:sp>
      <p:pic>
        <p:nvPicPr>
          <p:cNvPr id="726" name="sos-modernization-1.pdf" descr="sos-modernization-1.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600200"/>
            <a:ext cx="12166600" cy="4927869"/>
          </a:xfrm>
          <a:prstGeom prst="rect">
            <a:avLst/>
          </a:prstGeom>
          <a:ln w="12700">
            <a:miter lim="400000"/>
          </a:ln>
        </p:spPr>
      </p:pic>
      <p:sp>
        <p:nvSpPr>
          <p:cNvPr id="727" name="Version 1"/>
          <p:cNvSpPr txBox="1"/>
          <p:nvPr/>
        </p:nvSpPr>
        <p:spPr>
          <a:xfrm>
            <a:off x="11323415" y="681809"/>
            <a:ext cx="170304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Version 1</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It is not necessary to perform a risky big bang release to migrate an outdated, monolithic system into a system of system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It is not necessary to perform a risky </a:t>
            </a:r>
            <a:r>
              <a:rPr b="1"/>
              <a:t>big bang release</a:t>
            </a:r>
            <a:r>
              <a:t> to migrate an outdated, monolithic system into a system of systems.</a:t>
            </a:r>
          </a:p>
        </p:txBody>
      </p:sp>
      <p:pic>
        <p:nvPicPr>
          <p:cNvPr id="730" name="sos-modernization-2.pdf" descr="sos-modernization-2.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536009"/>
            <a:ext cx="12166600" cy="5056250"/>
          </a:xfrm>
          <a:prstGeom prst="rect">
            <a:avLst/>
          </a:prstGeom>
          <a:ln w="12700">
            <a:miter lim="400000"/>
          </a:ln>
        </p:spPr>
      </p:pic>
      <p:sp>
        <p:nvSpPr>
          <p:cNvPr id="731" name="Version 2"/>
          <p:cNvSpPr txBox="1"/>
          <p:nvPr/>
        </p:nvSpPr>
        <p:spPr>
          <a:xfrm>
            <a:off x="11323415" y="681809"/>
            <a:ext cx="170304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Version 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Instead a migration can happen in small, manageable steps which minimize the risk of failure and lead to an evolutionary modernization  of big and complex system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Instead a migration can happen in small, manageable steps which minimize the risk of failure and lead to an </a:t>
            </a:r>
            <a:r>
              <a:rPr b="1"/>
              <a:t>evolutionary modernization</a:t>
            </a:r>
            <a:r>
              <a:t> </a:t>
            </a:r>
            <a:br/>
            <a:r>
              <a:t>of big and complex systems.</a:t>
            </a:r>
          </a:p>
        </p:txBody>
      </p:sp>
      <p:pic>
        <p:nvPicPr>
          <p:cNvPr id="734" name="sos-modernization-4.pdf" descr="sos-modernization-4.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806976" y="1420250"/>
            <a:ext cx="12770048" cy="5292218"/>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Instead a migration can happen in small, manageable steps which minimize the risk of failure and lead to an evolutionary modernization  of big and complex system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Instead a migration can happen in small, manageable steps which minimize the risk of failure and lead to an </a:t>
            </a:r>
            <a:r>
              <a:rPr b="1"/>
              <a:t>evolutionary modernization</a:t>
            </a:r>
            <a:r>
              <a:t> </a:t>
            </a:r>
            <a:br/>
            <a:r>
              <a:t>of big and complex systems.</a:t>
            </a:r>
          </a:p>
        </p:txBody>
      </p:sp>
      <p:pic>
        <p:nvPicPr>
          <p:cNvPr id="737" name="sos-modernization-3.pdf" descr="sos-modernization-3.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806976" y="1420250"/>
            <a:ext cx="12770048" cy="5292218"/>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In reality a system of systems consists of individually developed software and  standard product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In reality a system of systems consists of individually developed software </a:t>
            </a:r>
            <a:r>
              <a:rPr b="1"/>
              <a:t>and</a:t>
            </a:r>
            <a:r>
              <a:t> </a:t>
            </a:r>
            <a:br/>
            <a:r>
              <a:t>standard products.</a:t>
            </a:r>
          </a:p>
        </p:txBody>
      </p:sp>
      <p:pic>
        <p:nvPicPr>
          <p:cNvPr id="740" name="sos-with-stadard-software.pdf" descr="sos-with-stadard-softwar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06514" y="1420250"/>
            <a:ext cx="15970972" cy="5388739"/>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A product that fits well in a system of systems can be chosen by the following aspects: It has to solve a defined set of tasks and provide the same integration mechanisms that a self-contained system offers."/>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A product that fits well in a system of systems can be chosen by the following aspects: It has to solve a </a:t>
            </a:r>
            <a:r>
              <a:rPr b="1"/>
              <a:t>defined set of tasks</a:t>
            </a:r>
            <a:r>
              <a:t> and provide the same </a:t>
            </a:r>
            <a:r>
              <a:rPr b="1"/>
              <a:t>integration mechanisms</a:t>
            </a:r>
            <a:r>
              <a:t> that a self-contained system offers.</a:t>
            </a:r>
          </a:p>
        </p:txBody>
      </p:sp>
      <p:pic>
        <p:nvPicPr>
          <p:cNvPr id="743" name="standard-software.pdf" descr="standard-software.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108699" y="1600200"/>
            <a:ext cx="12166601" cy="4927869"/>
          </a:xfrm>
          <a:prstGeom prst="rect">
            <a:avLst/>
          </a:prstGeom>
          <a:ln w="12700">
            <a:miter lim="400000"/>
          </a:ln>
        </p:spPr>
      </p:pic>
      <p:sp>
        <p:nvSpPr>
          <p:cNvPr id="744" name="Line"/>
          <p:cNvSpPr/>
          <p:nvPr/>
        </p:nvSpPr>
        <p:spPr>
          <a:xfrm flipV="1">
            <a:off x="12385425" y="602480"/>
            <a:ext cx="1" cy="1629547"/>
          </a:xfrm>
          <a:prstGeom prst="line">
            <a:avLst/>
          </a:prstGeom>
          <a:ln w="635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745" name="Line"/>
          <p:cNvSpPr/>
          <p:nvPr/>
        </p:nvSpPr>
        <p:spPr>
          <a:xfrm>
            <a:off x="12012892" y="721013"/>
            <a:ext cx="1" cy="1629548"/>
          </a:xfrm>
          <a:prstGeom prst="line">
            <a:avLst/>
          </a:prstGeom>
          <a:ln w="635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 name="sos-with-stadard-software.pdf" descr="sos-with-stadard-softwar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06514" y="1458350"/>
            <a:ext cx="15970972" cy="5388739"/>
          </a:xfrm>
          <a:prstGeom prst="rect">
            <a:avLst/>
          </a:prstGeom>
          <a:ln w="12700">
            <a:miter lim="400000"/>
          </a:ln>
        </p:spPr>
      </p:pic>
      <p:sp>
        <p:nvSpPr>
          <p:cNvPr id="748" name="This ensures that products can be replaced safely by other products once their  lifetime has ended."/>
          <p:cNvSpPr txBox="1"/>
          <p:nvPr/>
        </p:nvSpPr>
        <p:spPr>
          <a:xfrm>
            <a:off x="2846910" y="7343550"/>
            <a:ext cx="18690180" cy="5382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spcBef>
                <a:spcPts val="3000"/>
              </a:spcBef>
              <a:defRPr sz="6000" b="0"/>
            </a:pPr>
            <a:r>
              <a:t>This ensures that products can be </a:t>
            </a:r>
            <a:r>
              <a:rPr b="1"/>
              <a:t>replaced safely</a:t>
            </a:r>
            <a:r>
              <a:t> by other products once their </a:t>
            </a:r>
            <a:br/>
            <a:r>
              <a:t>lifetime has ended.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User interface Business logic Persistence"/>
          <p:cNvSpPr txBox="1">
            <a:spLocks noGrp="1"/>
          </p:cNvSpPr>
          <p:nvPr>
            <p:ph type="body" idx="14"/>
          </p:nvPr>
        </p:nvSpPr>
        <p:spPr>
          <a:xfrm>
            <a:off x="12788900" y="1206500"/>
            <a:ext cx="10134600" cy="11308173"/>
          </a:xfrm>
          <a:prstGeom prst="rect">
            <a:avLst/>
          </a:prstGeom>
        </p:spPr>
        <p:txBody>
          <a:bodyPr anchor="ctr"/>
          <a:lstStyle/>
          <a:p>
            <a:pPr defTabSz="825500">
              <a:lnSpc>
                <a:spcPct val="100000"/>
              </a:lnSpc>
              <a:spcBef>
                <a:spcPts val="3000"/>
              </a:spcBef>
              <a:defRPr sz="6000"/>
            </a:pPr>
            <a:r>
              <a:t>User interface</a:t>
            </a:r>
            <a:br/>
            <a:r>
              <a:rPr>
                <a:solidFill>
                  <a:schemeClr val="accent3">
                    <a:hueOff val="-99999"/>
                    <a:satOff val="-8697"/>
                    <a:lumOff val="-6862"/>
                  </a:schemeClr>
                </a:solidFill>
              </a:rPr>
              <a:t>Business logic</a:t>
            </a:r>
            <a:br/>
            <a:r>
              <a:rPr>
                <a:solidFill>
                  <a:schemeClr val="accent2">
                    <a:hueOff val="69615"/>
                    <a:satOff val="3657"/>
                    <a:lumOff val="-6036"/>
                  </a:schemeClr>
                </a:solidFill>
              </a:rPr>
              <a:t>Persistence</a:t>
            </a:r>
          </a:p>
        </p:txBody>
      </p:sp>
      <p:pic>
        <p:nvPicPr>
          <p:cNvPr id="604" name="monolith-layers.pdf" descr="monolith-layer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88059"/>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This ensures that products can be replaced safely by other products once their  lifetime has ended."/>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This ensures that products can be </a:t>
            </a:r>
            <a:r>
              <a:rPr b="1"/>
              <a:t>replaced safely</a:t>
            </a:r>
            <a:r>
              <a:t> by other products once their </a:t>
            </a:r>
            <a:br/>
            <a:r>
              <a:t>lifetime has ended.</a:t>
            </a:r>
          </a:p>
        </p:txBody>
      </p:sp>
      <p:pic>
        <p:nvPicPr>
          <p:cNvPr id="751" name="sos-with-standard-software-new.pdf" descr="sos-with-standard-software-new.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97350" y="1457077"/>
            <a:ext cx="15989300" cy="5394924"/>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If a product with such integration mechanisms can not be found, it should at least be possible to extend that product with uniform interfaces that integrate well with the rest of the system."/>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If a product with such integration mechanisms can not be found, it should at least be possible to extend that product with </a:t>
            </a:r>
            <a:r>
              <a:rPr b="1"/>
              <a:t>uniform interfaces</a:t>
            </a:r>
            <a:r>
              <a:t> that integrate well with the rest of the system.</a:t>
            </a:r>
          </a:p>
        </p:txBody>
      </p:sp>
      <p:pic>
        <p:nvPicPr>
          <p:cNvPr id="754" name="sos-with-stadard-software-adapters.pdf" descr="sos-with-stadard-software-adapter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97350" y="1457077"/>
            <a:ext cx="15989300" cy="5394924"/>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You can find more interesting content about self-contained systems, microservices, monoliths, REST or ROCA at https://www.innoq.com…"/>
          <p:cNvSpPr txBox="1">
            <a:spLocks noGrp="1"/>
          </p:cNvSpPr>
          <p:nvPr>
            <p:ph type="body" sz="half" idx="4294967295"/>
          </p:nvPr>
        </p:nvSpPr>
        <p:spPr>
          <a:xfrm>
            <a:off x="1277937" y="2979320"/>
            <a:ext cx="14716126" cy="6620825"/>
          </a:xfrm>
          <a:prstGeom prst="rect">
            <a:avLst/>
          </a:prstGeom>
        </p:spPr>
        <p:txBody>
          <a:bodyPr lIns="71437" tIns="71437" rIns="71437" bIns="71437" anchor="ctr">
            <a:normAutofit/>
          </a:bodyPr>
          <a:lstStyle/>
          <a:p>
            <a:pPr defTabSz="591502">
              <a:lnSpc>
                <a:spcPct val="100000"/>
              </a:lnSpc>
              <a:spcBef>
                <a:spcPts val="4800"/>
              </a:spcBef>
              <a:defRPr sz="4176" b="0"/>
            </a:pPr>
            <a:r>
              <a:t>You can find more interesting content about self-contained systems, microservices, monoliths, REST or ROCA at </a:t>
            </a:r>
            <a:r>
              <a:rPr u="sng">
                <a:hlinkClick r:id="rId2"/>
              </a:rPr>
              <a:t>https://www.innoq.com</a:t>
            </a:r>
          </a:p>
          <a:p>
            <a:pPr defTabSz="591502">
              <a:lnSpc>
                <a:spcPct val="100000"/>
              </a:lnSpc>
              <a:spcBef>
                <a:spcPts val="4800"/>
              </a:spcBef>
              <a:defRPr sz="4176" b="0"/>
            </a:pPr>
            <a:endParaRPr u="sng">
              <a:hlinkClick r:id="rId2"/>
            </a:endParaRPr>
          </a:p>
          <a:p>
            <a:pPr defTabSz="591502">
              <a:lnSpc>
                <a:spcPct val="100000"/>
              </a:lnSpc>
              <a:spcBef>
                <a:spcPts val="4800"/>
              </a:spcBef>
              <a:defRPr sz="4176" b="0"/>
            </a:pPr>
            <a:endParaRPr u="sng">
              <a:hlinkClick r:id="rId2"/>
            </a:endParaRPr>
          </a:p>
          <a:p>
            <a:pPr defTabSz="591502">
              <a:lnSpc>
                <a:spcPct val="100000"/>
              </a:lnSpc>
              <a:spcBef>
                <a:spcPts val="4800"/>
              </a:spcBef>
              <a:defRPr sz="4176" b="0"/>
            </a:pPr>
            <a:r>
              <a:t>If you have questions or feedback please do not hesitate to contact us </a:t>
            </a:r>
            <a:r>
              <a:rPr u="sng">
                <a:hlinkClick r:id="rId3"/>
              </a:rPr>
              <a:t>info@innoq.com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 as well as a lot of modules, components, frameworks and libraries."/>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 as well as a </a:t>
            </a:r>
            <a:r>
              <a:rPr b="1"/>
              <a:t>lot</a:t>
            </a:r>
            <a:r>
              <a:t> of modules, components, frameworks and libraries.</a:t>
            </a:r>
          </a:p>
        </p:txBody>
      </p:sp>
      <p:pic>
        <p:nvPicPr>
          <p:cNvPr id="607" name="monolith-components.pdf" descr="monolith-component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9719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With all these layers in one place, a monolith tends to grow."/>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With all these layers in one place, a monolith tends to </a:t>
            </a:r>
            <a:r>
              <a:rPr b="1"/>
              <a:t>grow</a:t>
            </a:r>
            <a:r>
              <a:t>.</a:t>
            </a:r>
          </a:p>
        </p:txBody>
      </p:sp>
      <p:pic>
        <p:nvPicPr>
          <p:cNvPr id="610" name="monolith-chaos.pdf" descr="monolith-chao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9719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With all these layers in one place, a monolith tends to grow."/>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With all these layers in one place, a monolith tends to </a:t>
            </a:r>
            <a:r>
              <a:rPr b="1"/>
              <a:t>grow</a:t>
            </a:r>
            <a:r>
              <a:t>.</a:t>
            </a:r>
          </a:p>
        </p:txBody>
      </p:sp>
      <p:pic>
        <p:nvPicPr>
          <p:cNvPr id="613" name="monolith-chaos.pdf" descr="monolith-chao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061039" y="2230834"/>
            <a:ext cx="9688922" cy="929852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If you cut a monolithic system along its very domains …"/>
          <p:cNvSpPr txBox="1">
            <a:spLocks noGrp="1"/>
          </p:cNvSpPr>
          <p:nvPr>
            <p:ph type="body" idx="14"/>
          </p:nvPr>
        </p:nvSpPr>
        <p:spPr>
          <a:xfrm>
            <a:off x="12794388" y="1203913"/>
            <a:ext cx="10134601" cy="11308174"/>
          </a:xfrm>
          <a:prstGeom prst="rect">
            <a:avLst/>
          </a:prstGeom>
        </p:spPr>
        <p:txBody>
          <a:bodyPr anchor="ctr"/>
          <a:lstStyle>
            <a:lvl1pPr defTabSz="825500">
              <a:lnSpc>
                <a:spcPct val="100000"/>
              </a:lnSpc>
              <a:spcBef>
                <a:spcPts val="3000"/>
              </a:spcBef>
              <a:defRPr sz="6000" b="0"/>
            </a:lvl1pPr>
          </a:lstStyle>
          <a:p>
            <a:r>
              <a:t>If you cut a monolithic system along its very domains …</a:t>
            </a:r>
          </a:p>
        </p:txBody>
      </p:sp>
      <p:pic>
        <p:nvPicPr>
          <p:cNvPr id="616" name="system-of-systems.pdf" descr="system-of-system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460" y="4383244"/>
            <a:ext cx="5207001" cy="494951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 and wrap every domain in a separate, replaceable web application …"/>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 and wrap every domain in a </a:t>
            </a:r>
            <a:r>
              <a:rPr b="1"/>
              <a:t>separate, replaceable</a:t>
            </a:r>
            <a:r>
              <a:t> web application …</a:t>
            </a:r>
          </a:p>
        </p:txBody>
      </p:sp>
      <p:pic>
        <p:nvPicPr>
          <p:cNvPr id="619" name="system-of-systems-column.pdf" descr="system-of-systems-column.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460" y="4383244"/>
            <a:ext cx="5207001" cy="49495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24244C"/>
      </a:dk1>
      <a:lt1>
        <a:srgbClr val="FFFFFF"/>
      </a:lt1>
      <a:dk2>
        <a:srgbClr val="646465"/>
      </a:dk2>
      <a:lt2>
        <a:srgbClr val="D8D8D8"/>
      </a:lt2>
      <a:accent1>
        <a:srgbClr val="5B5B70"/>
      </a:accent1>
      <a:accent2>
        <a:srgbClr val="FC6E86"/>
      </a:accent2>
      <a:accent3>
        <a:srgbClr val="68DDC3"/>
      </a:accent3>
      <a:accent4>
        <a:srgbClr val="FFF87A"/>
      </a:accent4>
      <a:accent5>
        <a:srgbClr val="000000">
          <a:alpha val="90000"/>
        </a:srgbClr>
      </a:accent5>
      <a:accent6>
        <a:srgbClr val="000000">
          <a:alpha val="50000"/>
        </a:srgbClr>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25702"/>
            <a:lumOff val="-17864"/>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3000"/>
          </a:spcBef>
          <a:spcAft>
            <a:spcPts val="0"/>
          </a:spcAft>
          <a:buClrTx/>
          <a:buSzTx/>
          <a:buFontTx/>
          <a:buNone/>
          <a:tabLst/>
          <a:defRPr kumimoji="0" sz="4500" b="0" i="0" u="none" strike="noStrike" cap="none" spc="0" normalizeH="0" baseline="0">
            <a:ln>
              <a:noFill/>
            </a:ln>
            <a:solidFill>
              <a:schemeClr val="accent2">
                <a:hueOff val="69615"/>
                <a:satOff val="3657"/>
                <a:lumOff val="-6036"/>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chemeClr val="accent1">
              <a:satOff val="25702"/>
              <a:lumOff val="-17864"/>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646465"/>
      </a:dk2>
      <a:lt2>
        <a:srgbClr val="D8D8D8"/>
      </a:lt2>
      <a:accent1>
        <a:srgbClr val="5B5B70"/>
      </a:accent1>
      <a:accent2>
        <a:srgbClr val="FC6E86"/>
      </a:accent2>
      <a:accent3>
        <a:srgbClr val="68DDC3"/>
      </a:accent3>
      <a:accent4>
        <a:srgbClr val="FFF87A"/>
      </a:accent4>
      <a:accent5>
        <a:srgbClr val="000000">
          <a:alpha val="90000"/>
        </a:srgbClr>
      </a:accent5>
      <a:accent6>
        <a:srgbClr val="000000">
          <a:alpha val="50000"/>
        </a:srgbClr>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25702"/>
            <a:lumOff val="-17864"/>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3000"/>
          </a:spcBef>
          <a:spcAft>
            <a:spcPts val="0"/>
          </a:spcAft>
          <a:buClrTx/>
          <a:buSzTx/>
          <a:buFontTx/>
          <a:buNone/>
          <a:tabLst/>
          <a:defRPr kumimoji="0" sz="4500" b="0" i="0" u="none" strike="noStrike" cap="none" spc="0" normalizeH="0" baseline="0">
            <a:ln>
              <a:noFill/>
            </a:ln>
            <a:solidFill>
              <a:schemeClr val="accent2">
                <a:hueOff val="69615"/>
                <a:satOff val="3657"/>
                <a:lumOff val="-6036"/>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chemeClr val="accent1">
              <a:satOff val="25702"/>
              <a:lumOff val="-17864"/>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Benutzerdefiniert</PresentationFormat>
  <Paragraphs>62</Paragraphs>
  <Slides>42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42</vt:i4>
      </vt:variant>
    </vt:vector>
  </HeadingPairs>
  <TitlesOfParts>
    <vt:vector size="49" baseType="lpstr">
      <vt:lpstr>Arial</vt:lpstr>
      <vt:lpstr>Gill Sans</vt:lpstr>
      <vt:lpstr>Helvetica</vt:lpstr>
      <vt:lpstr>Helvetica Neue</vt:lpstr>
      <vt:lpstr>Helvetica Neue Light</vt:lpstr>
      <vt:lpstr>Helvetica Neue Medium</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2020-07-02T10:59:25Z</dcterms:modified>
</cp:coreProperties>
</file>