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www.learnpick.in/userfiles/resources_conversion_files/presentation_node-js_1489669366_241207-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www.learnpick.in/userfiles/resources_conversion_files/presentation_node-js_1489669366_241207-1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www.learnpick.in/userfiles/resources_conversion_files/presentation_node-js_1489669366_241207-1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www.learnpick.in/userfiles/resources_conversion_files/presentation_node-js_1489669366_241207-12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www.learnpick.in/userfiles/resources_conversion_files/presentation_node-js_1489669366_241207-1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www.learnpick.in/userfiles/resources_conversion_files/presentation_node-js_1489669366_241207-14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www.learnpick.in/userfiles/resources_conversion_files/presentation_node-js_1489669366_241207-15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www.learnpick.in/userfiles/resources_conversion_files/presentation_node-js_1489669366_241207-16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www.learnpick.in/userfiles/resources_conversion_files/presentation_node-js_1489669366_241207-17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www.learnpick.in/userfiles/resources_conversion_files/presentation_node-js_1489669366_241207-2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www.learnpick.in/userfiles/resources_conversion_files/presentation_node-js_1489669366_241207-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www.learnpick.in/userfiles/resources_conversion_files/presentation_node-js_1489669366_241207-4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www.learnpick.in/userfiles/resources_conversion_files/presentation_node-js_1489669366_241207-5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www.learnpick.in/userfiles/resources_conversion_files/presentation_node-js_1489669366_241207-6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www.learnpick.in/userfiles/resources_conversion_files/presentation_node-js_1489669366_241207-7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www.learnpick.in/userfiles/resources_conversion_files/presentation_node-js_1489669366_241207-8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www.learnpick.in/userfiles/resources_conversion_files/presentation_node-js_1489669366_241207-9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2021-09-25T17:42:26Z</dcterms:created>
  <dcterms:modified xsi:type="dcterms:W3CDTF">2021-09-25T17:42:26Z</dcterms:modified>
</cp:coreProperties>
</file>