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C7E12F-BB64-4303-BF4F-1AC96BA3B9D2}" v="2" dt="2020-07-27T08:15:45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1CF5-2AE0-439F-8B80-27966E69B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3DAE3-8912-48D7-885D-599D39EAB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080FF-CD98-4764-B2EF-C03EB1A9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1518-C7C6-4E37-B978-9C6444254395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55DEB-5B96-4F06-99B0-B0E3D318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EE630-F0B9-4DDA-9859-D8BFBCFC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7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7154-3343-4A87-AD44-B7714CDD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1364A-344A-481F-A3DE-574DE33F6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22A2E-D713-4F0C-8A7C-FF374338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1518-C7C6-4E37-B978-9C6444254395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F396E-2544-466A-86D8-FAC93650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30C66-F46C-4C06-9FCA-08F5CCC2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6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46D3C-0723-4CE2-8CBD-9C8C39AC8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D0F8-B52A-4133-9E24-4C2208996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0561-E1ED-4965-B49B-1F5608DD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1518-C7C6-4E37-B978-9C6444254395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41E28-B9AA-4BA8-A4CA-0E539141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ABA43-F1E3-4BC4-899B-EA01B7BA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77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D96E-BFA2-4530-9BE0-B08107EC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8C9B-829A-4160-BC52-DE574021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D3AC-2BAA-47AE-9CB9-75A8DA08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1518-C7C6-4E37-B978-9C6444254395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C5D0-4D12-4698-AD68-429DA4B7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8DE4-6B3A-41CA-82FF-178BAE88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26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E6A6-F929-4AB6-A412-E296273C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E9AC1-D2B0-44AF-A488-93F4F1035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363C3-F29D-47D4-8942-7CD1DB67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1518-C7C6-4E37-B978-9C6444254395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97A8-FB4B-429E-99F4-9E2A60D9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01DEF-39A9-46AD-8F4C-825C1F29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43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4903-FD8B-402C-BFC3-283FC0CA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EC9BD-543F-413F-A1E5-29724B6F3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9FB4B-58B8-4D9A-B29E-A3182B0F9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1CE7F-A4E8-47E7-ABA1-69BFBCA1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1518-C7C6-4E37-B978-9C6444254395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72480-BDB6-4C85-A8D7-583BA77F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A4E34-9762-4E93-B2C0-608B6326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8AA3-B6CB-48CE-8269-DD15D681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85700-C0E8-4838-81E6-2D930B194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08E51-FD6D-4332-B72A-930AE5C65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1568D-9F22-4911-B0CA-38ECA8B8A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E8949-5B96-4CFD-9FE0-D8004FC5C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CA2CD-B2FD-45D1-ABEE-471C7E63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1518-C7C6-4E37-B978-9C6444254395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218DA-6DBA-4045-88C4-FEE18543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1F99A-F18E-4C24-8521-94387F2B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37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769F-B0C8-4270-92C5-6731ACDF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F3D7E-F6E1-470F-B981-F25642AE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1518-C7C6-4E37-B978-9C6444254395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33BBF-3807-49FD-8320-2923EDFD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7F3C6-B949-4354-8209-7DD7E788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88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FBDA9-CB12-47CF-BBF3-C94D4DD5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1518-C7C6-4E37-B978-9C6444254395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88221-5D51-4DDF-8C57-5D7BB45C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48E75-76FD-4286-A1F9-50E3867C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98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CB5C-A40C-4ED6-9342-2E16CC5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1F9F-5178-49CA-ABED-93B637E91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DD078-9E17-47EE-9AA6-1B736BE1A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4F73-AAF8-45BF-B052-CB5C24B6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1518-C7C6-4E37-B978-9C6444254395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E4FF8-14BD-418F-A10E-0E2B27A0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52756-3853-4EB1-BC0B-F9F8A9B8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46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FB55-0433-4A64-A628-8347BAEA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20F3D-7910-46FB-8EAB-08A5CBC34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DC882-38F7-43F9-A97B-B951CCF79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A0826-D8D0-40B2-80D3-1D981AFC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1518-C7C6-4E37-B978-9C6444254395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48000-D63A-4389-AA93-EB683091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D0FC9-341E-4DFD-9E24-0192A550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11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25C24-DA04-47EA-B2A3-A2678AA6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3BE1A-1A0C-4A43-9FC3-3E50922D9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08E27-C48F-4ED8-AC85-713A39E58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1518-C7C6-4E37-B978-9C6444254395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E41F7-1063-46A1-8A9B-F615A596E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FFCCA-5563-4F64-9C6A-F3F4C223B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86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3D0C3B-1D5D-433C-BE07-F5FB8F0E9D0E}"/>
              </a:ext>
            </a:extLst>
          </p:cNvPr>
          <p:cNvCxnSpPr/>
          <p:nvPr/>
        </p:nvCxnSpPr>
        <p:spPr>
          <a:xfrm>
            <a:off x="1677798" y="3036815"/>
            <a:ext cx="1417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66B8219-5ED6-40A5-A586-D39E9EB0741E}"/>
              </a:ext>
            </a:extLst>
          </p:cNvPr>
          <p:cNvSpPr/>
          <p:nvPr/>
        </p:nvSpPr>
        <p:spPr>
          <a:xfrm>
            <a:off x="3271706" y="2457974"/>
            <a:ext cx="2491531" cy="1610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Engine</a:t>
            </a:r>
          </a:p>
          <a:p>
            <a:pPr algn="ctr"/>
            <a:r>
              <a:rPr lang="de-DE" dirty="0"/>
              <a:t>(WebApp C#)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9A7121-0A95-4EBC-96D5-69FA328BCA67}"/>
              </a:ext>
            </a:extLst>
          </p:cNvPr>
          <p:cNvSpPr/>
          <p:nvPr/>
        </p:nvSpPr>
        <p:spPr>
          <a:xfrm>
            <a:off x="7776594" y="2457974"/>
            <a:ext cx="2130804" cy="16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Bot</a:t>
            </a:r>
            <a:br>
              <a:rPr lang="de-DE" dirty="0"/>
            </a:br>
            <a:r>
              <a:rPr lang="de-DE" dirty="0"/>
              <a:t>(NodePlayer / JS)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8CDE5B-1464-4808-AA80-B7DBBD8BAE79}"/>
              </a:ext>
            </a:extLst>
          </p:cNvPr>
          <p:cNvSpPr/>
          <p:nvPr/>
        </p:nvSpPr>
        <p:spPr>
          <a:xfrm>
            <a:off x="138418" y="2457974"/>
            <a:ext cx="1417740" cy="1342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Postman</a:t>
            </a:r>
          </a:p>
          <a:p>
            <a:pPr algn="ctr"/>
            <a:r>
              <a:rPr lang="de-DE" dirty="0"/>
              <a:t>(Das sind wir)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76D6E6-DA7D-4486-91FD-EF9EF9DC3E9A}"/>
              </a:ext>
            </a:extLst>
          </p:cNvPr>
          <p:cNvCxnSpPr/>
          <p:nvPr/>
        </p:nvCxnSpPr>
        <p:spPr>
          <a:xfrm flipV="1">
            <a:off x="4127383" y="1216404"/>
            <a:ext cx="0" cy="134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72D86CE-5E2D-4282-BF37-B5DCA7A7BB83}"/>
              </a:ext>
            </a:extLst>
          </p:cNvPr>
          <p:cNvSpPr/>
          <p:nvPr/>
        </p:nvSpPr>
        <p:spPr>
          <a:xfrm>
            <a:off x="3514987" y="411061"/>
            <a:ext cx="1359017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RedisCache</a:t>
            </a:r>
          </a:p>
          <a:p>
            <a:pPr algn="ctr"/>
            <a:r>
              <a:rPr lang="de-DE" sz="1000" dirty="0"/>
              <a:t>(Game Status, während das Game läuft)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24BFF3-F9ED-4B6D-B662-FBAE6E4A3E69}"/>
              </a:ext>
            </a:extLst>
          </p:cNvPr>
          <p:cNvCxnSpPr>
            <a:cxnSpLocks/>
          </p:cNvCxnSpPr>
          <p:nvPr/>
        </p:nvCxnSpPr>
        <p:spPr>
          <a:xfrm flipV="1">
            <a:off x="5763237" y="1124125"/>
            <a:ext cx="889233" cy="132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A73E406-0863-4036-8BC4-48E6551EC5C5}"/>
              </a:ext>
            </a:extLst>
          </p:cNvPr>
          <p:cNvSpPr/>
          <p:nvPr/>
        </p:nvSpPr>
        <p:spPr>
          <a:xfrm>
            <a:off x="6703059" y="337748"/>
            <a:ext cx="1694576" cy="786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Azure SQL (Endstand und Züge)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AA7AD5F-884D-413C-8A1E-6B480F8B3AA5}"/>
              </a:ext>
            </a:extLst>
          </p:cNvPr>
          <p:cNvSpPr/>
          <p:nvPr/>
        </p:nvSpPr>
        <p:spPr>
          <a:xfrm>
            <a:off x="1666220" y="2450983"/>
            <a:ext cx="14912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MatchRequest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A16DFA-55E9-46F2-9BA1-3EFF38E41A5D}"/>
              </a:ext>
            </a:extLst>
          </p:cNvPr>
          <p:cNvSpPr/>
          <p:nvPr/>
        </p:nvSpPr>
        <p:spPr>
          <a:xfrm>
            <a:off x="5877494" y="2635649"/>
            <a:ext cx="176980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MatchInfo (Match.cs)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54A09D50-BFFC-44C8-851B-7ADB325BCC6E}"/>
              </a:ext>
            </a:extLst>
          </p:cNvPr>
          <p:cNvSpPr/>
          <p:nvPr/>
        </p:nvSpPr>
        <p:spPr>
          <a:xfrm>
            <a:off x="5892532" y="3197084"/>
            <a:ext cx="1657815" cy="2899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MoveDTO</a:t>
            </a:r>
            <a:endParaRPr lang="de-DE" sz="1200" dirty="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D2E64007-6BC1-4035-8CAF-3D4AB22D8AA9}"/>
              </a:ext>
            </a:extLst>
          </p:cNvPr>
          <p:cNvSpPr/>
          <p:nvPr/>
        </p:nvSpPr>
        <p:spPr>
          <a:xfrm>
            <a:off x="1556762" y="3284035"/>
            <a:ext cx="1657815" cy="2899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MatchInfo (Match.cs)</a:t>
            </a:r>
          </a:p>
        </p:txBody>
      </p:sp>
    </p:spTree>
    <p:extLst>
      <p:ext uri="{BB962C8B-B14F-4D97-AF65-F5344CB8AC3E}">
        <p14:creationId xmlns:p14="http://schemas.microsoft.com/office/powerpoint/2010/main" val="273786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7E43FE-D61C-49A4-A25A-DFB8EBC261D2}"/>
              </a:ext>
            </a:extLst>
          </p:cNvPr>
          <p:cNvSpPr/>
          <p:nvPr/>
        </p:nvSpPr>
        <p:spPr>
          <a:xfrm>
            <a:off x="61324" y="168445"/>
            <a:ext cx="4438488" cy="6106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err="1"/>
              <a:t>AdventureDay</a:t>
            </a:r>
            <a:r>
              <a:rPr lang="de-DE" dirty="0"/>
              <a:t> Backend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FCD24D-3450-4BDC-BA19-43F65DF93337}"/>
              </a:ext>
            </a:extLst>
          </p:cNvPr>
          <p:cNvSpPr/>
          <p:nvPr/>
        </p:nvSpPr>
        <p:spPr>
          <a:xfrm>
            <a:off x="4938123" y="168448"/>
            <a:ext cx="7051345" cy="6106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Game Hub</a:t>
            </a:r>
            <a:r>
              <a:rPr lang="de-DE" dirty="0"/>
              <a:t> (per Team)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3D0C3B-1D5D-433C-BE07-F5FB8F0E9D0E}"/>
              </a:ext>
            </a:extLst>
          </p:cNvPr>
          <p:cNvCxnSpPr/>
          <p:nvPr/>
        </p:nvCxnSpPr>
        <p:spPr>
          <a:xfrm>
            <a:off x="3458472" y="3133068"/>
            <a:ext cx="1417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66B8219-5ED6-40A5-A586-D39E9EB0741E}"/>
              </a:ext>
            </a:extLst>
          </p:cNvPr>
          <p:cNvSpPr/>
          <p:nvPr/>
        </p:nvSpPr>
        <p:spPr>
          <a:xfrm>
            <a:off x="5052380" y="2554227"/>
            <a:ext cx="2491531" cy="1610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GameEngine</a:t>
            </a:r>
            <a:endParaRPr lang="de-DE" dirty="0"/>
          </a:p>
          <a:p>
            <a:pPr algn="ctr"/>
            <a:r>
              <a:rPr lang="de-DE" dirty="0"/>
              <a:t>(WebApp C#)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9A7121-0A95-4EBC-96D5-69FA328BCA67}"/>
              </a:ext>
            </a:extLst>
          </p:cNvPr>
          <p:cNvSpPr/>
          <p:nvPr/>
        </p:nvSpPr>
        <p:spPr>
          <a:xfrm>
            <a:off x="9557268" y="2554227"/>
            <a:ext cx="2130804" cy="16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GameBot</a:t>
            </a:r>
            <a:br>
              <a:rPr lang="de-DE" dirty="0"/>
            </a:br>
            <a:r>
              <a:rPr lang="de-DE" dirty="0"/>
              <a:t>(NodePlayer / JS)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76D6E6-DA7D-4486-91FD-EF9EF9DC3E9A}"/>
              </a:ext>
            </a:extLst>
          </p:cNvPr>
          <p:cNvCxnSpPr/>
          <p:nvPr/>
        </p:nvCxnSpPr>
        <p:spPr>
          <a:xfrm flipV="1">
            <a:off x="5908057" y="1312657"/>
            <a:ext cx="0" cy="134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72D86CE-5E2D-4282-BF37-B5DCA7A7BB83}"/>
              </a:ext>
            </a:extLst>
          </p:cNvPr>
          <p:cNvSpPr/>
          <p:nvPr/>
        </p:nvSpPr>
        <p:spPr>
          <a:xfrm>
            <a:off x="5295661" y="507314"/>
            <a:ext cx="1359017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RedisCache</a:t>
            </a:r>
          </a:p>
          <a:p>
            <a:pPr algn="ctr"/>
            <a:r>
              <a:rPr lang="de-DE" sz="1000" dirty="0"/>
              <a:t>(Game Status, während das Game läuft)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24BFF3-F9ED-4B6D-B662-FBAE6E4A3E69}"/>
              </a:ext>
            </a:extLst>
          </p:cNvPr>
          <p:cNvCxnSpPr>
            <a:cxnSpLocks/>
          </p:cNvCxnSpPr>
          <p:nvPr/>
        </p:nvCxnSpPr>
        <p:spPr>
          <a:xfrm flipV="1">
            <a:off x="7543911" y="1220378"/>
            <a:ext cx="889233" cy="132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A73E406-0863-4036-8BC4-48E6551EC5C5}"/>
              </a:ext>
            </a:extLst>
          </p:cNvPr>
          <p:cNvSpPr/>
          <p:nvPr/>
        </p:nvSpPr>
        <p:spPr>
          <a:xfrm>
            <a:off x="8483733" y="434001"/>
            <a:ext cx="1694576" cy="786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Azure SQL (Endstand und Züge)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AA7AD5F-884D-413C-8A1E-6B480F8B3AA5}"/>
              </a:ext>
            </a:extLst>
          </p:cNvPr>
          <p:cNvSpPr/>
          <p:nvPr/>
        </p:nvSpPr>
        <p:spPr>
          <a:xfrm>
            <a:off x="3446894" y="2547236"/>
            <a:ext cx="14912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MatchRequest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A16DFA-55E9-46F2-9BA1-3EFF38E41A5D}"/>
              </a:ext>
            </a:extLst>
          </p:cNvPr>
          <p:cNvSpPr/>
          <p:nvPr/>
        </p:nvSpPr>
        <p:spPr>
          <a:xfrm>
            <a:off x="7658168" y="2731902"/>
            <a:ext cx="176980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MatchInfo (Match.cs)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54A09D50-BFFC-44C8-851B-7ADB325BCC6E}"/>
              </a:ext>
            </a:extLst>
          </p:cNvPr>
          <p:cNvSpPr/>
          <p:nvPr/>
        </p:nvSpPr>
        <p:spPr>
          <a:xfrm>
            <a:off x="7673206" y="3293337"/>
            <a:ext cx="1657815" cy="2899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MoveDTO</a:t>
            </a:r>
            <a:endParaRPr lang="de-DE" sz="1200" dirty="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D2E64007-6BC1-4035-8CAF-3D4AB22D8AA9}"/>
              </a:ext>
            </a:extLst>
          </p:cNvPr>
          <p:cNvSpPr/>
          <p:nvPr/>
        </p:nvSpPr>
        <p:spPr>
          <a:xfrm>
            <a:off x="3337436" y="3380288"/>
            <a:ext cx="1657815" cy="2899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MatchInfo (Match.cs)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39DC11-420D-4582-A596-AD02B03E2C48}"/>
              </a:ext>
            </a:extLst>
          </p:cNvPr>
          <p:cNvSpPr/>
          <p:nvPr/>
        </p:nvSpPr>
        <p:spPr>
          <a:xfrm>
            <a:off x="1496056" y="2416108"/>
            <a:ext cx="1821543" cy="1610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AdventureDay</a:t>
            </a:r>
            <a:br>
              <a:rPr lang="de-DE" dirty="0"/>
            </a:br>
            <a:r>
              <a:rPr lang="de-DE" dirty="0"/>
              <a:t>Runner</a:t>
            </a:r>
          </a:p>
          <a:p>
            <a:pPr algn="ctr"/>
            <a:r>
              <a:rPr lang="de-DE" dirty="0"/>
              <a:t>(WebApp C#)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9E27E7-9708-4566-BE75-C977DA911C6A}"/>
              </a:ext>
            </a:extLst>
          </p:cNvPr>
          <p:cNvSpPr/>
          <p:nvPr/>
        </p:nvSpPr>
        <p:spPr>
          <a:xfrm>
            <a:off x="283602" y="361372"/>
            <a:ext cx="1821543" cy="1610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Admin Portal</a:t>
            </a:r>
          </a:p>
          <a:p>
            <a:pPr algn="ctr"/>
            <a:r>
              <a:rPr lang="de-DE" dirty="0"/>
              <a:t>(WebApp C#)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839400-6557-4F28-A892-1CA1FA451BD1}"/>
              </a:ext>
            </a:extLst>
          </p:cNvPr>
          <p:cNvSpPr/>
          <p:nvPr/>
        </p:nvSpPr>
        <p:spPr>
          <a:xfrm>
            <a:off x="802965" y="4109548"/>
            <a:ext cx="3486293" cy="16106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Team Portal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2013-5DEE-4CCA-AAD2-C53706B76D19}"/>
              </a:ext>
            </a:extLst>
          </p:cNvPr>
          <p:cNvSpPr/>
          <p:nvPr/>
        </p:nvSpPr>
        <p:spPr>
          <a:xfrm>
            <a:off x="865586" y="4585531"/>
            <a:ext cx="1239559" cy="67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Team Registration 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B77FF6-B852-4061-A2E3-551CA72E583B}"/>
              </a:ext>
            </a:extLst>
          </p:cNvPr>
          <p:cNvSpPr/>
          <p:nvPr/>
        </p:nvSpPr>
        <p:spPr>
          <a:xfrm>
            <a:off x="3011055" y="4462798"/>
            <a:ext cx="1181453" cy="427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Leaderboard</a:t>
            </a:r>
            <a:endParaRPr lang="de-DE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84EC0D-82EE-476A-A600-683DC89513FD}"/>
              </a:ext>
            </a:extLst>
          </p:cNvPr>
          <p:cNvSpPr/>
          <p:nvPr/>
        </p:nvSpPr>
        <p:spPr>
          <a:xfrm>
            <a:off x="2476370" y="4972871"/>
            <a:ext cx="1239559" cy="67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Team Detail Page</a:t>
            </a:r>
          </a:p>
        </p:txBody>
      </p:sp>
    </p:spTree>
    <p:extLst>
      <p:ext uri="{BB962C8B-B14F-4D97-AF65-F5344CB8AC3E}">
        <p14:creationId xmlns:p14="http://schemas.microsoft.com/office/powerpoint/2010/main" val="356241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STS_x0020_Hashtags xmlns="2f1fb7b3-a9f6-47a4-92b9-b1429d3abad7"/>
    <MediaServiceKeyPoints xmlns="2f1fb7b3-a9f6-47a4-92b9-b1429d3abad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0BF9ECCD7D4745BBCD940EB1DB75D3" ma:contentTypeVersion="19" ma:contentTypeDescription="Create a new document." ma:contentTypeScope="" ma:versionID="271f88e904f5c7380a147a15632f73c4">
  <xsd:schema xmlns:xsd="http://www.w3.org/2001/XMLSchema" xmlns:xs="http://www.w3.org/2001/XMLSchema" xmlns:p="http://schemas.microsoft.com/office/2006/metadata/properties" xmlns:ns1="http://schemas.microsoft.com/sharepoint/v3" xmlns:ns3="6342fe8b-b755-483c-9424-05664bff1af9" xmlns:ns4="2f1fb7b3-a9f6-47a4-92b9-b1429d3abad7" targetNamespace="http://schemas.microsoft.com/office/2006/metadata/properties" ma:root="true" ma:fieldsID="f25f3b377de07b1d7e1e3deccf89538a" ns1:_="" ns3:_="" ns4:_="">
    <xsd:import namespace="http://schemas.microsoft.com/sharepoint/v3"/>
    <xsd:import namespace="6342fe8b-b755-483c-9424-05664bff1af9"/>
    <xsd:import namespace="2f1fb7b3-a9f6-47a4-92b9-b1429d3abad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_STS_x0020_Hashtags" minOccurs="0"/>
                <xsd:element ref="ns3:_STS_x0020_AppliedHashtags" minOccurs="0"/>
                <xsd:element ref="ns4:MediaServiceAutoTags" minOccurs="0"/>
                <xsd:element ref="ns1:_ip_UnifiedCompliancePolicyProperties" minOccurs="0"/>
                <xsd:element ref="ns1:_ip_UnifiedCompliancePolicyUIAction" minOccurs="0"/>
                <xsd:element ref="ns4:MediaServiceDateTake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42fe8b-b755-483c-9424-05664bff1a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_STS_x0020_AppliedHashtags" ma:index="16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fb7b3-a9f6-47a4-92b9-b1429d3aba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_STS_x0020_Hashtags" ma:index="15" nillable="true" ma:displayName="Hashtags" ma:description="" ma:list="{707368fb-e998-49f5-9bdc-3d850033a2af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822330-47DA-4C5D-BF65-7EB6C73C8FCC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2f1fb7b3-a9f6-47a4-92b9-b1429d3abad7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6342fe8b-b755-483c-9424-05664bff1af9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FD0503-F930-4C6C-B022-0770DE2310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EF8ABB-77D3-49DB-875E-1944ED965E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342fe8b-b755-483c-9424-05664bff1af9"/>
    <ds:schemaRef ds:uri="2f1fb7b3-a9f6-47a4-92b9-b1429d3aba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Meixner</dc:creator>
  <cp:lastModifiedBy>Ricardo Niepel</cp:lastModifiedBy>
  <cp:revision>4</cp:revision>
  <dcterms:created xsi:type="dcterms:W3CDTF">2020-07-23T12:19:36Z</dcterms:created>
  <dcterms:modified xsi:type="dcterms:W3CDTF">2020-09-10T12:44:31Z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2020-07-23T13:52:05Z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d92397de-9eed-45a7-bfea-ef5df4203240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0x010100E20BF9ECCD7D4745BBCD940EB1DB75D3</vt:lpwstr>
  </property>
</Properties>
</file>