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2CF04DC-7304-4178-9662-F4E203B6F5C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4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8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5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5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6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6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7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1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1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3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%5BESPEC%5D%20Fundamentos%20Aprendizagem%20M&#225;quina/T&#243;pico%2003%20-%20Aprendizado-Supervisionado%20-%20Arvores/T&#243;pico_03_Aprendizado_Supervisionado_Arvores_Decis&#227;o.ipynb" TargetMode="Externa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33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40000" y="4680000"/>
            <a:ext cx="9169200" cy="25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4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4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4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4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4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4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4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32760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(9/14) * log2(9/14) - (5/14) * log2(5/14) = 0.940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501720" y="1623960"/>
            <a:ext cx="62622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5984280" y="1973520"/>
            <a:ext cx="3581640" cy="479916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540000" y="1553760"/>
            <a:ext cx="2052360" cy="5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8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8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8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8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2760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(3/7) * log2(3/7) - (4/7) * log2(4/7) = 0.985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-(6/7) * log2(6/7) - (1/7) * log2(1/7) = 0.592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[(7/14)*0.985 + (7/14)*0.592] = 0.151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6247080" y="2325600"/>
            <a:ext cx="3318840" cy="444708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3501720" y="1623960"/>
            <a:ext cx="62622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40360" y="1554120"/>
            <a:ext cx="1438200" cy="40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5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5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5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2760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(2/5) * log2(2/5) - (3/5) * log2(3/5) = 0.971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(3/5) * log2(3/5) - (2/5) * log2(2/5) = 0.971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6463800" y="2325600"/>
            <a:ext cx="3102120" cy="415656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3501720" y="1623960"/>
            <a:ext cx="62622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540720" y="1554120"/>
            <a:ext cx="1438200" cy="40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5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5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5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Outlook tem mais ganho de informação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6275160" y="2185560"/>
            <a:ext cx="3318840" cy="44470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3501720" y="1623960"/>
            <a:ext cx="626220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540720" y="1554120"/>
            <a:ext cx="1438200" cy="40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6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6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6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6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breve: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Altura, tempo...)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060000" y="3918600"/>
            <a:ext cx="4549320" cy="277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6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6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6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6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7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7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7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7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Tópico_03_Aprendizado_Supervisionado_Arvores_Decisão.ipynb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677052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rcRect l="3004" t="7623" r="-2059" b="0"/>
          <a:stretch/>
        </p:blipFill>
        <p:spPr>
          <a:xfrm>
            <a:off x="4114800" y="2372760"/>
            <a:ext cx="3330000" cy="28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6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um nível de decisão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71520" y="2815560"/>
            <a:ext cx="6130440" cy="383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91120" y="3344040"/>
            <a:ext cx="4549320" cy="277776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1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05440" y="2927160"/>
            <a:ext cx="3649680" cy="333072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4343400" y="3429000"/>
            <a:ext cx="1370880" cy="685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?????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2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345680" y="3785400"/>
            <a:ext cx="2772360" cy="7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2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2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327960" y="1517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= Dataset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(Entropia Máxima)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757440" y="2510640"/>
            <a:ext cx="2772360" cy="7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rcRect l="0" t="937" r="838" b="-1197"/>
          <a:stretch/>
        </p:blipFill>
        <p:spPr>
          <a:xfrm>
            <a:off x="6386040" y="4146480"/>
            <a:ext cx="2930400" cy="255996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3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037520" y="3120840"/>
            <a:ext cx="2404800" cy="67464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5196600" y="1924920"/>
            <a:ext cx="4406400" cy="17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3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27960" y="1553760"/>
            <a:ext cx="9190440" cy="51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458</TotalTime>
  <Application>LibreOffice/24.2.7.2$Linux_X86_64 LibreOffice_project/420$Build-2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2025-10-10T15:54:28Z</dcterms:modified>
  <cp:revision>51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