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937835C-14BA-4528-8E92-73E202026C9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1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e Programação Dinâmica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95360" y="3062880"/>
            <a:ext cx="603288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85840" indent="-28584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N=2 -&gt;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N=4 -&gt;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N=6 -&gt; 18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N=8 -&gt; 24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N=10 -&gt; 40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82880" y="698400"/>
            <a:ext cx="40863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2" descr=""/>
          <p:cNvPicPr/>
          <p:nvPr/>
        </p:nvPicPr>
        <p:blipFill>
          <a:blip r:embed="rId1"/>
          <a:stretch/>
        </p:blipFill>
        <p:spPr>
          <a:xfrm>
            <a:off x="182880" y="2078640"/>
            <a:ext cx="4498200" cy="69192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4860000" y="270000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65240" y="731520"/>
            <a:ext cx="35118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572" descr=""/>
          <p:cNvPicPr/>
          <p:nvPr/>
        </p:nvPicPr>
        <p:blipFill>
          <a:blip r:embed="rId1"/>
          <a:stretch/>
        </p:blipFill>
        <p:spPr>
          <a:xfrm>
            <a:off x="471960" y="1980000"/>
            <a:ext cx="4093200" cy="117864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5040000" y="270000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65240" y="731520"/>
            <a:ext cx="351180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Big O – 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2" descr="Big-O Algorithm Complexity Cheat Sheet | Interview Prep"/>
          <p:cNvPicPr/>
          <p:nvPr/>
        </p:nvPicPr>
        <p:blipFill>
          <a:blip r:embed="rId1"/>
          <a:stretch/>
        </p:blipFill>
        <p:spPr>
          <a:xfrm>
            <a:off x="2344680" y="2179080"/>
            <a:ext cx="5198760" cy="351432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765360" y="1620000"/>
            <a:ext cx="3373560" cy="5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 O - Buscas/Ordenação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583" descr=""/>
          <p:cNvPicPr/>
          <p:nvPr/>
        </p:nvPicPr>
        <p:blipFill>
          <a:blip r:embed="rId1"/>
          <a:stretch/>
        </p:blipFill>
        <p:spPr>
          <a:xfrm>
            <a:off x="228600" y="3200400"/>
            <a:ext cx="3683520" cy="249300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584" descr=""/>
          <p:cNvPicPr/>
          <p:nvPr/>
        </p:nvPicPr>
        <p:blipFill>
          <a:blip r:embed="rId2"/>
          <a:stretch/>
        </p:blipFill>
        <p:spPr>
          <a:xfrm>
            <a:off x="4272840" y="3031200"/>
            <a:ext cx="5259600" cy="291672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8"/>
          <p:cNvSpPr/>
          <p:nvPr/>
        </p:nvSpPr>
        <p:spPr>
          <a:xfrm>
            <a:off x="5749200" y="2392920"/>
            <a:ext cx="342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20">
              <a:lnSpc>
                <a:spcPct val="100000"/>
              </a:lnSpc>
              <a:spcAft>
                <a:spcPts val="1140"/>
              </a:spcAft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ixaDeTexto 10"/>
          <p:cNvSpPr/>
          <p:nvPr/>
        </p:nvSpPr>
        <p:spPr>
          <a:xfrm>
            <a:off x="1144440" y="2520000"/>
            <a:ext cx="263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O(2n) → O(n)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Imagem 589" descr=""/>
          <p:cNvPicPr/>
          <p:nvPr/>
        </p:nvPicPr>
        <p:blipFill>
          <a:blip r:embed="rId1"/>
          <a:stretch/>
        </p:blipFill>
        <p:spPr>
          <a:xfrm>
            <a:off x="2700000" y="3104640"/>
            <a:ext cx="3598920" cy="25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1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13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m 1" descr=""/>
          <p:cNvPicPr/>
          <p:nvPr/>
        </p:nvPicPr>
        <p:blipFill>
          <a:blip r:embed="rId1"/>
          <a:stretch/>
        </p:blipFill>
        <p:spPr>
          <a:xfrm>
            <a:off x="546840" y="1747800"/>
            <a:ext cx="3921840" cy="152136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4801680" y="198000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7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02 – Programação Dinâmica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15960" y="189684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Richard Belmamm , 1950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Programação’ tem sentido de ‘Planejamento’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sub-problemas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 Fibonacci recursivo é ineficiente (Exponencial 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)))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Imagem 594" descr=""/>
          <p:cNvPicPr/>
          <p:nvPr/>
        </p:nvPicPr>
        <p:blipFill>
          <a:blip r:embed="rId1"/>
          <a:stretch/>
        </p:blipFill>
        <p:spPr>
          <a:xfrm>
            <a:off x="713880" y="3944160"/>
            <a:ext cx="3874320" cy="702360"/>
          </a:xfrm>
          <a:prstGeom prst="rect">
            <a:avLst/>
          </a:prstGeom>
          <a:ln w="0">
            <a:noFill/>
          </a:ln>
        </p:spPr>
      </p:pic>
      <p:pic>
        <p:nvPicPr>
          <p:cNvPr id="270" name="Imagem 595" descr=""/>
          <p:cNvPicPr/>
          <p:nvPr/>
        </p:nvPicPr>
        <p:blipFill>
          <a:blip r:embed="rId2"/>
          <a:stretch/>
        </p:blipFill>
        <p:spPr>
          <a:xfrm>
            <a:off x="5257800" y="4067280"/>
            <a:ext cx="4700160" cy="1896840"/>
          </a:xfrm>
          <a:prstGeom prst="rect">
            <a:avLst/>
          </a:prstGeom>
          <a:ln w="0">
            <a:noFill/>
          </a:ln>
        </p:spPr>
      </p:pic>
      <p:pic>
        <p:nvPicPr>
          <p:cNvPr id="271" name="Imagem 596" descr=""/>
          <p:cNvPicPr/>
          <p:nvPr/>
        </p:nvPicPr>
        <p:blipFill>
          <a:blip r:embed="rId3"/>
          <a:stretch/>
        </p:blipFill>
        <p:spPr>
          <a:xfrm>
            <a:off x="323640" y="4785840"/>
            <a:ext cx="4813200" cy="13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Codificar!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Imagem 601" descr=""/>
          <p:cNvPicPr/>
          <p:nvPr/>
        </p:nvPicPr>
        <p:blipFill>
          <a:blip r:embed="rId1"/>
          <a:stretch/>
        </p:blipFill>
        <p:spPr>
          <a:xfrm>
            <a:off x="897120" y="2919240"/>
            <a:ext cx="7287120" cy="13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Notação BigO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5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01 – Complexidade e Notação Assintótica (BigO)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custo para encontrarmos um valor em um vetor de tamanho 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6" name="Table 5"/>
          <p:cNvGraphicFramePr/>
          <p:nvPr/>
        </p:nvGraphicFramePr>
        <p:xfrm>
          <a:off x="2572200" y="4561560"/>
          <a:ext cx="5075280" cy="428760"/>
        </p:xfrm>
        <a:graphic>
          <a:graphicData uri="http://schemas.openxmlformats.org/drawingml/2006/table">
            <a:tbl>
              <a:tblPr/>
              <a:tblGrid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10480"/>
              </a:tblGrid>
              <a:tr h="4287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97" name="CustomShape 6"/>
          <p:cNvSpPr/>
          <p:nvPr/>
        </p:nvSpPr>
        <p:spPr>
          <a:xfrm>
            <a:off x="2560320" y="4903920"/>
            <a:ext cx="51789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→ O( 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 (tende ao infinito)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548" descr=""/>
          <p:cNvPicPr/>
          <p:nvPr/>
        </p:nvPicPr>
        <p:blipFill>
          <a:blip r:embed="rId1"/>
          <a:stretch/>
        </p:blipFill>
        <p:spPr>
          <a:xfrm>
            <a:off x="897120" y="4320000"/>
            <a:ext cx="2238840" cy="217224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572000" y="399204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552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3988440" cy="89280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3937320" y="2971800"/>
            <a:ext cx="5595120" cy="31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559" descr=""/>
          <p:cNvPicPr/>
          <p:nvPr/>
        </p:nvPicPr>
        <p:blipFill>
          <a:blip r:embed="rId1"/>
          <a:stretch/>
        </p:blipFill>
        <p:spPr>
          <a:xfrm>
            <a:off x="546840" y="1747800"/>
            <a:ext cx="3921840" cy="152136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801680" y="198000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16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10000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laços aninhados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564" descr=""/>
          <p:cNvPicPr/>
          <p:nvPr/>
        </p:nvPicPr>
        <p:blipFill>
          <a:blip r:embed="rId1"/>
          <a:stretch/>
        </p:blipFill>
        <p:spPr>
          <a:xfrm>
            <a:off x="553320" y="1747800"/>
            <a:ext cx="4089240" cy="198072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249480" y="731520"/>
            <a:ext cx="33411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4860000" y="255852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017520" y="2286000"/>
            <a:ext cx="603288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82880" y="698400"/>
            <a:ext cx="40863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Logaritmica: O(log 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578" descr=""/>
          <p:cNvPicPr/>
          <p:nvPr/>
        </p:nvPicPr>
        <p:blipFill>
          <a:blip r:embed="rId1"/>
          <a:stretch/>
        </p:blipFill>
        <p:spPr>
          <a:xfrm>
            <a:off x="783360" y="1736640"/>
            <a:ext cx="2502000" cy="450216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4448160" y="1838520"/>
            <a:ext cx="473076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</TotalTime>
  <Application>LibreOffice/24.2.7.2$Linux_X86_64 LibreOffice_project/420$Build-2</Application>
  <AppVersion>15.0000</AppVersion>
  <Words>990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2025-08-15T17:30:49Z</dcterms:modified>
  <cp:revision>151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