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slide" Target="slides/slide31.xml"/><Relationship Id="rId6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A42270E-B0C8-474B-A156-38893926606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4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7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5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8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9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107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112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7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1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3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16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9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4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7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68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6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92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102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7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#3 - Listas Encadeadas e Tabela Hash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064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4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5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600" cy="68436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2560" cy="131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7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75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7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7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600" cy="68436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4113720" cy="137664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59400" cy="45540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048200" y="3200400"/>
            <a:ext cx="5323320" cy="297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4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400" cy="159840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457200" y="4114800"/>
            <a:ext cx="3199320" cy="22752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80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8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8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400" cy="159840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398480" y="2779200"/>
            <a:ext cx="3829680" cy="123660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457560" y="4114800"/>
            <a:ext cx="3199320" cy="22752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5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5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1974960"/>
            <a:ext cx="2759400" cy="159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85"/>
          <p:cNvSpPr/>
          <p:nvPr/>
        </p:nvSpPr>
        <p:spPr>
          <a:xfrm>
            <a:off x="432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Atualizando as referências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8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8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3429000"/>
            <a:ext cx="6088320" cy="256752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09280" y="2514600"/>
            <a:ext cx="2618640" cy="144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7480" cy="366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9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5" descr=""/>
          <p:cNvPicPr/>
          <p:nvPr/>
        </p:nvPicPr>
        <p:blipFill>
          <a:blip r:embed="rId1"/>
          <a:stretch/>
        </p:blipFill>
        <p:spPr>
          <a:xfrm>
            <a:off x="7551000" y="2816640"/>
            <a:ext cx="1977480" cy="366084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600200" y="2914920"/>
            <a:ext cx="3494160" cy="97020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609920" y="4572000"/>
            <a:ext cx="4332600" cy="208440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1600560" y="2914920"/>
            <a:ext cx="3494160" cy="97020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5"/>
          <a:stretch/>
        </p:blipFill>
        <p:spPr>
          <a:xfrm>
            <a:off x="1609920" y="4572360"/>
            <a:ext cx="4332600" cy="208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7240" cy="232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03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104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dois 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na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105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106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5849640" y="457200"/>
            <a:ext cx="3750480" cy="195120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4114800" y="1958760"/>
            <a:ext cx="2588040" cy="215496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3886200" y="4343400"/>
            <a:ext cx="3186000" cy="22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Contextualização do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08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Outras Arquiteturas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09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Duplamente Encadeada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Circular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110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11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4760280" y="1533960"/>
            <a:ext cx="3696840" cy="166536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479240" y="4321080"/>
            <a:ext cx="2405880" cy="185004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4800600" y="4905720"/>
            <a:ext cx="441828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457920" y="2514600"/>
            <a:ext cx="571356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5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Hash Table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3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15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6"/>
          <p:cNvSpPr/>
          <p:nvPr/>
        </p:nvSpPr>
        <p:spPr>
          <a:xfrm>
            <a:off x="360000" y="1728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 (i.e CPF)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custosa: O(n)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Binária O(log n)?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Recursivos (i.e QuickSort - N Log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Recursivos (i.e Insertion N^2)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3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417640" cy="6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3360" cy="1310760"/>
          </a:xfrm>
          <a:prstGeom prst="rect">
            <a:avLst/>
          </a:prstGeom>
          <a:ln w="0">
            <a:noFill/>
          </a:ln>
        </p:spPr>
      </p:pic>
      <p:pic>
        <p:nvPicPr>
          <p:cNvPr id="333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49200" cy="272520"/>
          </a:xfrm>
          <a:prstGeom prst="rect">
            <a:avLst/>
          </a:prstGeom>
          <a:ln w="0">
            <a:noFill/>
          </a:ln>
        </p:spPr>
      </p:pic>
      <p:pic>
        <p:nvPicPr>
          <p:cNvPr id="334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0160" cy="27252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2040" cy="529920"/>
          </a:xfrm>
          <a:prstGeom prst="rect">
            <a:avLst/>
          </a:prstGeom>
          <a:ln w="0">
            <a:noFill/>
          </a:ln>
        </p:spPr>
      </p:pic>
      <p:sp>
        <p:nvSpPr>
          <p:cNvPr id="336" name="CustomShape 23"/>
          <p:cNvSpPr/>
          <p:nvPr/>
        </p:nvSpPr>
        <p:spPr>
          <a:xfrm>
            <a:off x="6436080" y="4745160"/>
            <a:ext cx="728280" cy="27108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2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5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360000" y="19234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49240" cy="316836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0640" cy="272880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2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2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0"/>
          <p:cNvSpPr/>
          <p:nvPr/>
        </p:nvSpPr>
        <p:spPr>
          <a:xfrm>
            <a:off x="7598520" y="69004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5280" cy="85140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49200" cy="27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3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6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37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3840" cy="257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2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113"/>
          <p:cNvSpPr/>
          <p:nvPr/>
        </p:nvSpPr>
        <p:spPr>
          <a:xfrm>
            <a:off x="360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555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26/09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Presença: +2h de aula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11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115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9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95"/>
          <p:cNvSpPr/>
          <p:nvPr/>
        </p:nvSpPr>
        <p:spPr>
          <a:xfrm>
            <a:off x="360000" y="1584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3333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26/09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Presença: +2h de aula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Exceto pela Avaliação Individual, os Trabalhos 01 e 02 são realizados em Grupos (CANVA)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3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4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4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4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hash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 de Desempenho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 Número de Colisões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8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58280" y="2514960"/>
            <a:ext cx="5713560" cy="7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2400" cy="508284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 rot="8716800">
            <a:off x="6567840" y="4603320"/>
            <a:ext cx="798480" cy="33660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6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0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2480" cy="263052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7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64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Grafos,….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39800" cy="249192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67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39800" cy="249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60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6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7000" cy="275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99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00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01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6360" cy="367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1636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2025-08-22T13:33:46Z</cp:lastPrinted>
  <dcterms:modified xsi:type="dcterms:W3CDTF">2025-08-23T15:01:20Z</dcterms:modified>
  <cp:revision>166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