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6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36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15.jpeg" ContentType="image/jpeg"/>
  <Override PartName="/ppt/media/image14.png" ContentType="image/png"/>
  <Override PartName="/ppt/media/image10.png" ContentType="image/png"/>
  <Override PartName="/ppt/media/image1.jpeg" ContentType="image/jpeg"/>
  <Override PartName="/ppt/media/image47.png" ContentType="image/png"/>
  <Override PartName="/ppt/media/image25.jpeg" ContentType="image/jpeg"/>
  <Override PartName="/ppt/media/image2.png" ContentType="image/png"/>
  <Override PartName="/ppt/media/image32.png" ContentType="image/png"/>
  <Override PartName="/ppt/media/image3.jpeg" ContentType="image/jpeg"/>
  <Override PartName="/ppt/media/image30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42.png" ContentType="image/png"/>
  <Override PartName="/ppt/media/image44.png" ContentType="image/png"/>
  <Override PartName="/ppt/media/image43.png" ContentType="image/png"/>
  <Override PartName="/ppt/media/image45.jpeg" ContentType="image/jpeg"/>
  <Override PartName="/ppt/media/image55.png" ContentType="image/png"/>
  <Override PartName="/ppt/media/image46.png" ContentType="image/png"/>
  <Override PartName="/ppt/media/image50.png" ContentType="image/png"/>
  <Override PartName="/ppt/media/image11.png" ContentType="image/png"/>
  <Override PartName="/ppt/media/image48.png" ContentType="image/png"/>
  <Override PartName="/ppt/media/image33.png" ContentType="image/png"/>
  <Override PartName="/ppt/media/image51.jpeg" ContentType="image/jpe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13.png" ContentType="image/png"/>
  <Override PartName="/ppt/media/image54.jpeg" ContentType="image/jpeg"/>
  <Override PartName="/ppt/media/image31.png" ContentType="image/png"/>
  <Override PartName="/ppt/media/image6.png" ContentType="image/png"/>
  <Override PartName="/ppt/media/image29.png" ContentType="image/png"/>
  <Override PartName="/ppt/media/image39.png" ContentType="image/png"/>
  <Override PartName="/ppt/media/image9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8.png" ContentType="image/png"/>
  <Override PartName="/ppt/media/image8.jpeg" ContentType="image/jpe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34678C-9964-4A53-8F73-6D8E084CCE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DFA175-BAD2-4B13-AFB0-4D59BB076D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71832C-766B-4B66-B00C-6110133305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624083-8AB5-4026-A56C-69A8ECE54E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359A9F-E561-40B5-A8BF-7F39048C76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D41764-9A14-427C-B9B6-D632FA8C57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7C7B4A-54B6-4C27-9AA9-3D6335AC92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447D65-B0CF-4F3C-9216-5C45B088DD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4D1742-B8E5-4B26-BE1F-E1A24A7649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AFB85A-99C5-42D9-8796-3451E7B215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730D49-B100-489B-866E-F7EB5B826B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38A3F1-7CAD-4D4A-A43A-793F70C81F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q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í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F23DD6-9DD5-4F5C-BD6C-C9C30ED4AFD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jpe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jpe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jpe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jpe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Foto de Old Monitor De Computador e mais fotos de stock de Computador -  Computador, Antigo, Monitor de computador - iStock"/>
          <p:cNvPicPr/>
          <p:nvPr/>
        </p:nvPicPr>
        <p:blipFill>
          <a:blip r:embed="rId1"/>
          <a:srcRect l="9467" t="9711" r="10053" b="6795"/>
          <a:stretch/>
        </p:blipFill>
        <p:spPr>
          <a:xfrm>
            <a:off x="78480" y="4401000"/>
            <a:ext cx="2262240" cy="2247120"/>
          </a:xfrm>
          <a:prstGeom prst="rect">
            <a:avLst/>
          </a:prstGeom>
          <a:ln w="0">
            <a:noFill/>
          </a:ln>
        </p:spPr>
      </p:pic>
      <p:sp>
        <p:nvSpPr>
          <p:cNvPr id="42" name="CaixaDeTexto 13"/>
          <p:cNvSpPr/>
          <p:nvPr/>
        </p:nvSpPr>
        <p:spPr>
          <a:xfrm>
            <a:off x="467640" y="4672080"/>
            <a:ext cx="1810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3" name="Imagem 7" descr=""/>
          <p:cNvPicPr/>
          <p:nvPr/>
        </p:nvPicPr>
        <p:blipFill>
          <a:blip r:embed="rId2"/>
          <a:stretch/>
        </p:blipFill>
        <p:spPr>
          <a:xfrm>
            <a:off x="176040" y="194760"/>
            <a:ext cx="6352920" cy="37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 descr="Foto de Old Monitor De Computador e mais fotos de stock de Computador -  Computador, Antigo, Monitor de computador - iStock"/>
          <p:cNvPicPr/>
          <p:nvPr/>
        </p:nvPicPr>
        <p:blipFill>
          <a:blip r:embed="rId1"/>
          <a:srcRect l="9467" t="9711" r="10053" b="6795"/>
          <a:stretch/>
        </p:blipFill>
        <p:spPr>
          <a:xfrm>
            <a:off x="78480" y="3706560"/>
            <a:ext cx="1886040" cy="1873440"/>
          </a:xfrm>
          <a:prstGeom prst="rect">
            <a:avLst/>
          </a:prstGeom>
          <a:ln w="0">
            <a:noFill/>
          </a:ln>
        </p:spPr>
      </p:pic>
      <p:sp>
        <p:nvSpPr>
          <p:cNvPr id="45" name="CaixaDeTexto 13"/>
          <p:cNvSpPr/>
          <p:nvPr/>
        </p:nvSpPr>
        <p:spPr>
          <a:xfrm>
            <a:off x="388800" y="3932640"/>
            <a:ext cx="179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46" name="Retângulo 14"/>
          <p:cNvSpPr/>
          <p:nvPr/>
        </p:nvSpPr>
        <p:spPr>
          <a:xfrm>
            <a:off x="7248960" y="3920760"/>
            <a:ext cx="1143000" cy="4042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47" name="Retângulo 3"/>
          <p:cNvSpPr/>
          <p:nvPr/>
        </p:nvSpPr>
        <p:spPr>
          <a:xfrm>
            <a:off x="6766560" y="1169280"/>
            <a:ext cx="2108160" cy="32634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aixaDeTexto 4"/>
          <p:cNvSpPr/>
          <p:nvPr/>
        </p:nvSpPr>
        <p:spPr>
          <a:xfrm>
            <a:off x="7271280" y="871560"/>
            <a:ext cx="109836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49" name="Seta: para a Direita 21"/>
          <p:cNvSpPr/>
          <p:nvPr/>
        </p:nvSpPr>
        <p:spPr>
          <a:xfrm rot="10800000">
            <a:off x="8514720" y="3964680"/>
            <a:ext cx="726120" cy="297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Imagem 2" descr=""/>
          <p:cNvPicPr/>
          <p:nvPr/>
        </p:nvPicPr>
        <p:blipFill>
          <a:blip r:embed="rId2"/>
          <a:stretch/>
        </p:blipFill>
        <p:spPr>
          <a:xfrm>
            <a:off x="199440" y="226440"/>
            <a:ext cx="2914560" cy="1246680"/>
          </a:xfrm>
          <a:prstGeom prst="rect">
            <a:avLst/>
          </a:prstGeom>
          <a:ln w="0">
            <a:noFill/>
          </a:ln>
        </p:spPr>
      </p:pic>
      <p:pic>
        <p:nvPicPr>
          <p:cNvPr id="51" name="Imagem 6" descr=""/>
          <p:cNvPicPr/>
          <p:nvPr/>
        </p:nvPicPr>
        <p:blipFill>
          <a:blip r:embed="rId3"/>
          <a:stretch/>
        </p:blipFill>
        <p:spPr>
          <a:xfrm>
            <a:off x="215280" y="239040"/>
            <a:ext cx="2898720" cy="123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20" descr=""/>
          <p:cNvPicPr/>
          <p:nvPr/>
        </p:nvPicPr>
        <p:blipFill>
          <a:blip r:embed="rId1"/>
          <a:stretch/>
        </p:blipFill>
        <p:spPr>
          <a:xfrm>
            <a:off x="1258200" y="1546560"/>
            <a:ext cx="2825640" cy="1219680"/>
          </a:xfrm>
          <a:prstGeom prst="rect">
            <a:avLst/>
          </a:prstGeom>
          <a:ln w="0">
            <a:noFill/>
          </a:ln>
        </p:spPr>
      </p:pic>
      <p:pic>
        <p:nvPicPr>
          <p:cNvPr id="53" name="Imagem 22" descr=""/>
          <p:cNvPicPr/>
          <p:nvPr/>
        </p:nvPicPr>
        <p:blipFill>
          <a:blip r:embed="rId2"/>
          <a:stretch/>
        </p:blipFill>
        <p:spPr>
          <a:xfrm>
            <a:off x="194040" y="209520"/>
            <a:ext cx="2772720" cy="121212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2" descr="Foto de Old Monitor De Computador e mais fotos de stock de Computador -  Computador, Antigo, Monitor de computador - iStock"/>
          <p:cNvPicPr/>
          <p:nvPr/>
        </p:nvPicPr>
        <p:blipFill>
          <a:blip r:embed="rId3"/>
          <a:srcRect l="9467" t="9711" r="10053" b="6795"/>
          <a:stretch/>
        </p:blipFill>
        <p:spPr>
          <a:xfrm>
            <a:off x="78480" y="3543480"/>
            <a:ext cx="1799280" cy="1787040"/>
          </a:xfrm>
          <a:prstGeom prst="rect">
            <a:avLst/>
          </a:prstGeom>
          <a:ln w="0">
            <a:noFill/>
          </a:ln>
        </p:spPr>
      </p:pic>
      <p:sp>
        <p:nvSpPr>
          <p:cNvPr id="55" name="Retângulo 16"/>
          <p:cNvSpPr/>
          <p:nvPr/>
        </p:nvSpPr>
        <p:spPr>
          <a:xfrm>
            <a:off x="6919560" y="3747600"/>
            <a:ext cx="1090800" cy="3859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56" name="Retângulo 17"/>
          <p:cNvSpPr/>
          <p:nvPr/>
        </p:nvSpPr>
        <p:spPr>
          <a:xfrm>
            <a:off x="6459480" y="1122480"/>
            <a:ext cx="2011320" cy="31136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aixaDeTexto 18"/>
          <p:cNvSpPr/>
          <p:nvPr/>
        </p:nvSpPr>
        <p:spPr>
          <a:xfrm>
            <a:off x="6916320" y="838440"/>
            <a:ext cx="109692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58" name="Retângulo 25"/>
          <p:cNvSpPr/>
          <p:nvPr/>
        </p:nvSpPr>
        <p:spPr>
          <a:xfrm>
            <a:off x="6919560" y="3258720"/>
            <a:ext cx="1090800" cy="3859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59" name="Seta: para a Direita 28"/>
          <p:cNvSpPr/>
          <p:nvPr/>
        </p:nvSpPr>
        <p:spPr>
          <a:xfrm rot="10800000">
            <a:off x="8127000" y="3312360"/>
            <a:ext cx="693000" cy="28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" name="Imagem 21" descr=""/>
          <p:cNvPicPr/>
          <p:nvPr/>
        </p:nvPicPr>
        <p:blipFill>
          <a:blip r:embed="rId4"/>
          <a:stretch/>
        </p:blipFill>
        <p:spPr>
          <a:xfrm>
            <a:off x="194040" y="222840"/>
            <a:ext cx="2780280" cy="1189440"/>
          </a:xfrm>
          <a:prstGeom prst="rect">
            <a:avLst/>
          </a:prstGeom>
          <a:ln w="0">
            <a:noFill/>
          </a:ln>
        </p:spPr>
      </p:pic>
      <p:pic>
        <p:nvPicPr>
          <p:cNvPr id="61" name="Imagem 8" descr=""/>
          <p:cNvPicPr/>
          <p:nvPr/>
        </p:nvPicPr>
        <p:blipFill>
          <a:blip r:embed="rId5"/>
          <a:stretch/>
        </p:blipFill>
        <p:spPr>
          <a:xfrm>
            <a:off x="1288440" y="1571760"/>
            <a:ext cx="2795400" cy="1227240"/>
          </a:xfrm>
          <a:prstGeom prst="rect">
            <a:avLst/>
          </a:prstGeom>
          <a:ln w="0">
            <a:noFill/>
          </a:ln>
        </p:spPr>
      </p:pic>
      <p:pic>
        <p:nvPicPr>
          <p:cNvPr id="62" name="Imagem 23" descr=""/>
          <p:cNvPicPr/>
          <p:nvPr/>
        </p:nvPicPr>
        <p:blipFill>
          <a:blip r:embed="rId6"/>
          <a:stretch/>
        </p:blipFill>
        <p:spPr>
          <a:xfrm>
            <a:off x="209160" y="235080"/>
            <a:ext cx="2765160" cy="1181520"/>
          </a:xfrm>
          <a:prstGeom prst="rect">
            <a:avLst/>
          </a:prstGeom>
          <a:ln w="0">
            <a:noFill/>
          </a:ln>
        </p:spPr>
      </p:pic>
      <p:sp>
        <p:nvSpPr>
          <p:cNvPr id="63" name="Conector: Angulado 30"/>
          <p:cNvSpPr/>
          <p:nvPr/>
        </p:nvSpPr>
        <p:spPr>
          <a:xfrm flipH="1" rot="16200000">
            <a:off x="2898360" y="1200600"/>
            <a:ext cx="439560" cy="30240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m 20" descr=""/>
          <p:cNvPicPr/>
          <p:nvPr/>
        </p:nvPicPr>
        <p:blipFill>
          <a:blip r:embed="rId1"/>
          <a:stretch/>
        </p:blipFill>
        <p:spPr>
          <a:xfrm>
            <a:off x="1306800" y="1601640"/>
            <a:ext cx="2942280" cy="1269720"/>
          </a:xfrm>
          <a:prstGeom prst="rect">
            <a:avLst/>
          </a:prstGeom>
          <a:ln w="0">
            <a:noFill/>
          </a:ln>
        </p:spPr>
      </p:pic>
      <p:pic>
        <p:nvPicPr>
          <p:cNvPr id="65" name="Imagem 22" descr=""/>
          <p:cNvPicPr/>
          <p:nvPr/>
        </p:nvPicPr>
        <p:blipFill>
          <a:blip r:embed="rId2"/>
          <a:stretch/>
        </p:blipFill>
        <p:spPr>
          <a:xfrm>
            <a:off x="198720" y="209520"/>
            <a:ext cx="2886840" cy="1261800"/>
          </a:xfrm>
          <a:prstGeom prst="rect">
            <a:avLst/>
          </a:prstGeom>
          <a:ln w="0">
            <a:noFill/>
          </a:ln>
        </p:spPr>
      </p:pic>
      <p:pic>
        <p:nvPicPr>
          <p:cNvPr id="66" name="Imagem 24" descr=""/>
          <p:cNvPicPr/>
          <p:nvPr/>
        </p:nvPicPr>
        <p:blipFill>
          <a:blip r:embed="rId3"/>
          <a:stretch/>
        </p:blipFill>
        <p:spPr>
          <a:xfrm>
            <a:off x="2636280" y="3001680"/>
            <a:ext cx="2910600" cy="124632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2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78480" y="3680640"/>
            <a:ext cx="1873440" cy="1860840"/>
          </a:xfrm>
          <a:prstGeom prst="rect">
            <a:avLst/>
          </a:prstGeom>
          <a:ln w="0">
            <a:noFill/>
          </a:ln>
        </p:spPr>
      </p:pic>
      <p:sp>
        <p:nvSpPr>
          <p:cNvPr id="68" name="Retângulo 18"/>
          <p:cNvSpPr/>
          <p:nvPr/>
        </p:nvSpPr>
        <p:spPr>
          <a:xfrm>
            <a:off x="7201440" y="3893040"/>
            <a:ext cx="1135440" cy="4021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69" name="Retângulo 19"/>
          <p:cNvSpPr/>
          <p:nvPr/>
        </p:nvSpPr>
        <p:spPr>
          <a:xfrm>
            <a:off x="6722280" y="1159920"/>
            <a:ext cx="2094120" cy="3241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aixaDeTexto 21"/>
          <p:cNvSpPr/>
          <p:nvPr/>
        </p:nvSpPr>
        <p:spPr>
          <a:xfrm>
            <a:off x="7219800" y="864360"/>
            <a:ext cx="109836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71" name="Retângulo 23"/>
          <p:cNvSpPr/>
          <p:nvPr/>
        </p:nvSpPr>
        <p:spPr>
          <a:xfrm>
            <a:off x="7201440" y="3384360"/>
            <a:ext cx="1135440" cy="401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72" name="Retângulo 27"/>
          <p:cNvSpPr/>
          <p:nvPr/>
        </p:nvSpPr>
        <p:spPr>
          <a:xfrm>
            <a:off x="7201440" y="2871720"/>
            <a:ext cx="1135440" cy="4021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</a:rPr>
              <a:t>print_rec(1)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73" name="Seta: para a Direita 29"/>
          <p:cNvSpPr/>
          <p:nvPr/>
        </p:nvSpPr>
        <p:spPr>
          <a:xfrm rot="10800000">
            <a:off x="8458560" y="2919600"/>
            <a:ext cx="721440" cy="29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Imagem 16" descr=""/>
          <p:cNvPicPr/>
          <p:nvPr/>
        </p:nvPicPr>
        <p:blipFill>
          <a:blip r:embed="rId5"/>
          <a:stretch/>
        </p:blipFill>
        <p:spPr>
          <a:xfrm>
            <a:off x="198720" y="223560"/>
            <a:ext cx="2895120" cy="1238400"/>
          </a:xfrm>
          <a:prstGeom prst="rect">
            <a:avLst/>
          </a:prstGeom>
          <a:ln w="0">
            <a:noFill/>
          </a:ln>
        </p:spPr>
      </p:pic>
      <p:pic>
        <p:nvPicPr>
          <p:cNvPr id="75" name="Imagem 25" descr=""/>
          <p:cNvPicPr/>
          <p:nvPr/>
        </p:nvPicPr>
        <p:blipFill>
          <a:blip r:embed="rId6"/>
          <a:stretch/>
        </p:blipFill>
        <p:spPr>
          <a:xfrm>
            <a:off x="1338480" y="1611360"/>
            <a:ext cx="2910600" cy="1277640"/>
          </a:xfrm>
          <a:prstGeom prst="rect">
            <a:avLst/>
          </a:prstGeom>
          <a:ln w="0">
            <a:noFill/>
          </a:ln>
        </p:spPr>
      </p:pic>
      <p:pic>
        <p:nvPicPr>
          <p:cNvPr id="76" name="Imagem 2" descr=""/>
          <p:cNvPicPr/>
          <p:nvPr/>
        </p:nvPicPr>
        <p:blipFill>
          <a:blip r:embed="rId7"/>
          <a:stretch/>
        </p:blipFill>
        <p:spPr>
          <a:xfrm>
            <a:off x="2665800" y="3013560"/>
            <a:ext cx="2871360" cy="1238400"/>
          </a:xfrm>
          <a:prstGeom prst="rect">
            <a:avLst/>
          </a:prstGeom>
          <a:ln w="0">
            <a:noFill/>
          </a:ln>
        </p:spPr>
      </p:pic>
      <p:pic>
        <p:nvPicPr>
          <p:cNvPr id="77" name="Imagem 4" descr=""/>
          <p:cNvPicPr/>
          <p:nvPr/>
        </p:nvPicPr>
        <p:blipFill>
          <a:blip r:embed="rId8"/>
          <a:stretch/>
        </p:blipFill>
        <p:spPr>
          <a:xfrm>
            <a:off x="2639880" y="3013560"/>
            <a:ext cx="2903040" cy="1238400"/>
          </a:xfrm>
          <a:prstGeom prst="rect">
            <a:avLst/>
          </a:prstGeom>
          <a:ln w="0">
            <a:noFill/>
          </a:ln>
        </p:spPr>
      </p:pic>
      <p:pic>
        <p:nvPicPr>
          <p:cNvPr id="78" name="Imagem 26" descr=""/>
          <p:cNvPicPr/>
          <p:nvPr/>
        </p:nvPicPr>
        <p:blipFill>
          <a:blip r:embed="rId9"/>
          <a:stretch/>
        </p:blipFill>
        <p:spPr>
          <a:xfrm>
            <a:off x="214560" y="236160"/>
            <a:ext cx="2879280" cy="1230120"/>
          </a:xfrm>
          <a:prstGeom prst="rect">
            <a:avLst/>
          </a:prstGeom>
          <a:ln w="0">
            <a:noFill/>
          </a:ln>
        </p:spPr>
      </p:pic>
      <p:pic>
        <p:nvPicPr>
          <p:cNvPr id="79" name="Imagem 28" descr=""/>
          <p:cNvPicPr/>
          <p:nvPr/>
        </p:nvPicPr>
        <p:blipFill>
          <a:blip r:embed="rId10"/>
          <a:stretch/>
        </p:blipFill>
        <p:spPr>
          <a:xfrm>
            <a:off x="1338480" y="1627920"/>
            <a:ext cx="2910600" cy="1278000"/>
          </a:xfrm>
          <a:prstGeom prst="rect">
            <a:avLst/>
          </a:prstGeom>
          <a:ln w="0">
            <a:noFill/>
          </a:ln>
        </p:spPr>
      </p:pic>
      <p:sp>
        <p:nvSpPr>
          <p:cNvPr id="80" name="Conector: Angulado 31"/>
          <p:cNvSpPr/>
          <p:nvPr/>
        </p:nvSpPr>
        <p:spPr>
          <a:xfrm flipH="1" rot="16200000">
            <a:off x="3014640" y="1240920"/>
            <a:ext cx="457560" cy="31536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onector: Angulado 32"/>
          <p:cNvSpPr/>
          <p:nvPr/>
        </p:nvSpPr>
        <p:spPr>
          <a:xfrm flipH="1" rot="16200000">
            <a:off x="4149720" y="2643480"/>
            <a:ext cx="457560" cy="31500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20" descr=""/>
          <p:cNvPicPr/>
          <p:nvPr/>
        </p:nvPicPr>
        <p:blipFill>
          <a:blip r:embed="rId1"/>
          <a:stretch/>
        </p:blipFill>
        <p:spPr>
          <a:xfrm>
            <a:off x="1561680" y="1890720"/>
            <a:ext cx="3552840" cy="1533240"/>
          </a:xfrm>
          <a:prstGeom prst="rect">
            <a:avLst/>
          </a:prstGeom>
          <a:ln w="0">
            <a:noFill/>
          </a:ln>
        </p:spPr>
      </p:pic>
      <p:pic>
        <p:nvPicPr>
          <p:cNvPr id="83" name="Imagem 22" descr=""/>
          <p:cNvPicPr/>
          <p:nvPr/>
        </p:nvPicPr>
        <p:blipFill>
          <a:blip r:embed="rId2"/>
          <a:stretch/>
        </p:blipFill>
        <p:spPr>
          <a:xfrm>
            <a:off x="223560" y="209520"/>
            <a:ext cx="3486240" cy="1523880"/>
          </a:xfrm>
          <a:prstGeom prst="rect">
            <a:avLst/>
          </a:prstGeom>
          <a:ln w="0">
            <a:noFill/>
          </a:ln>
        </p:spPr>
      </p:pic>
      <p:pic>
        <p:nvPicPr>
          <p:cNvPr id="84" name="Imagem 24" descr=""/>
          <p:cNvPicPr/>
          <p:nvPr/>
        </p:nvPicPr>
        <p:blipFill>
          <a:blip r:embed="rId3"/>
          <a:stretch/>
        </p:blipFill>
        <p:spPr>
          <a:xfrm>
            <a:off x="3166920" y="3581280"/>
            <a:ext cx="3514680" cy="150480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2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78480" y="4401000"/>
            <a:ext cx="2262240" cy="2247120"/>
          </a:xfrm>
          <a:prstGeom prst="rect">
            <a:avLst/>
          </a:prstGeom>
          <a:ln w="0">
            <a:noFill/>
          </a:ln>
        </p:spPr>
      </p:pic>
      <p:sp>
        <p:nvSpPr>
          <p:cNvPr id="86" name="Retângulo 33"/>
          <p:cNvSpPr/>
          <p:nvPr/>
        </p:nvSpPr>
        <p:spPr>
          <a:xfrm>
            <a:off x="8679600" y="4657680"/>
            <a:ext cx="1371240" cy="4852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7" name="Retângulo 35"/>
          <p:cNvSpPr/>
          <p:nvPr/>
        </p:nvSpPr>
        <p:spPr>
          <a:xfrm>
            <a:off x="8101080" y="1357200"/>
            <a:ext cx="2528640" cy="39146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aixaDeTexto 36"/>
          <p:cNvSpPr/>
          <p:nvPr/>
        </p:nvSpPr>
        <p:spPr>
          <a:xfrm>
            <a:off x="8635320" y="100008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9" name="Retângulo 37"/>
          <p:cNvSpPr/>
          <p:nvPr/>
        </p:nvSpPr>
        <p:spPr>
          <a:xfrm>
            <a:off x="8679600" y="4043160"/>
            <a:ext cx="1371240" cy="4852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0" name="Retângulo 39"/>
          <p:cNvSpPr/>
          <p:nvPr/>
        </p:nvSpPr>
        <p:spPr>
          <a:xfrm>
            <a:off x="8679600" y="3424320"/>
            <a:ext cx="1371240" cy="4852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print_rec(1)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Retângulo 40"/>
          <p:cNvSpPr/>
          <p:nvPr/>
        </p:nvSpPr>
        <p:spPr>
          <a:xfrm>
            <a:off x="8679600" y="2829240"/>
            <a:ext cx="1371240" cy="4852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print_rec(0)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Seta: para a Direita 41"/>
          <p:cNvSpPr/>
          <p:nvPr/>
        </p:nvSpPr>
        <p:spPr>
          <a:xfrm rot="10800000">
            <a:off x="10194480" y="2893680"/>
            <a:ext cx="871200" cy="35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Imagem 27" descr=""/>
          <p:cNvPicPr/>
          <p:nvPr/>
        </p:nvPicPr>
        <p:blipFill>
          <a:blip r:embed="rId5"/>
          <a:stretch/>
        </p:blipFill>
        <p:spPr>
          <a:xfrm>
            <a:off x="223560" y="226440"/>
            <a:ext cx="3495960" cy="1495440"/>
          </a:xfrm>
          <a:prstGeom prst="rect">
            <a:avLst/>
          </a:prstGeom>
          <a:ln w="0">
            <a:noFill/>
          </a:ln>
        </p:spPr>
      </p:pic>
      <p:pic>
        <p:nvPicPr>
          <p:cNvPr id="94" name="Imagem 28" descr=""/>
          <p:cNvPicPr/>
          <p:nvPr/>
        </p:nvPicPr>
        <p:blipFill>
          <a:blip r:embed="rId6"/>
          <a:stretch/>
        </p:blipFill>
        <p:spPr>
          <a:xfrm>
            <a:off x="1599840" y="1902240"/>
            <a:ext cx="3514680" cy="1542960"/>
          </a:xfrm>
          <a:prstGeom prst="rect">
            <a:avLst/>
          </a:prstGeom>
          <a:ln w="0">
            <a:noFill/>
          </a:ln>
        </p:spPr>
      </p:pic>
      <p:pic>
        <p:nvPicPr>
          <p:cNvPr id="95" name="Imagem 29" descr=""/>
          <p:cNvPicPr/>
          <p:nvPr/>
        </p:nvPicPr>
        <p:blipFill>
          <a:blip r:embed="rId7"/>
          <a:stretch/>
        </p:blipFill>
        <p:spPr>
          <a:xfrm>
            <a:off x="3202920" y="3595680"/>
            <a:ext cx="3467160" cy="1495440"/>
          </a:xfrm>
          <a:prstGeom prst="rect">
            <a:avLst/>
          </a:prstGeom>
          <a:ln w="0">
            <a:noFill/>
          </a:ln>
        </p:spPr>
      </p:pic>
      <p:sp>
        <p:nvSpPr>
          <p:cNvPr id="96" name="Sinal de Multiplicação 5"/>
          <p:cNvSpPr/>
          <p:nvPr/>
        </p:nvSpPr>
        <p:spPr>
          <a:xfrm>
            <a:off x="7568280" y="5586480"/>
            <a:ext cx="585360" cy="49968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Imagem 7" descr=""/>
          <p:cNvPicPr/>
          <p:nvPr/>
        </p:nvPicPr>
        <p:blipFill>
          <a:blip r:embed="rId8"/>
          <a:stretch/>
        </p:blipFill>
        <p:spPr>
          <a:xfrm>
            <a:off x="4795560" y="5343480"/>
            <a:ext cx="2743200" cy="876240"/>
          </a:xfrm>
          <a:prstGeom prst="rect">
            <a:avLst/>
          </a:prstGeom>
          <a:ln w="0">
            <a:noFill/>
          </a:ln>
        </p:spPr>
      </p:pic>
      <p:pic>
        <p:nvPicPr>
          <p:cNvPr id="98" name="Imagem 31" descr=""/>
          <p:cNvPicPr/>
          <p:nvPr/>
        </p:nvPicPr>
        <p:blipFill>
          <a:blip r:embed="rId9"/>
          <a:stretch/>
        </p:blipFill>
        <p:spPr>
          <a:xfrm>
            <a:off x="242640" y="241560"/>
            <a:ext cx="3476880" cy="1485720"/>
          </a:xfrm>
          <a:prstGeom prst="rect">
            <a:avLst/>
          </a:prstGeom>
          <a:ln w="0">
            <a:noFill/>
          </a:ln>
        </p:spPr>
      </p:pic>
      <p:pic>
        <p:nvPicPr>
          <p:cNvPr id="99" name="Imagem 38" descr=""/>
          <p:cNvPicPr/>
          <p:nvPr/>
        </p:nvPicPr>
        <p:blipFill>
          <a:blip r:embed="rId10"/>
          <a:stretch/>
        </p:blipFill>
        <p:spPr>
          <a:xfrm>
            <a:off x="1599840" y="1922400"/>
            <a:ext cx="3514680" cy="1542960"/>
          </a:xfrm>
          <a:prstGeom prst="rect">
            <a:avLst/>
          </a:prstGeom>
          <a:ln w="0">
            <a:noFill/>
          </a:ln>
        </p:spPr>
      </p:pic>
      <p:pic>
        <p:nvPicPr>
          <p:cNvPr id="100" name="Imagem 42" descr=""/>
          <p:cNvPicPr/>
          <p:nvPr/>
        </p:nvPicPr>
        <p:blipFill>
          <a:blip r:embed="rId11"/>
          <a:stretch/>
        </p:blipFill>
        <p:spPr>
          <a:xfrm>
            <a:off x="3171600" y="3595680"/>
            <a:ext cx="3505320" cy="1495440"/>
          </a:xfrm>
          <a:prstGeom prst="rect">
            <a:avLst/>
          </a:prstGeom>
          <a:ln w="0">
            <a:noFill/>
          </a:ln>
        </p:spPr>
      </p:pic>
      <p:sp>
        <p:nvSpPr>
          <p:cNvPr id="101" name="Conector: Angulado 44"/>
          <p:cNvSpPr/>
          <p:nvPr/>
        </p:nvSpPr>
        <p:spPr>
          <a:xfrm flipH="1" rot="16200000">
            <a:off x="3623760" y="1455480"/>
            <a:ext cx="552600" cy="38052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onector: Angulado 45"/>
          <p:cNvSpPr/>
          <p:nvPr/>
        </p:nvSpPr>
        <p:spPr>
          <a:xfrm flipH="1" rot="16200000">
            <a:off x="4994640" y="3148560"/>
            <a:ext cx="552600" cy="38052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onector: Angulado 46"/>
          <p:cNvSpPr/>
          <p:nvPr/>
        </p:nvSpPr>
        <p:spPr>
          <a:xfrm flipH="1" rot="16200000">
            <a:off x="6584040" y="4871520"/>
            <a:ext cx="552600" cy="38052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20" descr=""/>
          <p:cNvPicPr/>
          <p:nvPr/>
        </p:nvPicPr>
        <p:blipFill>
          <a:blip r:embed="rId1"/>
          <a:stretch/>
        </p:blipFill>
        <p:spPr>
          <a:xfrm>
            <a:off x="1561680" y="1890720"/>
            <a:ext cx="3552840" cy="1533240"/>
          </a:xfrm>
          <a:prstGeom prst="rect">
            <a:avLst/>
          </a:prstGeom>
          <a:ln w="0">
            <a:noFill/>
          </a:ln>
        </p:spPr>
      </p:pic>
      <p:pic>
        <p:nvPicPr>
          <p:cNvPr id="105" name="Imagem 22" descr=""/>
          <p:cNvPicPr/>
          <p:nvPr/>
        </p:nvPicPr>
        <p:blipFill>
          <a:blip r:embed="rId2"/>
          <a:stretch/>
        </p:blipFill>
        <p:spPr>
          <a:xfrm>
            <a:off x="223560" y="209520"/>
            <a:ext cx="3486240" cy="1523880"/>
          </a:xfrm>
          <a:prstGeom prst="rect">
            <a:avLst/>
          </a:prstGeom>
          <a:ln w="0">
            <a:noFill/>
          </a:ln>
        </p:spPr>
      </p:pic>
      <p:pic>
        <p:nvPicPr>
          <p:cNvPr id="106" name="Imagem 24" descr=""/>
          <p:cNvPicPr/>
          <p:nvPr/>
        </p:nvPicPr>
        <p:blipFill>
          <a:blip r:embed="rId3"/>
          <a:stretch/>
        </p:blipFill>
        <p:spPr>
          <a:xfrm>
            <a:off x="3166920" y="3581280"/>
            <a:ext cx="3514680" cy="150480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2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78480" y="4401000"/>
            <a:ext cx="2262240" cy="2247120"/>
          </a:xfrm>
          <a:prstGeom prst="rect">
            <a:avLst/>
          </a:prstGeom>
          <a:ln w="0">
            <a:noFill/>
          </a:ln>
        </p:spPr>
      </p:pic>
      <p:sp>
        <p:nvSpPr>
          <p:cNvPr id="108" name="CaixaDeTexto 25"/>
          <p:cNvSpPr/>
          <p:nvPr/>
        </p:nvSpPr>
        <p:spPr>
          <a:xfrm>
            <a:off x="454680" y="46720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Retângulo 33"/>
          <p:cNvSpPr/>
          <p:nvPr/>
        </p:nvSpPr>
        <p:spPr>
          <a:xfrm>
            <a:off x="8679600" y="4657680"/>
            <a:ext cx="1371240" cy="4852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Retângulo 35"/>
          <p:cNvSpPr/>
          <p:nvPr/>
        </p:nvSpPr>
        <p:spPr>
          <a:xfrm>
            <a:off x="8101080" y="1357200"/>
            <a:ext cx="2528640" cy="39146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aixaDeTexto 36"/>
          <p:cNvSpPr/>
          <p:nvPr/>
        </p:nvSpPr>
        <p:spPr>
          <a:xfrm>
            <a:off x="8635320" y="100008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Retângulo 37"/>
          <p:cNvSpPr/>
          <p:nvPr/>
        </p:nvSpPr>
        <p:spPr>
          <a:xfrm>
            <a:off x="8679600" y="4043160"/>
            <a:ext cx="1371240" cy="4852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Retângulo 39"/>
          <p:cNvSpPr/>
          <p:nvPr/>
        </p:nvSpPr>
        <p:spPr>
          <a:xfrm>
            <a:off x="8679600" y="3424320"/>
            <a:ext cx="1371240" cy="4852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print_rec(1)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Seta: para a Direita 41"/>
          <p:cNvSpPr/>
          <p:nvPr/>
        </p:nvSpPr>
        <p:spPr>
          <a:xfrm rot="10800000">
            <a:off x="10194480" y="3511080"/>
            <a:ext cx="871200" cy="35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5" name="Imagem 27" descr=""/>
          <p:cNvPicPr/>
          <p:nvPr/>
        </p:nvPicPr>
        <p:blipFill>
          <a:blip r:embed="rId5"/>
          <a:stretch/>
        </p:blipFill>
        <p:spPr>
          <a:xfrm>
            <a:off x="223560" y="226440"/>
            <a:ext cx="3495960" cy="1495440"/>
          </a:xfrm>
          <a:prstGeom prst="rect">
            <a:avLst/>
          </a:prstGeom>
          <a:ln w="0">
            <a:noFill/>
          </a:ln>
        </p:spPr>
      </p:pic>
      <p:pic>
        <p:nvPicPr>
          <p:cNvPr id="116" name="Imagem 28" descr=""/>
          <p:cNvPicPr/>
          <p:nvPr/>
        </p:nvPicPr>
        <p:blipFill>
          <a:blip r:embed="rId6"/>
          <a:stretch/>
        </p:blipFill>
        <p:spPr>
          <a:xfrm>
            <a:off x="1599840" y="1902240"/>
            <a:ext cx="3514680" cy="1542960"/>
          </a:xfrm>
          <a:prstGeom prst="rect">
            <a:avLst/>
          </a:prstGeom>
          <a:ln w="0">
            <a:noFill/>
          </a:ln>
        </p:spPr>
      </p:pic>
      <p:pic>
        <p:nvPicPr>
          <p:cNvPr id="117" name="Imagem 29" descr=""/>
          <p:cNvPicPr/>
          <p:nvPr/>
        </p:nvPicPr>
        <p:blipFill>
          <a:blip r:embed="rId7"/>
          <a:stretch/>
        </p:blipFill>
        <p:spPr>
          <a:xfrm>
            <a:off x="3202920" y="3595680"/>
            <a:ext cx="3467160" cy="1495440"/>
          </a:xfrm>
          <a:prstGeom prst="rect">
            <a:avLst/>
          </a:prstGeom>
          <a:ln w="0">
            <a:noFill/>
          </a:ln>
        </p:spPr>
      </p:pic>
      <p:pic>
        <p:nvPicPr>
          <p:cNvPr id="118" name="Imagem 23" descr=""/>
          <p:cNvPicPr/>
          <p:nvPr/>
        </p:nvPicPr>
        <p:blipFill>
          <a:blip r:embed="rId8"/>
          <a:stretch/>
        </p:blipFill>
        <p:spPr>
          <a:xfrm>
            <a:off x="242640" y="241560"/>
            <a:ext cx="3476880" cy="1485720"/>
          </a:xfrm>
          <a:prstGeom prst="rect">
            <a:avLst/>
          </a:prstGeom>
          <a:ln w="0">
            <a:noFill/>
          </a:ln>
        </p:spPr>
      </p:pic>
      <p:pic>
        <p:nvPicPr>
          <p:cNvPr id="119" name="Imagem 26" descr=""/>
          <p:cNvPicPr/>
          <p:nvPr/>
        </p:nvPicPr>
        <p:blipFill>
          <a:blip r:embed="rId9"/>
          <a:stretch/>
        </p:blipFill>
        <p:spPr>
          <a:xfrm>
            <a:off x="1599840" y="1922400"/>
            <a:ext cx="3514680" cy="1542960"/>
          </a:xfrm>
          <a:prstGeom prst="rect">
            <a:avLst/>
          </a:prstGeom>
          <a:ln w="0">
            <a:noFill/>
          </a:ln>
        </p:spPr>
      </p:pic>
      <p:pic>
        <p:nvPicPr>
          <p:cNvPr id="120" name="Imagem 31" descr=""/>
          <p:cNvPicPr/>
          <p:nvPr/>
        </p:nvPicPr>
        <p:blipFill>
          <a:blip r:embed="rId10"/>
          <a:stretch/>
        </p:blipFill>
        <p:spPr>
          <a:xfrm>
            <a:off x="3171600" y="3595680"/>
            <a:ext cx="3505320" cy="149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m 20" descr=""/>
          <p:cNvPicPr/>
          <p:nvPr/>
        </p:nvPicPr>
        <p:blipFill>
          <a:blip r:embed="rId1"/>
          <a:stretch/>
        </p:blipFill>
        <p:spPr>
          <a:xfrm>
            <a:off x="1561680" y="1890720"/>
            <a:ext cx="3552840" cy="1533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m 22" descr=""/>
          <p:cNvPicPr/>
          <p:nvPr/>
        </p:nvPicPr>
        <p:blipFill>
          <a:blip r:embed="rId2"/>
          <a:stretch/>
        </p:blipFill>
        <p:spPr>
          <a:xfrm>
            <a:off x="223560" y="209520"/>
            <a:ext cx="3486240" cy="152388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2" descr="Foto de Old Monitor De Computador e mais fotos de stock de Computador -  Computador, Antigo, Monitor de computador - iStock"/>
          <p:cNvPicPr/>
          <p:nvPr/>
        </p:nvPicPr>
        <p:blipFill>
          <a:blip r:embed="rId3"/>
          <a:srcRect l="9467" t="9711" r="10053" b="6795"/>
          <a:stretch/>
        </p:blipFill>
        <p:spPr>
          <a:xfrm>
            <a:off x="78480" y="4401000"/>
            <a:ext cx="2262240" cy="2247120"/>
          </a:xfrm>
          <a:prstGeom prst="rect">
            <a:avLst/>
          </a:prstGeom>
          <a:ln w="0">
            <a:noFill/>
          </a:ln>
        </p:spPr>
      </p:pic>
      <p:sp>
        <p:nvSpPr>
          <p:cNvPr id="124" name="CaixaDeTexto 25"/>
          <p:cNvSpPr/>
          <p:nvPr/>
        </p:nvSpPr>
        <p:spPr>
          <a:xfrm>
            <a:off x="454680" y="4672080"/>
            <a:ext cx="324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Retângulo 18"/>
          <p:cNvSpPr/>
          <p:nvPr/>
        </p:nvSpPr>
        <p:spPr>
          <a:xfrm>
            <a:off x="8679600" y="4657680"/>
            <a:ext cx="1371240" cy="4852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Retângulo 19"/>
          <p:cNvSpPr/>
          <p:nvPr/>
        </p:nvSpPr>
        <p:spPr>
          <a:xfrm>
            <a:off x="8101080" y="1357200"/>
            <a:ext cx="2528640" cy="39146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aixaDeTexto 23"/>
          <p:cNvSpPr/>
          <p:nvPr/>
        </p:nvSpPr>
        <p:spPr>
          <a:xfrm>
            <a:off x="8635320" y="100008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Retângulo 29"/>
          <p:cNvSpPr/>
          <p:nvPr/>
        </p:nvSpPr>
        <p:spPr>
          <a:xfrm>
            <a:off x="8679600" y="4043160"/>
            <a:ext cx="1371240" cy="4852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print_rec(2)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Seta: para a Direita 33"/>
          <p:cNvSpPr/>
          <p:nvPr/>
        </p:nvSpPr>
        <p:spPr>
          <a:xfrm rot="10800000">
            <a:off x="10197720" y="4110480"/>
            <a:ext cx="871200" cy="35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Imagem 24" descr=""/>
          <p:cNvPicPr/>
          <p:nvPr/>
        </p:nvPicPr>
        <p:blipFill>
          <a:blip r:embed="rId4"/>
          <a:stretch/>
        </p:blipFill>
        <p:spPr>
          <a:xfrm>
            <a:off x="223560" y="226440"/>
            <a:ext cx="3495960" cy="1495440"/>
          </a:xfrm>
          <a:prstGeom prst="rect">
            <a:avLst/>
          </a:prstGeom>
          <a:ln w="0">
            <a:noFill/>
          </a:ln>
        </p:spPr>
      </p:pic>
      <p:pic>
        <p:nvPicPr>
          <p:cNvPr id="131" name="Imagem 26" descr=""/>
          <p:cNvPicPr/>
          <p:nvPr/>
        </p:nvPicPr>
        <p:blipFill>
          <a:blip r:embed="rId5"/>
          <a:stretch/>
        </p:blipFill>
        <p:spPr>
          <a:xfrm>
            <a:off x="1599840" y="1902240"/>
            <a:ext cx="3514680" cy="1542960"/>
          </a:xfrm>
          <a:prstGeom prst="rect">
            <a:avLst/>
          </a:prstGeom>
          <a:ln w="0">
            <a:noFill/>
          </a:ln>
        </p:spPr>
      </p:pic>
      <p:pic>
        <p:nvPicPr>
          <p:cNvPr id="132" name="Imagem 27" descr=""/>
          <p:cNvPicPr/>
          <p:nvPr/>
        </p:nvPicPr>
        <p:blipFill>
          <a:blip r:embed="rId6"/>
          <a:stretch/>
        </p:blipFill>
        <p:spPr>
          <a:xfrm>
            <a:off x="242640" y="241560"/>
            <a:ext cx="3476880" cy="1485720"/>
          </a:xfrm>
          <a:prstGeom prst="rect">
            <a:avLst/>
          </a:prstGeom>
          <a:ln w="0">
            <a:noFill/>
          </a:ln>
        </p:spPr>
      </p:pic>
      <p:pic>
        <p:nvPicPr>
          <p:cNvPr id="133" name="Imagem 28" descr=""/>
          <p:cNvPicPr/>
          <p:nvPr/>
        </p:nvPicPr>
        <p:blipFill>
          <a:blip r:embed="rId7"/>
          <a:stretch/>
        </p:blipFill>
        <p:spPr>
          <a:xfrm>
            <a:off x="1599840" y="1922400"/>
            <a:ext cx="3514680" cy="1542960"/>
          </a:xfrm>
          <a:prstGeom prst="rect">
            <a:avLst/>
          </a:prstGeom>
          <a:ln w="0">
            <a:noFill/>
          </a:ln>
        </p:spPr>
      </p:pic>
      <p:sp>
        <p:nvSpPr>
          <p:cNvPr id="134" name="Conector: Angulado 31"/>
          <p:cNvSpPr/>
          <p:nvPr/>
        </p:nvSpPr>
        <p:spPr>
          <a:xfrm flipH="1" rot="16200000">
            <a:off x="3623760" y="1455480"/>
            <a:ext cx="552600" cy="38052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m 22" descr=""/>
          <p:cNvPicPr/>
          <p:nvPr/>
        </p:nvPicPr>
        <p:blipFill>
          <a:blip r:embed="rId1"/>
          <a:stretch/>
        </p:blipFill>
        <p:spPr>
          <a:xfrm>
            <a:off x="223560" y="209520"/>
            <a:ext cx="3486240" cy="152388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2" descr="Foto de Old Monitor De Computador e mais fotos de stock de Computador -  Computador, Antigo, Monitor de computador - iStock"/>
          <p:cNvPicPr/>
          <p:nvPr/>
        </p:nvPicPr>
        <p:blipFill>
          <a:blip r:embed="rId2"/>
          <a:srcRect l="9467" t="9711" r="10053" b="6795"/>
          <a:stretch/>
        </p:blipFill>
        <p:spPr>
          <a:xfrm>
            <a:off x="78480" y="4401000"/>
            <a:ext cx="2262240" cy="2247120"/>
          </a:xfrm>
          <a:prstGeom prst="rect">
            <a:avLst/>
          </a:prstGeom>
          <a:ln w="0">
            <a:noFill/>
          </a:ln>
        </p:spPr>
      </p:pic>
      <p:sp>
        <p:nvSpPr>
          <p:cNvPr id="137" name="CaixaDeTexto 25"/>
          <p:cNvSpPr/>
          <p:nvPr/>
        </p:nvSpPr>
        <p:spPr>
          <a:xfrm>
            <a:off x="454680" y="4672080"/>
            <a:ext cx="324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Retângulo 18"/>
          <p:cNvSpPr/>
          <p:nvPr/>
        </p:nvSpPr>
        <p:spPr>
          <a:xfrm>
            <a:off x="8679600" y="4657680"/>
            <a:ext cx="1371240" cy="4852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Retângulo 19"/>
          <p:cNvSpPr/>
          <p:nvPr/>
        </p:nvSpPr>
        <p:spPr>
          <a:xfrm>
            <a:off x="8101080" y="1357200"/>
            <a:ext cx="2528640" cy="39146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aixaDeTexto 23"/>
          <p:cNvSpPr/>
          <p:nvPr/>
        </p:nvSpPr>
        <p:spPr>
          <a:xfrm>
            <a:off x="8635320" y="100008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Seta: para a Direita 31"/>
          <p:cNvSpPr/>
          <p:nvPr/>
        </p:nvSpPr>
        <p:spPr>
          <a:xfrm rot="10800000">
            <a:off x="10197720" y="4710600"/>
            <a:ext cx="871200" cy="35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Imagem 12" descr=""/>
          <p:cNvPicPr/>
          <p:nvPr/>
        </p:nvPicPr>
        <p:blipFill>
          <a:blip r:embed="rId3"/>
          <a:stretch/>
        </p:blipFill>
        <p:spPr>
          <a:xfrm>
            <a:off x="223560" y="226440"/>
            <a:ext cx="3495960" cy="149544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13" descr=""/>
          <p:cNvPicPr/>
          <p:nvPr/>
        </p:nvPicPr>
        <p:blipFill>
          <a:blip r:embed="rId4"/>
          <a:stretch/>
        </p:blipFill>
        <p:spPr>
          <a:xfrm>
            <a:off x="242640" y="241560"/>
            <a:ext cx="3476880" cy="148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 descr="Foto de Old Monitor De Computador e mais fotos de stock de Computador -  Computador, Antigo, Monitor de computador - iStock"/>
          <p:cNvPicPr/>
          <p:nvPr/>
        </p:nvPicPr>
        <p:blipFill>
          <a:blip r:embed="rId1"/>
          <a:srcRect l="9467" t="9711" r="10053" b="6795"/>
          <a:stretch/>
        </p:blipFill>
        <p:spPr>
          <a:xfrm>
            <a:off x="78480" y="4401000"/>
            <a:ext cx="2262240" cy="2247120"/>
          </a:xfrm>
          <a:prstGeom prst="rect">
            <a:avLst/>
          </a:prstGeom>
          <a:ln w="0">
            <a:noFill/>
          </a:ln>
        </p:spPr>
      </p:pic>
      <p:sp>
        <p:nvSpPr>
          <p:cNvPr id="145" name="CaixaDeTexto 13"/>
          <p:cNvSpPr/>
          <p:nvPr/>
        </p:nvSpPr>
        <p:spPr>
          <a:xfrm>
            <a:off x="467640" y="4672080"/>
            <a:ext cx="1810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46" name="Imagem 7" descr=""/>
          <p:cNvPicPr/>
          <p:nvPr/>
        </p:nvPicPr>
        <p:blipFill>
          <a:blip r:embed="rId2"/>
          <a:stretch/>
        </p:blipFill>
        <p:spPr>
          <a:xfrm>
            <a:off x="176040" y="194760"/>
            <a:ext cx="6352920" cy="37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03CF26B3BE84FACD7243E935DF6E0" ma:contentTypeVersion="13" ma:contentTypeDescription="Create a new document." ma:contentTypeScope="" ma:versionID="58c6f04382258661e088f1ceb275a1dc">
  <xsd:schema xmlns:xsd="http://www.w3.org/2001/XMLSchema" xmlns:xs="http://www.w3.org/2001/XMLSchema" xmlns:p="http://schemas.microsoft.com/office/2006/metadata/properties" xmlns:ns3="98568b61-5997-419f-886e-50f2d1dafe96" xmlns:ns4="e08d8a69-0efd-4a38-b993-2ed05062c135" targetNamespace="http://schemas.microsoft.com/office/2006/metadata/properties" ma:root="true" ma:fieldsID="72b9a3d3fcee8b701a0314d48b700bbf" ns3:_="" ns4:_="">
    <xsd:import namespace="98568b61-5997-419f-886e-50f2d1dafe96"/>
    <xsd:import namespace="e08d8a69-0efd-4a38-b993-2ed05062c13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568b61-5997-419f-886e-50f2d1dafe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d8a69-0efd-4a38-b993-2ed05062c1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3BD03A-2327-4684-B576-D6B465006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568b61-5997-419f-886e-50f2d1dafe96"/>
    <ds:schemaRef ds:uri="e08d8a69-0efd-4a38-b993-2ed05062c1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D02E00-6572-4AA0-B021-DFDE4AE566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F1AF64-E0FD-44D2-86E3-142E8C0A863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e08d8a69-0efd-4a38-b993-2ed05062c135"/>
    <ds:schemaRef ds:uri="98568b61-5997-419f-886e-50f2d1dafe9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LibreOffice/7.3.7.2$Linux_X86_64 LibreOffice_project/30$Build-2</Application>
  <AppVersion>15.0000</AppVersion>
  <Words>116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2022-08-25T17:36:50Z</dcterms:created>
  <dc:creator>Andre Gustavo Hochuli</dc:creator>
  <dc:description/>
  <dc:language>pt-BR</dc:language>
  <cp:lastModifiedBy/>
  <dcterms:modified xsi:type="dcterms:W3CDTF">2024-08-23T12:32:48Z</dcterms:modified>
  <cp:revision>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0x01010028903CF26B3BE84FACD7243E935DF6E0</vt:lpwstr>
  </property>
  <property fmtid="{D5CDD505-2E9C-101B-9397-08002B2CF9AE}" pid="3" name="PresentationFormat">
    <vt:lpwstr>Widescreen</vt:lpwstr>
  </property>
  <property fmtid="{D5CDD505-2E9C-101B-9397-08002B2CF9AE}" pid="4" name="Slides">
    <vt:i4>9</vt:i4>
  </property>
</Properties>
</file>