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7" r:id="rId6"/>
    <p:sldId id="259" r:id="rId7"/>
    <p:sldId id="260" r:id="rId8"/>
    <p:sldId id="261" r:id="rId9"/>
    <p:sldId id="269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39885-125D-4AD3-8B47-57ECC12CA35A}" v="33" dt="2022-08-25T18:47:06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72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42339885-125D-4AD3-8B47-57ECC12CA35A}"/>
    <pc:docChg chg="undo custSel addSld delSld modSld">
      <pc:chgData name="Andre Gustavo Hochuli" userId="03e47721-5546-461c-8dc6-d9f4fc638cac" providerId="ADAL" clId="{42339885-125D-4AD3-8B47-57ECC12CA35A}" dt="2022-08-26T17:49:38.186" v="205" actId="20577"/>
      <pc:docMkLst>
        <pc:docMk/>
      </pc:docMkLst>
      <pc:sldChg chg="addSp delSp modSp mod">
        <pc:chgData name="Andre Gustavo Hochuli" userId="03e47721-5546-461c-8dc6-d9f4fc638cac" providerId="ADAL" clId="{42339885-125D-4AD3-8B47-57ECC12CA35A}" dt="2022-08-25T18:47:01.719" v="202" actId="14100"/>
        <pc:sldMkLst>
          <pc:docMk/>
          <pc:sldMk cId="385224336" sldId="258"/>
        </pc:sldMkLst>
        <pc:picChg chg="add del mod">
          <ac:chgData name="Andre Gustavo Hochuli" userId="03e47721-5546-461c-8dc6-d9f4fc638cac" providerId="ADAL" clId="{42339885-125D-4AD3-8B47-57ECC12CA35A}" dt="2022-08-25T18:46:54.974" v="199" actId="478"/>
          <ac:picMkLst>
            <pc:docMk/>
            <pc:sldMk cId="385224336" sldId="258"/>
            <ac:picMk id="3" creationId="{C1060487-102E-4045-B594-19C7497B20C1}"/>
          </ac:picMkLst>
        </pc:picChg>
        <pc:picChg chg="add mod">
          <ac:chgData name="Andre Gustavo Hochuli" userId="03e47721-5546-461c-8dc6-d9f4fc638cac" providerId="ADAL" clId="{42339885-125D-4AD3-8B47-57ECC12CA35A}" dt="2022-08-25T18:47:01.719" v="202" actId="14100"/>
          <ac:picMkLst>
            <pc:docMk/>
            <pc:sldMk cId="385224336" sldId="258"/>
            <ac:picMk id="4" creationId="{615C00AF-F0C0-43CD-9CF0-D244879BD96E}"/>
          </ac:picMkLst>
        </pc:picChg>
        <pc:picChg chg="add del mod">
          <ac:chgData name="Andre Gustavo Hochuli" userId="03e47721-5546-461c-8dc6-d9f4fc638cac" providerId="ADAL" clId="{42339885-125D-4AD3-8B47-57ECC12CA35A}" dt="2022-08-25T18:36:29.675" v="190" actId="478"/>
          <ac:picMkLst>
            <pc:docMk/>
            <pc:sldMk cId="385224336" sldId="258"/>
            <ac:picMk id="5" creationId="{3DDEDB80-C41C-4B9D-8FAE-2E88E1E7BC75}"/>
          </ac:picMkLst>
        </pc:picChg>
        <pc:picChg chg="del mod">
          <ac:chgData name="Andre Gustavo Hochuli" userId="03e47721-5546-461c-8dc6-d9f4fc638cac" providerId="ADAL" clId="{42339885-125D-4AD3-8B47-57ECC12CA35A}" dt="2022-08-25T18:19:19.126" v="13" actId="478"/>
          <ac:picMkLst>
            <pc:docMk/>
            <pc:sldMk cId="385224336" sldId="258"/>
            <ac:picMk id="10" creationId="{53307C3C-5FFE-421E-A63B-D0EA79E533A1}"/>
          </ac:picMkLst>
        </pc:picChg>
      </pc:sldChg>
      <pc:sldChg chg="addSp delSp modSp mod">
        <pc:chgData name="Andre Gustavo Hochuli" userId="03e47721-5546-461c-8dc6-d9f4fc638cac" providerId="ADAL" clId="{42339885-125D-4AD3-8B47-57ECC12CA35A}" dt="2022-08-25T18:33:17.713" v="139" actId="1076"/>
        <pc:sldMkLst>
          <pc:docMk/>
          <pc:sldMk cId="2444285285" sldId="259"/>
        </pc:sldMkLst>
        <pc:picChg chg="add del mod">
          <ac:chgData name="Andre Gustavo Hochuli" userId="03e47721-5546-461c-8dc6-d9f4fc638cac" providerId="ADAL" clId="{42339885-125D-4AD3-8B47-57ECC12CA35A}" dt="2022-08-25T18:27:59.635" v="69" actId="478"/>
          <ac:picMkLst>
            <pc:docMk/>
            <pc:sldMk cId="2444285285" sldId="259"/>
            <ac:picMk id="3" creationId="{3F182B74-BDC1-4599-91E4-7B385EDCE3A3}"/>
          </ac:picMkLst>
        </pc:picChg>
        <pc:picChg chg="add del mod">
          <ac:chgData name="Andre Gustavo Hochuli" userId="03e47721-5546-461c-8dc6-d9f4fc638cac" providerId="ADAL" clId="{42339885-125D-4AD3-8B47-57ECC12CA35A}" dt="2022-08-25T18:28:49.535" v="84" actId="478"/>
          <ac:picMkLst>
            <pc:docMk/>
            <pc:sldMk cId="2444285285" sldId="259"/>
            <ac:picMk id="5" creationId="{46B4AB16-27F5-41F2-87E1-E9EB286D07AF}"/>
          </ac:picMkLst>
        </pc:picChg>
        <pc:picChg chg="add mod">
          <ac:chgData name="Andre Gustavo Hochuli" userId="03e47721-5546-461c-8dc6-d9f4fc638cac" providerId="ADAL" clId="{42339885-125D-4AD3-8B47-57ECC12CA35A}" dt="2022-08-25T18:33:17.713" v="139" actId="1076"/>
          <ac:picMkLst>
            <pc:docMk/>
            <pc:sldMk cId="2444285285" sldId="259"/>
            <ac:picMk id="7" creationId="{8D132068-0FED-46B6-B5A5-96B8ABD53E85}"/>
          </ac:picMkLst>
        </pc:picChg>
        <pc:picChg chg="add del mod">
          <ac:chgData name="Andre Gustavo Hochuli" userId="03e47721-5546-461c-8dc6-d9f4fc638cac" providerId="ADAL" clId="{42339885-125D-4AD3-8B47-57ECC12CA35A}" dt="2022-08-25T18:28:42.935" v="80"/>
          <ac:picMkLst>
            <pc:docMk/>
            <pc:sldMk cId="2444285285" sldId="259"/>
            <ac:picMk id="20" creationId="{799879FC-7DCC-410A-A603-540792F4608F}"/>
          </ac:picMkLst>
        </pc:picChg>
        <pc:picChg chg="add mod">
          <ac:chgData name="Andre Gustavo Hochuli" userId="03e47721-5546-461c-8dc6-d9f4fc638cac" providerId="ADAL" clId="{42339885-125D-4AD3-8B47-57ECC12CA35A}" dt="2022-08-25T18:31:57.709" v="129" actId="1035"/>
          <ac:picMkLst>
            <pc:docMk/>
            <pc:sldMk cId="2444285285" sldId="259"/>
            <ac:picMk id="22" creationId="{75FD48E3-EC83-4701-965B-4428DF9F8B66}"/>
          </ac:picMkLst>
        </pc:picChg>
      </pc:sldChg>
      <pc:sldChg chg="addSp modSp mod">
        <pc:chgData name="Andre Gustavo Hochuli" userId="03e47721-5546-461c-8dc6-d9f4fc638cac" providerId="ADAL" clId="{42339885-125D-4AD3-8B47-57ECC12CA35A}" dt="2022-08-25T18:33:57.724" v="146" actId="1037"/>
        <pc:sldMkLst>
          <pc:docMk/>
          <pc:sldMk cId="540404483" sldId="260"/>
        </pc:sldMkLst>
        <pc:picChg chg="add mod">
          <ac:chgData name="Andre Gustavo Hochuli" userId="03e47721-5546-461c-8dc6-d9f4fc638cac" providerId="ADAL" clId="{42339885-125D-4AD3-8B47-57ECC12CA35A}" dt="2022-08-25T18:33:57.724" v="146" actId="1037"/>
          <ac:picMkLst>
            <pc:docMk/>
            <pc:sldMk cId="540404483" sldId="260"/>
            <ac:picMk id="3" creationId="{47C92E1D-5B38-4969-BAE7-638E94B8169C}"/>
          </ac:picMkLst>
        </pc:picChg>
        <pc:picChg chg="add mod">
          <ac:chgData name="Andre Gustavo Hochuli" userId="03e47721-5546-461c-8dc6-d9f4fc638cac" providerId="ADAL" clId="{42339885-125D-4AD3-8B47-57ECC12CA35A}" dt="2022-08-25T18:31:59.577" v="130"/>
          <ac:picMkLst>
            <pc:docMk/>
            <pc:sldMk cId="540404483" sldId="260"/>
            <ac:picMk id="17" creationId="{E5506A64-B3E3-49BC-A58E-F866A490E108}"/>
          </ac:picMkLst>
        </pc:picChg>
        <pc:picChg chg="add mod">
          <ac:chgData name="Andre Gustavo Hochuli" userId="03e47721-5546-461c-8dc6-d9f4fc638cac" providerId="ADAL" clId="{42339885-125D-4AD3-8B47-57ECC12CA35A}" dt="2022-08-25T18:33:19.764" v="140"/>
          <ac:picMkLst>
            <pc:docMk/>
            <pc:sldMk cId="540404483" sldId="260"/>
            <ac:picMk id="26" creationId="{66FD41FE-8F25-40E8-9FD5-D463C092A7B7}"/>
          </ac:picMkLst>
        </pc:picChg>
      </pc:sldChg>
      <pc:sldChg chg="addSp delSp modSp mod">
        <pc:chgData name="Andre Gustavo Hochuli" userId="03e47721-5546-461c-8dc6-d9f4fc638cac" providerId="ADAL" clId="{42339885-125D-4AD3-8B47-57ECC12CA35A}" dt="2022-08-26T17:49:38.186" v="205" actId="20577"/>
        <pc:sldMkLst>
          <pc:docMk/>
          <pc:sldMk cId="133850255" sldId="261"/>
        </pc:sldMkLst>
        <pc:spChg chg="add mod">
          <ac:chgData name="Andre Gustavo Hochuli" userId="03e47721-5546-461c-8dc6-d9f4fc638cac" providerId="ADAL" clId="{42339885-125D-4AD3-8B47-57ECC12CA35A}" dt="2022-08-25T18:39:31.205" v="198" actId="1076"/>
          <ac:spMkLst>
            <pc:docMk/>
            <pc:sldMk cId="133850255" sldId="261"/>
            <ac:spMk id="6" creationId="{5BDFEF4F-B4E3-4CB6-9957-95693EFA3D19}"/>
          </ac:spMkLst>
        </pc:spChg>
        <pc:spChg chg="add del mod">
          <ac:chgData name="Andre Gustavo Hochuli" userId="03e47721-5546-461c-8dc6-d9f4fc638cac" providerId="ADAL" clId="{42339885-125D-4AD3-8B47-57ECC12CA35A}" dt="2022-08-25T18:35:12.215" v="155" actId="478"/>
          <ac:spMkLst>
            <pc:docMk/>
            <pc:sldMk cId="133850255" sldId="261"/>
            <ac:spMk id="24" creationId="{3836AF97-CBB6-4E32-9354-8D95228C50F8}"/>
          </ac:spMkLst>
        </pc:spChg>
        <pc:spChg chg="mod">
          <ac:chgData name="Andre Gustavo Hochuli" userId="03e47721-5546-461c-8dc6-d9f4fc638cac" providerId="ADAL" clId="{42339885-125D-4AD3-8B47-57ECC12CA35A}" dt="2022-08-26T17:49:38.186" v="205" actId="20577"/>
          <ac:spMkLst>
            <pc:docMk/>
            <pc:sldMk cId="133850255" sldId="261"/>
            <ac:spMk id="26" creationId="{B329D2D0-AA24-47DE-BE19-A9FD0988BAF9}"/>
          </ac:spMkLst>
        </pc:spChg>
        <pc:spChg chg="mod">
          <ac:chgData name="Andre Gustavo Hochuli" userId="03e47721-5546-461c-8dc6-d9f4fc638cac" providerId="ADAL" clId="{42339885-125D-4AD3-8B47-57ECC12CA35A}" dt="2022-08-25T18:29:58.634" v="116" actId="1076"/>
          <ac:spMkLst>
            <pc:docMk/>
            <pc:sldMk cId="133850255" sldId="261"/>
            <ac:spMk id="42" creationId="{216F6F62-290E-4AB4-BDB3-A97CB611DBF4}"/>
          </ac:spMkLst>
        </pc:spChg>
        <pc:picChg chg="add del mod">
          <ac:chgData name="Andre Gustavo Hochuli" userId="03e47721-5546-461c-8dc6-d9f4fc638cac" providerId="ADAL" clId="{42339885-125D-4AD3-8B47-57ECC12CA35A}" dt="2022-08-25T18:34:51.190" v="151" actId="478"/>
          <ac:picMkLst>
            <pc:docMk/>
            <pc:sldMk cId="133850255" sldId="261"/>
            <ac:picMk id="3" creationId="{147F14CF-F81B-4C57-AA35-EE5061DD6605}"/>
          </ac:picMkLst>
        </pc:picChg>
        <pc:picChg chg="add mod">
          <ac:chgData name="Andre Gustavo Hochuli" userId="03e47721-5546-461c-8dc6-d9f4fc638cac" providerId="ADAL" clId="{42339885-125D-4AD3-8B47-57ECC12CA35A}" dt="2022-08-25T18:35:08.594" v="154" actId="1076"/>
          <ac:picMkLst>
            <pc:docMk/>
            <pc:sldMk cId="133850255" sldId="261"/>
            <ac:picMk id="5" creationId="{CBB29738-23B2-4305-9ADF-1692F679CF20}"/>
          </ac:picMkLst>
        </pc:picChg>
        <pc:picChg chg="add del mod">
          <ac:chgData name="Andre Gustavo Hochuli" userId="03e47721-5546-461c-8dc6-d9f4fc638cac" providerId="ADAL" clId="{42339885-125D-4AD3-8B47-57ECC12CA35A}" dt="2022-08-25T18:29:06.071" v="86"/>
          <ac:picMkLst>
            <pc:docMk/>
            <pc:sldMk cId="133850255" sldId="261"/>
            <ac:picMk id="20" creationId="{A0365C1F-AEA6-4453-B9AC-E67C37B9F7B4}"/>
          </ac:picMkLst>
        </pc:picChg>
        <pc:picChg chg="del">
          <ac:chgData name="Andre Gustavo Hochuli" userId="03e47721-5546-461c-8dc6-d9f4fc638cac" providerId="ADAL" clId="{42339885-125D-4AD3-8B47-57ECC12CA35A}" dt="2022-08-25T18:35:04.731" v="152" actId="478"/>
          <ac:picMkLst>
            <pc:docMk/>
            <pc:sldMk cId="133850255" sldId="261"/>
            <ac:picMk id="27" creationId="{4C795F52-DA15-4F38-8A3E-96E7ECF7A8FF}"/>
          </ac:picMkLst>
        </pc:picChg>
        <pc:picChg chg="add mod">
          <ac:chgData name="Andre Gustavo Hochuli" userId="03e47721-5546-461c-8dc6-d9f4fc638cac" providerId="ADAL" clId="{42339885-125D-4AD3-8B47-57ECC12CA35A}" dt="2022-08-25T18:32:00.843" v="131"/>
          <ac:picMkLst>
            <pc:docMk/>
            <pc:sldMk cId="133850255" sldId="261"/>
            <ac:picMk id="28" creationId="{A600DF94-04A4-4300-8B10-22F6C39DE4AF}"/>
          </ac:picMkLst>
        </pc:picChg>
        <pc:picChg chg="add mod">
          <ac:chgData name="Andre Gustavo Hochuli" userId="03e47721-5546-461c-8dc6-d9f4fc638cac" providerId="ADAL" clId="{42339885-125D-4AD3-8B47-57ECC12CA35A}" dt="2022-08-25T18:33:22.230" v="141"/>
          <ac:picMkLst>
            <pc:docMk/>
            <pc:sldMk cId="133850255" sldId="261"/>
            <ac:picMk id="29" creationId="{735C941A-A9BB-4D5D-A82D-C94D6C4F9732}"/>
          </ac:picMkLst>
        </pc:picChg>
        <pc:picChg chg="add mod">
          <ac:chgData name="Andre Gustavo Hochuli" userId="03e47721-5546-461c-8dc6-d9f4fc638cac" providerId="ADAL" clId="{42339885-125D-4AD3-8B47-57ECC12CA35A}" dt="2022-08-25T18:34:01.545" v="147"/>
          <ac:picMkLst>
            <pc:docMk/>
            <pc:sldMk cId="133850255" sldId="261"/>
            <ac:picMk id="30" creationId="{20001544-AF4F-484F-BCDB-0B979FD39FDA}"/>
          </ac:picMkLst>
        </pc:picChg>
        <pc:cxnChg chg="mod">
          <ac:chgData name="Andre Gustavo Hochuli" userId="03e47721-5546-461c-8dc6-d9f4fc638cac" providerId="ADAL" clId="{42339885-125D-4AD3-8B47-57ECC12CA35A}" dt="2022-08-25T18:35:04.731" v="152" actId="478"/>
          <ac:cxnSpMkLst>
            <pc:docMk/>
            <pc:sldMk cId="133850255" sldId="261"/>
            <ac:cxnSpMk id="44" creationId="{B368215B-4515-442B-87EA-4551A9C1B80D}"/>
          </ac:cxnSpMkLst>
        </pc:cxnChg>
      </pc:sldChg>
      <pc:sldChg chg="addSp delSp modSp del mod">
        <pc:chgData name="Andre Gustavo Hochuli" userId="03e47721-5546-461c-8dc6-d9f4fc638cac" providerId="ADAL" clId="{42339885-125D-4AD3-8B47-57ECC12CA35A}" dt="2022-08-25T18:35:25.915" v="156" actId="47"/>
        <pc:sldMkLst>
          <pc:docMk/>
          <pc:sldMk cId="3153749736" sldId="262"/>
        </pc:sldMkLst>
        <pc:spChg chg="add mod">
          <ac:chgData name="Andre Gustavo Hochuli" userId="03e47721-5546-461c-8dc6-d9f4fc638cac" providerId="ADAL" clId="{42339885-125D-4AD3-8B47-57ECC12CA35A}" dt="2022-08-25T18:29:28.651" v="113"/>
          <ac:spMkLst>
            <pc:docMk/>
            <pc:sldMk cId="3153749736" sldId="262"/>
            <ac:spMk id="27" creationId="{28DE79D2-221A-4D8E-87C1-84DE5BF967C3}"/>
          </ac:spMkLst>
        </pc:spChg>
        <pc:spChg chg="add mod">
          <ac:chgData name="Andre Gustavo Hochuli" userId="03e47721-5546-461c-8dc6-d9f4fc638cac" providerId="ADAL" clId="{42339885-125D-4AD3-8B47-57ECC12CA35A}" dt="2022-08-25T18:29:28.651" v="113"/>
          <ac:spMkLst>
            <pc:docMk/>
            <pc:sldMk cId="3153749736" sldId="262"/>
            <ac:spMk id="28" creationId="{287D1D39-52DD-4272-87BD-38FF0D737635}"/>
          </ac:spMkLst>
        </pc:spChg>
        <pc:spChg chg="add mod">
          <ac:chgData name="Andre Gustavo Hochuli" userId="03e47721-5546-461c-8dc6-d9f4fc638cac" providerId="ADAL" clId="{42339885-125D-4AD3-8B47-57ECC12CA35A}" dt="2022-08-25T18:29:33.994" v="114"/>
          <ac:spMkLst>
            <pc:docMk/>
            <pc:sldMk cId="3153749736" sldId="262"/>
            <ac:spMk id="29" creationId="{6459618B-88CD-4F40-9195-1DD47A96A6BB}"/>
          </ac:spMkLst>
        </pc:spChg>
        <pc:spChg chg="del">
          <ac:chgData name="Andre Gustavo Hochuli" userId="03e47721-5546-461c-8dc6-d9f4fc638cac" providerId="ADAL" clId="{42339885-125D-4AD3-8B47-57ECC12CA35A}" dt="2022-08-25T18:29:41.574" v="115" actId="478"/>
          <ac:spMkLst>
            <pc:docMk/>
            <pc:sldMk cId="3153749736" sldId="262"/>
            <ac:spMk id="34" creationId="{9614BBD5-5B03-4BEA-8567-97429A069A81}"/>
          </ac:spMkLst>
        </pc:spChg>
        <pc:picChg chg="add mod">
          <ac:chgData name="Andre Gustavo Hochuli" userId="03e47721-5546-461c-8dc6-d9f4fc638cac" providerId="ADAL" clId="{42339885-125D-4AD3-8B47-57ECC12CA35A}" dt="2022-08-25T18:32:02.410" v="132"/>
          <ac:picMkLst>
            <pc:docMk/>
            <pc:sldMk cId="3153749736" sldId="262"/>
            <ac:picMk id="30" creationId="{87A60648-4875-47A5-A081-E7AB4A17BA9E}"/>
          </ac:picMkLst>
        </pc:picChg>
        <pc:picChg chg="add mod">
          <ac:chgData name="Andre Gustavo Hochuli" userId="03e47721-5546-461c-8dc6-d9f4fc638cac" providerId="ADAL" clId="{42339885-125D-4AD3-8B47-57ECC12CA35A}" dt="2022-08-25T18:33:23.661" v="142"/>
          <ac:picMkLst>
            <pc:docMk/>
            <pc:sldMk cId="3153749736" sldId="262"/>
            <ac:picMk id="33" creationId="{03367D98-EF50-473E-9FC4-615AE841F1FF}"/>
          </ac:picMkLst>
        </pc:picChg>
        <pc:picChg chg="add mod">
          <ac:chgData name="Andre Gustavo Hochuli" userId="03e47721-5546-461c-8dc6-d9f4fc638cac" providerId="ADAL" clId="{42339885-125D-4AD3-8B47-57ECC12CA35A}" dt="2022-08-25T18:34:05.842" v="148"/>
          <ac:picMkLst>
            <pc:docMk/>
            <pc:sldMk cId="3153749736" sldId="262"/>
            <ac:picMk id="36" creationId="{F8C2EB35-939A-45CC-9B5D-A3D7220B39E2}"/>
          </ac:picMkLst>
        </pc:picChg>
      </pc:sldChg>
      <pc:sldChg chg="addSp modSp">
        <pc:chgData name="Andre Gustavo Hochuli" userId="03e47721-5546-461c-8dc6-d9f4fc638cac" providerId="ADAL" clId="{42339885-125D-4AD3-8B47-57ECC12CA35A}" dt="2022-08-25T18:33:26.447" v="143"/>
        <pc:sldMkLst>
          <pc:docMk/>
          <pc:sldMk cId="1471286910" sldId="263"/>
        </pc:sldMkLst>
        <pc:picChg chg="add mod">
          <ac:chgData name="Andre Gustavo Hochuli" userId="03e47721-5546-461c-8dc6-d9f4fc638cac" providerId="ADAL" clId="{42339885-125D-4AD3-8B47-57ECC12CA35A}" dt="2022-08-25T18:32:04.030" v="133"/>
          <ac:picMkLst>
            <pc:docMk/>
            <pc:sldMk cId="1471286910" sldId="263"/>
            <ac:picMk id="25" creationId="{9DE69BD8-377B-4B6C-B290-666248B284AB}"/>
          </ac:picMkLst>
        </pc:picChg>
        <pc:picChg chg="add mod">
          <ac:chgData name="Andre Gustavo Hochuli" userId="03e47721-5546-461c-8dc6-d9f4fc638cac" providerId="ADAL" clId="{42339885-125D-4AD3-8B47-57ECC12CA35A}" dt="2022-08-25T18:33:26.447" v="143"/>
          <ac:picMkLst>
            <pc:docMk/>
            <pc:sldMk cId="1471286910" sldId="263"/>
            <ac:picMk id="27" creationId="{335571B9-1BE8-4B05-B0F4-A03F06D1C001}"/>
          </ac:picMkLst>
        </pc:picChg>
      </pc:sldChg>
      <pc:sldChg chg="addSp modSp mod">
        <pc:chgData name="Andre Gustavo Hochuli" userId="03e47721-5546-461c-8dc6-d9f4fc638cac" providerId="ADAL" clId="{42339885-125D-4AD3-8B47-57ECC12CA35A}" dt="2022-08-25T18:32:11.147" v="136" actId="1036"/>
        <pc:sldMkLst>
          <pc:docMk/>
          <pc:sldMk cId="1258897950" sldId="264"/>
        </pc:sldMkLst>
        <pc:picChg chg="add mod">
          <ac:chgData name="Andre Gustavo Hochuli" userId="03e47721-5546-461c-8dc6-d9f4fc638cac" providerId="ADAL" clId="{42339885-125D-4AD3-8B47-57ECC12CA35A}" dt="2022-08-25T18:32:11.147" v="136" actId="1036"/>
          <ac:picMkLst>
            <pc:docMk/>
            <pc:sldMk cId="1258897950" sldId="264"/>
            <ac:picMk id="13" creationId="{B988ADAE-5C8A-49BA-AF77-00A939BFF2F3}"/>
          </ac:picMkLst>
        </pc:picChg>
      </pc:sldChg>
      <pc:sldChg chg="addSp delSp modSp mod">
        <pc:chgData name="Andre Gustavo Hochuli" userId="03e47721-5546-461c-8dc6-d9f4fc638cac" providerId="ADAL" clId="{42339885-125D-4AD3-8B47-57ECC12CA35A}" dt="2022-08-25T18:31:54.026" v="126" actId="1035"/>
        <pc:sldMkLst>
          <pc:docMk/>
          <pc:sldMk cId="1780658614" sldId="267"/>
        </pc:sldMkLst>
        <pc:picChg chg="add mod">
          <ac:chgData name="Andre Gustavo Hochuli" userId="03e47721-5546-461c-8dc6-d9f4fc638cac" providerId="ADAL" clId="{42339885-125D-4AD3-8B47-57ECC12CA35A}" dt="2022-08-25T18:31:54.026" v="126" actId="1035"/>
          <ac:picMkLst>
            <pc:docMk/>
            <pc:sldMk cId="1780658614" sldId="267"/>
            <ac:picMk id="3" creationId="{624F90F8-8747-484A-9E9E-47450A4157B0}"/>
          </ac:picMkLst>
        </pc:picChg>
        <pc:picChg chg="del mod">
          <ac:chgData name="Andre Gustavo Hochuli" userId="03e47721-5546-461c-8dc6-d9f4fc638cac" providerId="ADAL" clId="{42339885-125D-4AD3-8B47-57ECC12CA35A}" dt="2022-08-25T18:31:52.367" v="123" actId="478"/>
          <ac:picMkLst>
            <pc:docMk/>
            <pc:sldMk cId="1780658614" sldId="267"/>
            <ac:picMk id="23" creationId="{7FBE6054-4E73-42D2-9045-E99DE2A51A1D}"/>
          </ac:picMkLst>
        </pc:picChg>
      </pc:sldChg>
      <pc:sldChg chg="addSp delSp modSp del mod">
        <pc:chgData name="Andre Gustavo Hochuli" userId="03e47721-5546-461c-8dc6-d9f4fc638cac" providerId="ADAL" clId="{42339885-125D-4AD3-8B47-57ECC12CA35A}" dt="2022-08-25T18:37:24.713" v="195" actId="47"/>
        <pc:sldMkLst>
          <pc:docMk/>
          <pc:sldMk cId="120434179" sldId="268"/>
        </pc:sldMkLst>
        <pc:picChg chg="add del mod">
          <ac:chgData name="Andre Gustavo Hochuli" userId="03e47721-5546-461c-8dc6-d9f4fc638cac" providerId="ADAL" clId="{42339885-125D-4AD3-8B47-57ECC12CA35A}" dt="2022-08-25T18:19:07.689" v="8" actId="478"/>
          <ac:picMkLst>
            <pc:docMk/>
            <pc:sldMk cId="120434179" sldId="268"/>
            <ac:picMk id="5" creationId="{00FD0397-BC7D-41FD-8176-CACE2587D1C3}"/>
          </ac:picMkLst>
        </pc:picChg>
        <pc:picChg chg="add del mod">
          <ac:chgData name="Andre Gustavo Hochuli" userId="03e47721-5546-461c-8dc6-d9f4fc638cac" providerId="ADAL" clId="{42339885-125D-4AD3-8B47-57ECC12CA35A}" dt="2022-08-25T18:19:09.717" v="10"/>
          <ac:picMkLst>
            <pc:docMk/>
            <pc:sldMk cId="120434179" sldId="268"/>
            <ac:picMk id="6" creationId="{D669357F-4F0A-45E9-8ABD-70BFAB4D78FC}"/>
          </ac:picMkLst>
        </pc:picChg>
        <pc:picChg chg="add mod">
          <ac:chgData name="Andre Gustavo Hochuli" userId="03e47721-5546-461c-8dc6-d9f4fc638cac" providerId="ADAL" clId="{42339885-125D-4AD3-8B47-57ECC12CA35A}" dt="2022-08-25T18:19:11.308" v="12"/>
          <ac:picMkLst>
            <pc:docMk/>
            <pc:sldMk cId="120434179" sldId="268"/>
            <ac:picMk id="7" creationId="{CDF83CBF-D3E4-4C91-B9A1-D6D25D7A7780}"/>
          </ac:picMkLst>
        </pc:picChg>
        <pc:picChg chg="del">
          <ac:chgData name="Andre Gustavo Hochuli" userId="03e47721-5546-461c-8dc6-d9f4fc638cac" providerId="ADAL" clId="{42339885-125D-4AD3-8B47-57ECC12CA35A}" dt="2022-08-25T18:19:10.863" v="11" actId="478"/>
          <ac:picMkLst>
            <pc:docMk/>
            <pc:sldMk cId="120434179" sldId="268"/>
            <ac:picMk id="10" creationId="{53307C3C-5FFE-421E-A63B-D0EA79E533A1}"/>
          </ac:picMkLst>
        </pc:picChg>
      </pc:sldChg>
      <pc:sldChg chg="addSp delSp modSp add del mod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917617506" sldId="269"/>
        </pc:sldMkLst>
        <pc:picChg chg="add mod">
          <ac:chgData name="Andre Gustavo Hochuli" userId="03e47721-5546-461c-8dc6-d9f4fc638cac" providerId="ADAL" clId="{42339885-125D-4AD3-8B47-57ECC12CA35A}" dt="2022-08-25T18:19:02.847" v="7" actId="14100"/>
          <ac:picMkLst>
            <pc:docMk/>
            <pc:sldMk cId="917617506" sldId="269"/>
            <ac:picMk id="3" creationId="{9EDCF6C8-9A04-44C4-B5BA-6B7B0DA3EF7F}"/>
          </ac:picMkLst>
        </pc:picChg>
        <pc:picChg chg="del">
          <ac:chgData name="Andre Gustavo Hochuli" userId="03e47721-5546-461c-8dc6-d9f4fc638cac" providerId="ADAL" clId="{42339885-125D-4AD3-8B47-57ECC12CA35A}" dt="2022-08-25T18:19:00.350" v="6" actId="478"/>
          <ac:picMkLst>
            <pc:docMk/>
            <pc:sldMk cId="917617506" sldId="269"/>
            <ac:picMk id="10" creationId="{53307C3C-5FFE-421E-A63B-D0EA79E533A1}"/>
          </ac:picMkLst>
        </pc:picChg>
      </pc:sldChg>
      <pc:sldChg chg="delSp modSp add mod setBg">
        <pc:chgData name="Andre Gustavo Hochuli" userId="03e47721-5546-461c-8dc6-d9f4fc638cac" providerId="ADAL" clId="{42339885-125D-4AD3-8B47-57ECC12CA35A}" dt="2022-08-25T18:35:57.159" v="189" actId="478"/>
        <pc:sldMkLst>
          <pc:docMk/>
          <pc:sldMk cId="1547167110" sldId="269"/>
        </pc:sldMkLst>
        <pc:spChg chg="del">
          <ac:chgData name="Andre Gustavo Hochuli" userId="03e47721-5546-461c-8dc6-d9f4fc638cac" providerId="ADAL" clId="{42339885-125D-4AD3-8B47-57ECC12CA35A}" dt="2022-08-25T18:35:49.092" v="158" actId="478"/>
          <ac:spMkLst>
            <pc:docMk/>
            <pc:sldMk cId="1547167110" sldId="269"/>
            <ac:spMk id="41" creationId="{7A097495-7EC4-4975-919F-194D0547E547}"/>
          </ac:spMkLst>
        </pc:spChg>
        <pc:spChg chg="mod">
          <ac:chgData name="Andre Gustavo Hochuli" userId="03e47721-5546-461c-8dc6-d9f4fc638cac" providerId="ADAL" clId="{42339885-125D-4AD3-8B47-57ECC12CA35A}" dt="2022-08-25T18:35:54.221" v="187" actId="1036"/>
          <ac:spMkLst>
            <pc:docMk/>
            <pc:sldMk cId="1547167110" sldId="269"/>
            <ac:spMk id="42" creationId="{216F6F62-290E-4AB4-BDB3-A97CB611DBF4}"/>
          </ac:spMkLst>
        </pc:spChg>
        <pc:picChg chg="del">
          <ac:chgData name="Andre Gustavo Hochuli" userId="03e47721-5546-461c-8dc6-d9f4fc638cac" providerId="ADAL" clId="{42339885-125D-4AD3-8B47-57ECC12CA35A}" dt="2022-08-25T18:35:55.702" v="188" actId="478"/>
          <ac:picMkLst>
            <pc:docMk/>
            <pc:sldMk cId="1547167110" sldId="269"/>
            <ac:picMk id="5" creationId="{CBB29738-23B2-4305-9ADF-1692F679CF20}"/>
          </ac:picMkLst>
        </pc:picChg>
        <pc:cxnChg chg="del">
          <ac:chgData name="Andre Gustavo Hochuli" userId="03e47721-5546-461c-8dc6-d9f4fc638cac" providerId="ADAL" clId="{42339885-125D-4AD3-8B47-57ECC12CA35A}" dt="2022-08-25T18:35:57.159" v="189" actId="478"/>
          <ac:cxnSpMkLst>
            <pc:docMk/>
            <pc:sldMk cId="1547167110" sldId="269"/>
            <ac:cxnSpMk id="44" creationId="{B368215B-4515-442B-87EA-4551A9C1B80D}"/>
          </ac:cxnSpMkLst>
        </pc:cxnChg>
      </pc:sldChg>
      <pc:sldChg chg="addSp delSp modSp add del mod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4216022439" sldId="269"/>
        </pc:sldMkLst>
        <pc:picChg chg="add mod">
          <ac:chgData name="Andre Gustavo Hochuli" userId="03e47721-5546-461c-8dc6-d9f4fc638cac" providerId="ADAL" clId="{42339885-125D-4AD3-8B47-57ECC12CA35A}" dt="2022-08-25T18:20:22.257" v="23" actId="14100"/>
          <ac:picMkLst>
            <pc:docMk/>
            <pc:sldMk cId="4216022439" sldId="269"/>
            <ac:picMk id="3" creationId="{ACA2273E-D570-413E-A60B-B5EE1119D429}"/>
          </ac:picMkLst>
        </pc:picChg>
        <pc:picChg chg="del">
          <ac:chgData name="Andre Gustavo Hochuli" userId="03e47721-5546-461c-8dc6-d9f4fc638cac" providerId="ADAL" clId="{42339885-125D-4AD3-8B47-57ECC12CA35A}" dt="2022-08-25T18:20:13.210" v="20" actId="478"/>
          <ac:picMkLst>
            <pc:docMk/>
            <pc:sldMk cId="4216022439" sldId="269"/>
            <ac:picMk id="5" creationId="{3DDEDB80-C41C-4B9D-8FAE-2E88E1E7BC75}"/>
          </ac:picMkLst>
        </pc:picChg>
      </pc:sldChg>
      <pc:sldChg chg="add del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525867185" sldId="270"/>
        </pc:sldMkLst>
      </pc:sldChg>
      <pc:sldChg chg="addSp delSp modSp add del mod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2456980892" sldId="270"/>
        </pc:sldMkLst>
        <pc:spChg chg="mod">
          <ac:chgData name="Andre Gustavo Hochuli" userId="03e47721-5546-461c-8dc6-d9f4fc638cac" providerId="ADAL" clId="{42339885-125D-4AD3-8B47-57ECC12CA35A}" dt="2022-08-25T18:23:59.431" v="51" actId="20577"/>
          <ac:spMkLst>
            <pc:docMk/>
            <pc:sldMk cId="2456980892" sldId="270"/>
            <ac:spMk id="14" creationId="{261866A3-DB20-4DAF-9D7C-30B5FC33141F}"/>
          </ac:spMkLst>
        </pc:spChg>
        <pc:picChg chg="add mod">
          <ac:chgData name="Andre Gustavo Hochuli" userId="03e47721-5546-461c-8dc6-d9f4fc638cac" providerId="ADAL" clId="{42339885-125D-4AD3-8B47-57ECC12CA35A}" dt="2022-08-25T18:21:16.251" v="27" actId="1076"/>
          <ac:picMkLst>
            <pc:docMk/>
            <pc:sldMk cId="2456980892" sldId="270"/>
            <ac:picMk id="3" creationId="{5E809EFB-36EB-45E6-BBC7-61A271473852}"/>
          </ac:picMkLst>
        </pc:picChg>
        <pc:picChg chg="del">
          <ac:chgData name="Andre Gustavo Hochuli" userId="03e47721-5546-461c-8dc6-d9f4fc638cac" providerId="ADAL" clId="{42339885-125D-4AD3-8B47-57ECC12CA35A}" dt="2022-08-25T18:21:13.882" v="26" actId="478"/>
          <ac:picMkLst>
            <pc:docMk/>
            <pc:sldMk cId="2456980892" sldId="270"/>
            <ac:picMk id="23" creationId="{7FBE6054-4E73-42D2-9045-E99DE2A51A1D}"/>
          </ac:picMkLst>
        </pc:picChg>
      </pc:sldChg>
      <pc:sldChg chg="addSp delSp modSp add mod">
        <pc:chgData name="Andre Gustavo Hochuli" userId="03e47721-5546-461c-8dc6-d9f4fc638cac" providerId="ADAL" clId="{42339885-125D-4AD3-8B47-57ECC12CA35A}" dt="2022-08-25T18:47:06.542" v="204"/>
        <pc:sldMkLst>
          <pc:docMk/>
          <pc:sldMk cId="2934971717" sldId="270"/>
        </pc:sldMkLst>
        <pc:picChg chg="del">
          <ac:chgData name="Andre Gustavo Hochuli" userId="03e47721-5546-461c-8dc6-d9f4fc638cac" providerId="ADAL" clId="{42339885-125D-4AD3-8B47-57ECC12CA35A}" dt="2022-08-25T18:47:06.298" v="203" actId="478"/>
          <ac:picMkLst>
            <pc:docMk/>
            <pc:sldMk cId="2934971717" sldId="270"/>
            <ac:picMk id="3" creationId="{C1060487-102E-4045-B594-19C7497B20C1}"/>
          </ac:picMkLst>
        </pc:picChg>
        <pc:picChg chg="add mod">
          <ac:chgData name="Andre Gustavo Hochuli" userId="03e47721-5546-461c-8dc6-d9f4fc638cac" providerId="ADAL" clId="{42339885-125D-4AD3-8B47-57ECC12CA35A}" dt="2022-08-25T18:47:06.542" v="204"/>
          <ac:picMkLst>
            <pc:docMk/>
            <pc:sldMk cId="2934971717" sldId="270"/>
            <ac:picMk id="5" creationId="{D716455D-74D6-4AE7-8A41-47C6D309278B}"/>
          </ac:picMkLst>
        </pc:picChg>
      </pc:sldChg>
      <pc:sldChg chg="add del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421600991" sldId="271"/>
        </pc:sldMkLst>
      </pc:sldChg>
      <pc:sldChg chg="addSp delSp modSp add del mod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1851719564" sldId="271"/>
        </pc:sldMkLst>
        <pc:spChg chg="mod">
          <ac:chgData name="Andre Gustavo Hochuli" userId="03e47721-5546-461c-8dc6-d9f4fc638cac" providerId="ADAL" clId="{42339885-125D-4AD3-8B47-57ECC12CA35A}" dt="2022-08-25T18:24:03.526" v="53" actId="6549"/>
          <ac:spMkLst>
            <pc:docMk/>
            <pc:sldMk cId="1851719564" sldId="271"/>
            <ac:spMk id="16" creationId="{1482FBD8-5090-4334-84C3-E10B3A771654}"/>
          </ac:spMkLst>
        </pc:spChg>
        <pc:picChg chg="add mod">
          <ac:chgData name="Andre Gustavo Hochuli" userId="03e47721-5546-461c-8dc6-d9f4fc638cac" providerId="ADAL" clId="{42339885-125D-4AD3-8B47-57ECC12CA35A}" dt="2022-08-25T18:21:51.294" v="30" actId="1076"/>
          <ac:picMkLst>
            <pc:docMk/>
            <pc:sldMk cId="1851719564" sldId="271"/>
            <ac:picMk id="3" creationId="{64AA77A9-27B6-4FA6-8B0E-6F6B98511FA6}"/>
          </ac:picMkLst>
        </pc:picChg>
        <pc:picChg chg="del">
          <ac:chgData name="Andre Gustavo Hochuli" userId="03e47721-5546-461c-8dc6-d9f4fc638cac" providerId="ADAL" clId="{42339885-125D-4AD3-8B47-57ECC12CA35A}" dt="2022-08-25T18:21:46.399" v="29" actId="478"/>
          <ac:picMkLst>
            <pc:docMk/>
            <pc:sldMk cId="1851719564" sldId="271"/>
            <ac:picMk id="21" creationId="{F3275E93-8DE3-4570-81E6-8A9C7DBEF817}"/>
          </ac:picMkLst>
        </pc:picChg>
        <pc:cxnChg chg="mod">
          <ac:chgData name="Andre Gustavo Hochuli" userId="03e47721-5546-461c-8dc6-d9f4fc638cac" providerId="ADAL" clId="{42339885-125D-4AD3-8B47-57ECC12CA35A}" dt="2022-08-25T18:21:46.399" v="29" actId="478"/>
          <ac:cxnSpMkLst>
            <pc:docMk/>
            <pc:sldMk cId="1851719564" sldId="271"/>
            <ac:cxnSpMk id="31" creationId="{355087F1-772E-415F-B6DA-25093AF74CCE}"/>
          </ac:cxnSpMkLst>
        </pc:cxnChg>
      </pc:sldChg>
      <pc:sldChg chg="addSp delSp modSp add del mod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1682675294" sldId="272"/>
        </pc:sldMkLst>
        <pc:spChg chg="mod">
          <ac:chgData name="Andre Gustavo Hochuli" userId="03e47721-5546-461c-8dc6-d9f4fc638cac" providerId="ADAL" clId="{42339885-125D-4AD3-8B47-57ECC12CA35A}" dt="2022-08-25T18:24:06.919" v="56" actId="20577"/>
          <ac:spMkLst>
            <pc:docMk/>
            <pc:sldMk cId="1682675294" sldId="272"/>
            <ac:spMk id="18" creationId="{5E32CC16-C0C6-46FD-A6A0-1276C3787CA8}"/>
          </ac:spMkLst>
        </pc:spChg>
        <pc:picChg chg="add mod">
          <ac:chgData name="Andre Gustavo Hochuli" userId="03e47721-5546-461c-8dc6-d9f4fc638cac" providerId="ADAL" clId="{42339885-125D-4AD3-8B47-57ECC12CA35A}" dt="2022-08-25T18:22:24.074" v="33" actId="1076"/>
          <ac:picMkLst>
            <pc:docMk/>
            <pc:sldMk cId="1682675294" sldId="272"/>
            <ac:picMk id="3" creationId="{935606CB-0D1D-4A1A-92EA-FD6CFB632E5E}"/>
          </ac:picMkLst>
        </pc:picChg>
        <pc:picChg chg="del">
          <ac:chgData name="Andre Gustavo Hochuli" userId="03e47721-5546-461c-8dc6-d9f4fc638cac" providerId="ADAL" clId="{42339885-125D-4AD3-8B47-57ECC12CA35A}" dt="2022-08-25T18:22:20.399" v="32" actId="478"/>
          <ac:picMkLst>
            <pc:docMk/>
            <pc:sldMk cId="1682675294" sldId="272"/>
            <ac:picMk id="25" creationId="{9C965AB9-4ACA-4D48-8EB8-5B44429A99AD}"/>
          </ac:picMkLst>
        </pc:picChg>
        <pc:cxnChg chg="mod">
          <ac:chgData name="Andre Gustavo Hochuli" userId="03e47721-5546-461c-8dc6-d9f4fc638cac" providerId="ADAL" clId="{42339885-125D-4AD3-8B47-57ECC12CA35A}" dt="2022-08-25T18:22:20.399" v="32" actId="478"/>
          <ac:cxnSpMkLst>
            <pc:docMk/>
            <pc:sldMk cId="1682675294" sldId="272"/>
            <ac:cxnSpMk id="35" creationId="{D5C15E87-42D3-4F20-B356-F808EF1E2153}"/>
          </ac:cxnSpMkLst>
        </pc:cxnChg>
      </pc:sldChg>
      <pc:sldChg chg="add del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1915360954" sldId="272"/>
        </pc:sldMkLst>
      </pc:sldChg>
      <pc:sldChg chg="addSp delSp modSp add del mod setBg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3112846645" sldId="273"/>
        </pc:sldMkLst>
        <pc:spChg chg="mod">
          <ac:chgData name="Andre Gustavo Hochuli" userId="03e47721-5546-461c-8dc6-d9f4fc638cac" providerId="ADAL" clId="{42339885-125D-4AD3-8B47-57ECC12CA35A}" dt="2022-08-25T18:24:33.348" v="61" actId="20577"/>
          <ac:spMkLst>
            <pc:docMk/>
            <pc:sldMk cId="3112846645" sldId="273"/>
            <ac:spMk id="26" creationId="{B329D2D0-AA24-47DE-BE19-A9FD0988BAF9}"/>
          </ac:spMkLst>
        </pc:spChg>
        <pc:picChg chg="add mod">
          <ac:chgData name="Andre Gustavo Hochuli" userId="03e47721-5546-461c-8dc6-d9f4fc638cac" providerId="ADAL" clId="{42339885-125D-4AD3-8B47-57ECC12CA35A}" dt="2022-08-25T18:26:21.512" v="65" actId="1035"/>
          <ac:picMkLst>
            <pc:docMk/>
            <pc:sldMk cId="3112846645" sldId="273"/>
            <ac:picMk id="3" creationId="{2152A84D-8D3B-4FEE-B23C-2DFD1E6CE5DE}"/>
          </ac:picMkLst>
        </pc:picChg>
        <pc:picChg chg="add mod">
          <ac:chgData name="Andre Gustavo Hochuli" userId="03e47721-5546-461c-8dc6-d9f4fc638cac" providerId="ADAL" clId="{42339885-125D-4AD3-8B47-57ECC12CA35A}" dt="2022-08-25T18:25:00.337" v="62"/>
          <ac:picMkLst>
            <pc:docMk/>
            <pc:sldMk cId="3112846645" sldId="273"/>
            <ac:picMk id="24" creationId="{2BACFF6A-A9DE-4402-B69C-23A78BD6494C}"/>
          </ac:picMkLst>
        </pc:picChg>
        <pc:picChg chg="del">
          <ac:chgData name="Andre Gustavo Hochuli" userId="03e47721-5546-461c-8dc6-d9f4fc638cac" providerId="ADAL" clId="{42339885-125D-4AD3-8B47-57ECC12CA35A}" dt="2022-08-25T18:22:58.891" v="35" actId="478"/>
          <ac:picMkLst>
            <pc:docMk/>
            <pc:sldMk cId="3112846645" sldId="273"/>
            <ac:picMk id="27" creationId="{4C795F52-DA15-4F38-8A3E-96E7ECF7A8FF}"/>
          </ac:picMkLst>
        </pc:picChg>
        <pc:cxnChg chg="mod">
          <ac:chgData name="Andre Gustavo Hochuli" userId="03e47721-5546-461c-8dc6-d9f4fc638cac" providerId="ADAL" clId="{42339885-125D-4AD3-8B47-57ECC12CA35A}" dt="2022-08-25T18:22:58.891" v="35" actId="478"/>
          <ac:cxnSpMkLst>
            <pc:docMk/>
            <pc:sldMk cId="3112846645" sldId="273"/>
            <ac:cxnSpMk id="44" creationId="{B368215B-4515-442B-87EA-4551A9C1B80D}"/>
          </ac:cxnSpMkLst>
        </pc:cxnChg>
      </pc:sldChg>
      <pc:sldChg chg="add del setBg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4210280730" sldId="273"/>
        </pc:sldMkLst>
      </pc:sldChg>
      <pc:sldChg chg="add del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2225325062" sldId="274"/>
        </pc:sldMkLst>
      </pc:sldChg>
      <pc:sldChg chg="addSp delSp modSp add del mod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3685035583" sldId="274"/>
        </pc:sldMkLst>
        <pc:picChg chg="add del mod">
          <ac:chgData name="Andre Gustavo Hochuli" userId="03e47721-5546-461c-8dc6-d9f4fc638cac" providerId="ADAL" clId="{42339885-125D-4AD3-8B47-57ECC12CA35A}" dt="2022-08-25T18:23:27.992" v="42" actId="478"/>
          <ac:picMkLst>
            <pc:docMk/>
            <pc:sldMk cId="3685035583" sldId="274"/>
            <ac:picMk id="27" creationId="{2CE54B23-4C2D-421C-8BA0-25D2F62D7EE9}"/>
          </ac:picMkLst>
        </pc:picChg>
        <pc:picChg chg="add del mod">
          <ac:chgData name="Andre Gustavo Hochuli" userId="03e47721-5546-461c-8dc6-d9f4fc638cac" providerId="ADAL" clId="{42339885-125D-4AD3-8B47-57ECC12CA35A}" dt="2022-08-25T18:23:27.992" v="42" actId="478"/>
          <ac:picMkLst>
            <pc:docMk/>
            <pc:sldMk cId="3685035583" sldId="274"/>
            <ac:picMk id="28" creationId="{E74F9C67-78F4-421B-9F5A-4D5668F2BE78}"/>
          </ac:picMkLst>
        </pc:picChg>
        <pc:picChg chg="add del mod">
          <ac:chgData name="Andre Gustavo Hochuli" userId="03e47721-5546-461c-8dc6-d9f4fc638cac" providerId="ADAL" clId="{42339885-125D-4AD3-8B47-57ECC12CA35A}" dt="2022-08-25T18:23:27.992" v="42" actId="478"/>
          <ac:picMkLst>
            <pc:docMk/>
            <pc:sldMk cId="3685035583" sldId="274"/>
            <ac:picMk id="29" creationId="{C15CA908-29A6-4531-84BA-47C846D65CAC}"/>
          </ac:picMkLst>
        </pc:picChg>
        <pc:picChg chg="add del mod">
          <ac:chgData name="Andre Gustavo Hochuli" userId="03e47721-5546-461c-8dc6-d9f4fc638cac" providerId="ADAL" clId="{42339885-125D-4AD3-8B47-57ECC12CA35A}" dt="2022-08-25T18:23:30.902" v="43" actId="478"/>
          <ac:picMkLst>
            <pc:docMk/>
            <pc:sldMk cId="3685035583" sldId="274"/>
            <ac:picMk id="30" creationId="{21329040-BA1A-491D-A201-39CDD726EBD5}"/>
          </ac:picMkLst>
        </pc:picChg>
      </pc:sldChg>
      <pc:sldChg chg="add del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275288154" sldId="275"/>
        </pc:sldMkLst>
      </pc:sldChg>
      <pc:sldChg chg="addSp delSp modSp add del mod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3660470243" sldId="275"/>
        </pc:sldMkLst>
        <pc:picChg chg="add mod">
          <ac:chgData name="Andre Gustavo Hochuli" userId="03e47721-5546-461c-8dc6-d9f4fc638cac" providerId="ADAL" clId="{42339885-125D-4AD3-8B47-57ECC12CA35A}" dt="2022-08-25T18:23:33.019" v="44"/>
          <ac:picMkLst>
            <pc:docMk/>
            <pc:sldMk cId="3660470243" sldId="275"/>
            <ac:picMk id="25" creationId="{0C3D85FD-F858-42BF-B99C-87DE843D8E2D}"/>
          </ac:picMkLst>
        </pc:picChg>
        <pc:picChg chg="add mod">
          <ac:chgData name="Andre Gustavo Hochuli" userId="03e47721-5546-461c-8dc6-d9f4fc638cac" providerId="ADAL" clId="{42339885-125D-4AD3-8B47-57ECC12CA35A}" dt="2022-08-25T18:23:33.019" v="44"/>
          <ac:picMkLst>
            <pc:docMk/>
            <pc:sldMk cId="3660470243" sldId="275"/>
            <ac:picMk id="27" creationId="{ADAAF95B-3C60-4FE8-94E7-2BA9663DA764}"/>
          </ac:picMkLst>
        </pc:picChg>
        <pc:picChg chg="add del mod">
          <ac:chgData name="Andre Gustavo Hochuli" userId="03e47721-5546-461c-8dc6-d9f4fc638cac" providerId="ADAL" clId="{42339885-125D-4AD3-8B47-57ECC12CA35A}" dt="2022-08-25T18:23:36.387" v="46" actId="478"/>
          <ac:picMkLst>
            <pc:docMk/>
            <pc:sldMk cId="3660470243" sldId="275"/>
            <ac:picMk id="28" creationId="{CBFF8B81-AC1C-4F36-AA90-3EDA65366178}"/>
          </ac:picMkLst>
        </pc:picChg>
        <pc:picChg chg="add del mod">
          <ac:chgData name="Andre Gustavo Hochuli" userId="03e47721-5546-461c-8dc6-d9f4fc638cac" providerId="ADAL" clId="{42339885-125D-4AD3-8B47-57ECC12CA35A}" dt="2022-08-25T18:23:35.583" v="45" actId="478"/>
          <ac:picMkLst>
            <pc:docMk/>
            <pc:sldMk cId="3660470243" sldId="275"/>
            <ac:picMk id="29" creationId="{66F4A5A9-B8E8-4BD0-9A15-20A0EEC6651C}"/>
          </ac:picMkLst>
        </pc:picChg>
      </pc:sldChg>
      <pc:sldChg chg="add del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704131808" sldId="276"/>
        </pc:sldMkLst>
      </pc:sldChg>
      <pc:sldChg chg="addSp delSp modSp add del mod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1953934511" sldId="276"/>
        </pc:sldMkLst>
        <pc:picChg chg="add del mod">
          <ac:chgData name="Andre Gustavo Hochuli" userId="03e47721-5546-461c-8dc6-d9f4fc638cac" providerId="ADAL" clId="{42339885-125D-4AD3-8B47-57ECC12CA35A}" dt="2022-08-25T18:23:41.370" v="48" actId="478"/>
          <ac:picMkLst>
            <pc:docMk/>
            <pc:sldMk cId="1953934511" sldId="276"/>
            <ac:picMk id="13" creationId="{F94E73B0-EC56-480A-995C-9E61569DBB33}"/>
          </ac:picMkLst>
        </pc:picChg>
        <pc:picChg chg="add mod">
          <ac:chgData name="Andre Gustavo Hochuli" userId="03e47721-5546-461c-8dc6-d9f4fc638cac" providerId="ADAL" clId="{42339885-125D-4AD3-8B47-57ECC12CA35A}" dt="2022-08-25T18:23:39.115" v="47"/>
          <ac:picMkLst>
            <pc:docMk/>
            <pc:sldMk cId="1953934511" sldId="276"/>
            <ac:picMk id="14" creationId="{D8211E76-0C18-49AC-9584-7CA8DC985BB3}"/>
          </ac:picMkLst>
        </pc:picChg>
        <pc:picChg chg="add del mod">
          <ac:chgData name="Andre Gustavo Hochuli" userId="03e47721-5546-461c-8dc6-d9f4fc638cac" providerId="ADAL" clId="{42339885-125D-4AD3-8B47-57ECC12CA35A}" dt="2022-08-25T18:23:41.950" v="49" actId="478"/>
          <ac:picMkLst>
            <pc:docMk/>
            <pc:sldMk cId="1953934511" sldId="276"/>
            <ac:picMk id="15" creationId="{66815793-536F-4356-9E3B-72DB1B7DCD5E}"/>
          </ac:picMkLst>
        </pc:picChg>
        <pc:picChg chg="add del mod">
          <ac:chgData name="Andre Gustavo Hochuli" userId="03e47721-5546-461c-8dc6-d9f4fc638cac" providerId="ADAL" clId="{42339885-125D-4AD3-8B47-57ECC12CA35A}" dt="2022-08-25T18:23:42.564" v="50" actId="478"/>
          <ac:picMkLst>
            <pc:docMk/>
            <pc:sldMk cId="1953934511" sldId="276"/>
            <ac:picMk id="21" creationId="{53E787F3-137C-4D74-BE31-B83A903B1CE1}"/>
          </ac:picMkLst>
        </pc:picChg>
      </pc:sldChg>
      <pc:sldChg chg="add del">
        <pc:chgData name="Andre Gustavo Hochuli" userId="03e47721-5546-461c-8dc6-d9f4fc638cac" providerId="ADAL" clId="{42339885-125D-4AD3-8B47-57ECC12CA35A}" dt="2022-08-25T18:32:22.418" v="137" actId="47"/>
        <pc:sldMkLst>
          <pc:docMk/>
          <pc:sldMk cId="188442753" sldId="277"/>
        </pc:sldMkLst>
      </pc:sldChg>
      <pc:sldChg chg="add del">
        <pc:chgData name="Andre Gustavo Hochuli" userId="03e47721-5546-461c-8dc6-d9f4fc638cac" providerId="ADAL" clId="{42339885-125D-4AD3-8B47-57ECC12CA35A}" dt="2022-08-25T18:19:46.962" v="18" actId="47"/>
        <pc:sldMkLst>
          <pc:docMk/>
          <pc:sldMk cId="3527579606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67864-E17D-4C6E-A3E9-05D7F6D6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8A675C-BDDD-46D0-BD45-A7AA0810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577F5-F1B6-4C74-9B44-371985D1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B23DC-4E62-4CE8-9496-D6A0BF2F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13F07-18F4-498A-9F89-047B17E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4CFD7-DC05-44F5-BB1D-89EE27FE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8FDE06-3800-4FB9-B36A-72A7F751E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C11C1E-FB91-438D-B473-FF31E193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8EC37-E301-4B30-84F0-D498CAC7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EEE995-B062-4380-B667-89587FC2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895B2E-936E-4D1F-9B95-38B4D62BE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6670AC-7FBE-4618-AC53-7B1B79AEF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66EC0-1162-4B15-8CDB-0E8F14FC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2E1C7-ED02-4359-8A58-EBB4B02C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DF51B7-CE45-4506-96AF-875305F0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06E70-3796-421E-9443-925C53C7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543A4-E54E-4557-8F37-C0F9C3DA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6A0CF-E462-4B0A-9226-01BE8BA9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6A5B8-C938-4FCD-8EB7-222A1EC4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78FA7-B1E3-4E39-8FC8-EFDD052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6FB9F-8316-49BF-8E7F-94292720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6B5AD7-5180-47D2-BFC2-2A10BF41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C402E-9987-4938-ADF7-A579993D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05E169-8309-4143-B393-13D71EA9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C955A-10EC-4891-8A76-AD56E2EC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34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57D31-3CE4-4615-A0DB-E003BEBF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1C09E-85C0-4B56-9DBE-A023066F8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DAB74-5F75-4609-8437-606F0C2A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33402-ECEE-43B4-9964-CEF87E04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122A8A-71A1-41E0-A312-453E392D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F97490-C652-4334-BEEF-C67899D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70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11C07-D2FF-4525-A76B-B0F88F87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221AA8-F716-48E7-B0C8-02ADC7AD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04BB6-EAB7-4CC0-9792-674C6A4E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162580-7F7B-45EB-9B4A-F8D89BF36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C31158-3A28-40A0-8298-3ABCF2311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6A47D1-5259-40F8-9E7E-05C871D4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0B5F80-4A78-4258-965C-8912AC89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ED7E89-0EDE-4147-8457-C49811FE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62BE0-6A0F-45DD-A1D3-B55FF498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0D8119-8033-4A6C-841A-1E523E2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15B3F-9F75-4CC4-8E60-25E76532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555A55-88AA-490C-A56E-8AE29F85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2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EDF1FC-B578-4732-B49E-0AC59187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31EF17-C453-461C-A79A-46E62CEE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AEC854-FB97-4DFA-8470-E4EB1CDF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2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3052-E950-4167-A443-8B54E957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39022-1CD2-47F0-85B0-DD274389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337D9-8D0B-4DFA-8436-97907B28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58E02-094E-4670-B0BC-9B022DF5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823AF-988B-4404-87A6-EFCA6482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DF200-3F93-4BD7-8D1D-23D99EF1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2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6A10E-47E2-4A9A-8F13-AA6B3DEB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5E9249-06FF-4821-9FCD-C6DE3BA3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DB873-45B8-4B23-8944-6A031B05E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CBAB8E-DA8E-4FA7-A721-14E2258D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A52204-5E33-4B04-A4D2-F3370FD9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A4F820-1F01-4A11-B1E6-D7089E7F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4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1F7F60-12F5-4A5D-8E4F-E1AD520C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3AA60-DADC-4894-911D-996602AA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2C87D-A3B5-458B-8128-876804C11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38B1-04BB-4D57-B226-016FBCAF88C6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8D17D-CA24-4574-A297-D96FF620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AAD41-7BF9-437E-9A32-284F12C3D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ADD22-0A63-4E7F-9177-E94B30165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43984133-490E-410B-99A9-D06A9632E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1866A3-DB20-4DAF-9D7C-30B5FC33141F}"/>
              </a:ext>
            </a:extLst>
          </p:cNvPr>
          <p:cNvSpPr txBox="1"/>
          <p:nvPr/>
        </p:nvSpPr>
        <p:spPr>
          <a:xfrm>
            <a:off x="466107" y="4672119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5C00AF-F0C0-43CD-9CF0-D244879B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2" y="223729"/>
            <a:ext cx="6506459" cy="38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43984133-490E-410B-99A9-D06A9632E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1866A3-DB20-4DAF-9D7C-30B5FC33141F}"/>
              </a:ext>
            </a:extLst>
          </p:cNvPr>
          <p:cNvSpPr txBox="1"/>
          <p:nvPr/>
        </p:nvSpPr>
        <p:spPr>
          <a:xfrm>
            <a:off x="466107" y="4672119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F20CFC8-FC61-45A1-9688-9F36775D3379}"/>
              </a:ext>
            </a:extLst>
          </p:cNvPr>
          <p:cNvSpPr/>
          <p:nvPr/>
        </p:nvSpPr>
        <p:spPr>
          <a:xfrm>
            <a:off x="8679657" y="4657635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(3)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83C355-EBEE-4CE7-AA75-D6E360543422}"/>
              </a:ext>
            </a:extLst>
          </p:cNvPr>
          <p:cNvSpPr/>
          <p:nvPr/>
        </p:nvSpPr>
        <p:spPr>
          <a:xfrm>
            <a:off x="8101013" y="1357223"/>
            <a:ext cx="2528888" cy="39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EC536D-5851-4559-B340-FCF46C626924}"/>
              </a:ext>
            </a:extLst>
          </p:cNvPr>
          <p:cNvSpPr txBox="1"/>
          <p:nvPr/>
        </p:nvSpPr>
        <p:spPr>
          <a:xfrm>
            <a:off x="8777604" y="100003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Call</a:t>
            </a:r>
            <a:r>
              <a:rPr lang="pt-BR" dirty="0"/>
              <a:t>  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DDA4A4F-8088-40C6-8748-BDCF824748FC}"/>
              </a:ext>
            </a:extLst>
          </p:cNvPr>
          <p:cNvSpPr/>
          <p:nvPr/>
        </p:nvSpPr>
        <p:spPr>
          <a:xfrm rot="10800000">
            <a:off x="10197248" y="4710351"/>
            <a:ext cx="871537" cy="35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4F90F8-8747-484A-9E9E-47450A41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4" y="226592"/>
            <a:ext cx="34961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5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F3275E93-8DE3-4570-81E6-8A9C7DBE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1" y="1890640"/>
            <a:ext cx="3553321" cy="153373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FBE6054-4E73-42D2-9045-E99DE2A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4" y="209443"/>
            <a:ext cx="3486637" cy="1524213"/>
          </a:xfrm>
          <a:prstGeom prst="rect">
            <a:avLst/>
          </a:prstGeom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355087F1-772E-415F-B6DA-25093AF74CCE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747622" y="1843281"/>
            <a:ext cx="923856" cy="70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F76C7912-2975-4842-BC31-9F694F0C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82FBD8-5090-4334-84C3-E10B3A771654}"/>
              </a:ext>
            </a:extLst>
          </p:cNvPr>
          <p:cNvSpPr txBox="1"/>
          <p:nvPr/>
        </p:nvSpPr>
        <p:spPr>
          <a:xfrm>
            <a:off x="466107" y="4672119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C039E43-7386-4957-A46B-4CB61F574E62}"/>
              </a:ext>
            </a:extLst>
          </p:cNvPr>
          <p:cNvSpPr/>
          <p:nvPr/>
        </p:nvSpPr>
        <p:spPr>
          <a:xfrm>
            <a:off x="8679657" y="4657635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(3)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3885775-E311-4FC1-B3F9-41EBB4F10BA7}"/>
              </a:ext>
            </a:extLst>
          </p:cNvPr>
          <p:cNvSpPr/>
          <p:nvPr/>
        </p:nvSpPr>
        <p:spPr>
          <a:xfrm>
            <a:off x="8101013" y="1357223"/>
            <a:ext cx="2528888" cy="39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168ABA-0FB4-40FA-8667-D5A8FCBB5937}"/>
              </a:ext>
            </a:extLst>
          </p:cNvPr>
          <p:cNvSpPr txBox="1"/>
          <p:nvPr/>
        </p:nvSpPr>
        <p:spPr>
          <a:xfrm>
            <a:off x="8777604" y="100003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Call</a:t>
            </a:r>
            <a:r>
              <a:rPr lang="pt-BR" dirty="0"/>
              <a:t>  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9D6406-6575-4C39-9389-C3B7944F856E}"/>
              </a:ext>
            </a:extLst>
          </p:cNvPr>
          <p:cNvSpPr/>
          <p:nvPr/>
        </p:nvSpPr>
        <p:spPr>
          <a:xfrm>
            <a:off x="8679657" y="4042987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(2)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29D43B5-DEDE-47B8-96EE-28BA4CD6E295}"/>
              </a:ext>
            </a:extLst>
          </p:cNvPr>
          <p:cNvSpPr/>
          <p:nvPr/>
        </p:nvSpPr>
        <p:spPr>
          <a:xfrm rot="10800000">
            <a:off x="10197248" y="4110271"/>
            <a:ext cx="871537" cy="35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5FD48E3-EC83-4701-965B-4428DF9F8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94" y="226592"/>
            <a:ext cx="3496163" cy="14956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132068-0FED-46B6-B5A5-96B8ABD53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956" y="1902070"/>
            <a:ext cx="351521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F3275E93-8DE3-4570-81E6-8A9C7DBE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1" y="1890640"/>
            <a:ext cx="3553321" cy="153373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FBE6054-4E73-42D2-9045-E99DE2A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4" y="209443"/>
            <a:ext cx="3486637" cy="152421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C965AB9-4ACA-4D48-8EB8-5B44429A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17" y="3581363"/>
            <a:ext cx="3515216" cy="1505160"/>
          </a:xfrm>
          <a:prstGeom prst="rect">
            <a:avLst/>
          </a:prstGeom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355087F1-772E-415F-B6DA-25093AF74CCE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747622" y="1843281"/>
            <a:ext cx="923856" cy="70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D5C15E87-42D3-4F20-B356-F808EF1E2153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350543" y="3517668"/>
            <a:ext cx="900321" cy="732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C816C9-F492-4CD1-B61B-EAF17ED33B5C}"/>
              </a:ext>
            </a:extLst>
          </p:cNvPr>
          <p:cNvSpPr txBox="1"/>
          <p:nvPr/>
        </p:nvSpPr>
        <p:spPr>
          <a:xfrm>
            <a:off x="7900988" y="154305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6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891A8836-2B04-4248-9659-5D31C8C1B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32CC16-C0C6-46FD-A6A0-1276C3787CA8}"/>
              </a:ext>
            </a:extLst>
          </p:cNvPr>
          <p:cNvSpPr txBox="1"/>
          <p:nvPr/>
        </p:nvSpPr>
        <p:spPr>
          <a:xfrm>
            <a:off x="466107" y="4672119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90D503B-96EF-416D-A2DE-2D83B9B902CA}"/>
              </a:ext>
            </a:extLst>
          </p:cNvPr>
          <p:cNvSpPr/>
          <p:nvPr/>
        </p:nvSpPr>
        <p:spPr>
          <a:xfrm>
            <a:off x="8679657" y="4657635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(3)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268282A-390C-432D-AF9A-99D79729A6C8}"/>
              </a:ext>
            </a:extLst>
          </p:cNvPr>
          <p:cNvSpPr/>
          <p:nvPr/>
        </p:nvSpPr>
        <p:spPr>
          <a:xfrm>
            <a:off x="8101013" y="1357223"/>
            <a:ext cx="2528888" cy="39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B65ED38-8B1A-4ACE-B1A8-12BF4A4355B7}"/>
              </a:ext>
            </a:extLst>
          </p:cNvPr>
          <p:cNvSpPr txBox="1"/>
          <p:nvPr/>
        </p:nvSpPr>
        <p:spPr>
          <a:xfrm>
            <a:off x="8777604" y="100003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Call</a:t>
            </a:r>
            <a:r>
              <a:rPr lang="pt-BR" dirty="0"/>
              <a:t>  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11D383C-B47A-4EC4-AFBC-77F14F543538}"/>
              </a:ext>
            </a:extLst>
          </p:cNvPr>
          <p:cNvSpPr/>
          <p:nvPr/>
        </p:nvSpPr>
        <p:spPr>
          <a:xfrm>
            <a:off x="8679657" y="4042987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(2)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92C744-D8C2-4D7F-A02A-5DEDF6C4F45D}"/>
              </a:ext>
            </a:extLst>
          </p:cNvPr>
          <p:cNvSpPr/>
          <p:nvPr/>
        </p:nvSpPr>
        <p:spPr>
          <a:xfrm>
            <a:off x="8679657" y="3424379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(1)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5AA62062-0F3C-4EDE-946E-065BDB6AEA9F}"/>
              </a:ext>
            </a:extLst>
          </p:cNvPr>
          <p:cNvSpPr/>
          <p:nvPr/>
        </p:nvSpPr>
        <p:spPr>
          <a:xfrm rot="10800000">
            <a:off x="10197248" y="3481623"/>
            <a:ext cx="871537" cy="35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5506A64-B3E3-49BC-A58E-F866A490E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94" y="226592"/>
            <a:ext cx="3496163" cy="149563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6FD41FE-8F25-40E8-9FD5-D463C092A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956" y="1902070"/>
            <a:ext cx="3515216" cy="154326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C92E1D-5B38-4969-BAE7-638E94B81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020" y="3595794"/>
            <a:ext cx="346758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0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F3275E93-8DE3-4570-81E6-8A9C7DBE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1" y="1890640"/>
            <a:ext cx="3553321" cy="153373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FBE6054-4E73-42D2-9045-E99DE2A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4" y="209443"/>
            <a:ext cx="3486637" cy="152421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C965AB9-4ACA-4D48-8EB8-5B44429A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17" y="3581363"/>
            <a:ext cx="3515216" cy="1505160"/>
          </a:xfrm>
          <a:prstGeom prst="rect">
            <a:avLst/>
          </a:prstGeom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355087F1-772E-415F-B6DA-25093AF74CCE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747622" y="1843281"/>
            <a:ext cx="923856" cy="70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D5C15E87-42D3-4F20-B356-F808EF1E2153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350543" y="3517668"/>
            <a:ext cx="900321" cy="732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368215B-4515-442B-87EA-4551A9C1B80D}"/>
              </a:ext>
            </a:extLst>
          </p:cNvPr>
          <p:cNvCxnSpPr>
            <a:cxnSpLocks/>
          </p:cNvCxnSpPr>
          <p:nvPr/>
        </p:nvCxnSpPr>
        <p:spPr>
          <a:xfrm>
            <a:off x="4034790" y="5086523"/>
            <a:ext cx="732287" cy="714398"/>
          </a:xfrm>
          <a:prstGeom prst="bentConnector3">
            <a:avLst>
              <a:gd name="adj1" fmla="val 1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492E17-900F-41CB-857D-E601EF9548BE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2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290DB235-7E3B-4023-AC39-BFFB5198E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29D2D0-AA24-47DE-BE19-A9FD0988BAF9}"/>
              </a:ext>
            </a:extLst>
          </p:cNvPr>
          <p:cNvSpPr txBox="1"/>
          <p:nvPr/>
        </p:nvSpPr>
        <p:spPr>
          <a:xfrm>
            <a:off x="466107" y="4672119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FEEBFC-D76E-436E-AA32-548FF16BE1EC}"/>
              </a:ext>
            </a:extLst>
          </p:cNvPr>
          <p:cNvSpPr txBox="1"/>
          <p:nvPr/>
        </p:nvSpPr>
        <p:spPr>
          <a:xfrm>
            <a:off x="7900988" y="154305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810459D-6EA8-4FE9-BAE1-06E4AD3E3718}"/>
              </a:ext>
            </a:extLst>
          </p:cNvPr>
          <p:cNvSpPr/>
          <p:nvPr/>
        </p:nvSpPr>
        <p:spPr>
          <a:xfrm>
            <a:off x="8679657" y="4657635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(3)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4554BB3-6AB8-488B-8E9F-261AFE4B43E6}"/>
              </a:ext>
            </a:extLst>
          </p:cNvPr>
          <p:cNvSpPr/>
          <p:nvPr/>
        </p:nvSpPr>
        <p:spPr>
          <a:xfrm>
            <a:off x="8101013" y="1357223"/>
            <a:ext cx="2528888" cy="39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ABECB1C-45CE-46F4-A47D-23DEAC35302D}"/>
              </a:ext>
            </a:extLst>
          </p:cNvPr>
          <p:cNvSpPr txBox="1"/>
          <p:nvPr/>
        </p:nvSpPr>
        <p:spPr>
          <a:xfrm>
            <a:off x="8777604" y="100003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Call</a:t>
            </a:r>
            <a:r>
              <a:rPr lang="pt-BR" dirty="0"/>
              <a:t>  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5489B78-E8B6-47D4-9190-179C0603F1D1}"/>
              </a:ext>
            </a:extLst>
          </p:cNvPr>
          <p:cNvSpPr/>
          <p:nvPr/>
        </p:nvSpPr>
        <p:spPr>
          <a:xfrm>
            <a:off x="8679657" y="4042987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(2)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9449279-566A-4DCB-B4F6-A459B393E14F}"/>
              </a:ext>
            </a:extLst>
          </p:cNvPr>
          <p:cNvSpPr/>
          <p:nvPr/>
        </p:nvSpPr>
        <p:spPr>
          <a:xfrm>
            <a:off x="8679657" y="3424379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(1)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A097495-7EC4-4975-919F-194D0547E547}"/>
              </a:ext>
            </a:extLst>
          </p:cNvPr>
          <p:cNvSpPr/>
          <p:nvPr/>
        </p:nvSpPr>
        <p:spPr>
          <a:xfrm>
            <a:off x="8679657" y="2829151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(0)</a:t>
            </a: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216F6F62-290E-4AB4-BDB3-A97CB611DBF4}"/>
              </a:ext>
            </a:extLst>
          </p:cNvPr>
          <p:cNvSpPr/>
          <p:nvPr/>
        </p:nvSpPr>
        <p:spPr>
          <a:xfrm rot="10800000">
            <a:off x="10194132" y="2893411"/>
            <a:ext cx="871537" cy="35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600DF94-04A4-4300-8B10-22F6C39DE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94" y="226592"/>
            <a:ext cx="3496163" cy="149563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35C941A-A9BB-4D5D-A82D-C94D6C4F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956" y="1902070"/>
            <a:ext cx="3515216" cy="154326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0001544-AF4F-484F-BCDB-0B979FD39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020" y="3595794"/>
            <a:ext cx="3467584" cy="14956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BB29738-23B2-4305-9ADF-1692F679C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077" y="5357946"/>
            <a:ext cx="2781688" cy="885949"/>
          </a:xfrm>
          <a:prstGeom prst="rect">
            <a:avLst/>
          </a:prstGeom>
        </p:spPr>
      </p:pic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5BDFEF4F-B4E3-4CB6-9957-95693EFA3D19}"/>
              </a:ext>
            </a:extLst>
          </p:cNvPr>
          <p:cNvSpPr/>
          <p:nvPr/>
        </p:nvSpPr>
        <p:spPr>
          <a:xfrm>
            <a:off x="7568309" y="5586413"/>
            <a:ext cx="585788" cy="5000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5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F3275E93-8DE3-4570-81E6-8A9C7DBE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1" y="1890640"/>
            <a:ext cx="3553321" cy="153373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FBE6054-4E73-42D2-9045-E99DE2A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4" y="209443"/>
            <a:ext cx="3486637" cy="152421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C965AB9-4ACA-4D48-8EB8-5B44429A9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17" y="3581363"/>
            <a:ext cx="3515216" cy="1505160"/>
          </a:xfrm>
          <a:prstGeom prst="rect">
            <a:avLst/>
          </a:prstGeom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355087F1-772E-415F-B6DA-25093AF74CCE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747622" y="1843281"/>
            <a:ext cx="923856" cy="70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D5C15E87-42D3-4F20-B356-F808EF1E2153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350543" y="3517668"/>
            <a:ext cx="900321" cy="732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492E17-900F-41CB-857D-E601EF9548BE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2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290DB235-7E3B-4023-AC39-BFFB5198E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29D2D0-AA24-47DE-BE19-A9FD0988BAF9}"/>
              </a:ext>
            </a:extLst>
          </p:cNvPr>
          <p:cNvSpPr txBox="1"/>
          <p:nvPr/>
        </p:nvSpPr>
        <p:spPr>
          <a:xfrm>
            <a:off x="466107" y="4672119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FEEBFC-D76E-436E-AA32-548FF16BE1EC}"/>
              </a:ext>
            </a:extLst>
          </p:cNvPr>
          <p:cNvSpPr txBox="1"/>
          <p:nvPr/>
        </p:nvSpPr>
        <p:spPr>
          <a:xfrm>
            <a:off x="7900988" y="154305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810459D-6EA8-4FE9-BAE1-06E4AD3E3718}"/>
              </a:ext>
            </a:extLst>
          </p:cNvPr>
          <p:cNvSpPr/>
          <p:nvPr/>
        </p:nvSpPr>
        <p:spPr>
          <a:xfrm>
            <a:off x="8679657" y="4657635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(3)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4554BB3-6AB8-488B-8E9F-261AFE4B43E6}"/>
              </a:ext>
            </a:extLst>
          </p:cNvPr>
          <p:cNvSpPr/>
          <p:nvPr/>
        </p:nvSpPr>
        <p:spPr>
          <a:xfrm>
            <a:off x="8101013" y="1357223"/>
            <a:ext cx="2528888" cy="39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ABECB1C-45CE-46F4-A47D-23DEAC35302D}"/>
              </a:ext>
            </a:extLst>
          </p:cNvPr>
          <p:cNvSpPr txBox="1"/>
          <p:nvPr/>
        </p:nvSpPr>
        <p:spPr>
          <a:xfrm>
            <a:off x="8777604" y="100003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Call</a:t>
            </a:r>
            <a:r>
              <a:rPr lang="pt-BR" dirty="0"/>
              <a:t>  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5489B78-E8B6-47D4-9190-179C0603F1D1}"/>
              </a:ext>
            </a:extLst>
          </p:cNvPr>
          <p:cNvSpPr/>
          <p:nvPr/>
        </p:nvSpPr>
        <p:spPr>
          <a:xfrm>
            <a:off x="8679657" y="4042987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(2)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9449279-566A-4DCB-B4F6-A459B393E14F}"/>
              </a:ext>
            </a:extLst>
          </p:cNvPr>
          <p:cNvSpPr/>
          <p:nvPr/>
        </p:nvSpPr>
        <p:spPr>
          <a:xfrm>
            <a:off x="8679657" y="3424379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(1)</a:t>
            </a: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216F6F62-290E-4AB4-BDB3-A97CB611DBF4}"/>
              </a:ext>
            </a:extLst>
          </p:cNvPr>
          <p:cNvSpPr/>
          <p:nvPr/>
        </p:nvSpPr>
        <p:spPr>
          <a:xfrm rot="10800000">
            <a:off x="10194132" y="3510631"/>
            <a:ext cx="871537" cy="35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600DF94-04A4-4300-8B10-22F6C39DE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94" y="226592"/>
            <a:ext cx="3496163" cy="149563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35C941A-A9BB-4D5D-A82D-C94D6C4F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956" y="1902070"/>
            <a:ext cx="3515216" cy="154326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0001544-AF4F-484F-BCDB-0B979FD39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020" y="3595794"/>
            <a:ext cx="346758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6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F3275E93-8DE3-4570-81E6-8A9C7DBE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51" y="1890640"/>
            <a:ext cx="3553321" cy="153373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FBE6054-4E73-42D2-9045-E99DE2A5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4" y="209443"/>
            <a:ext cx="3486637" cy="1524213"/>
          </a:xfrm>
          <a:prstGeom prst="rect">
            <a:avLst/>
          </a:prstGeom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355087F1-772E-415F-B6DA-25093AF74CCE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747622" y="1843281"/>
            <a:ext cx="923856" cy="70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492E17-900F-41CB-857D-E601EF9548BE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2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290DB235-7E3B-4023-AC39-BFFB5198E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29D2D0-AA24-47DE-BE19-A9FD0988BAF9}"/>
              </a:ext>
            </a:extLst>
          </p:cNvPr>
          <p:cNvSpPr txBox="1"/>
          <p:nvPr/>
        </p:nvSpPr>
        <p:spPr>
          <a:xfrm>
            <a:off x="466107" y="4672119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900C51-2B01-4588-A695-080A24EC5344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8F0019-C15A-43EF-9DBF-0CC77EC22B77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9050662-0C1B-4E37-931E-18110F09760C}"/>
              </a:ext>
            </a:extLst>
          </p:cNvPr>
          <p:cNvSpPr txBox="1"/>
          <p:nvPr/>
        </p:nvSpPr>
        <p:spPr>
          <a:xfrm>
            <a:off x="7900988" y="154305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003001D-7FC8-4BC7-BC4D-28E8C2645194}"/>
              </a:ext>
            </a:extLst>
          </p:cNvPr>
          <p:cNvSpPr/>
          <p:nvPr/>
        </p:nvSpPr>
        <p:spPr>
          <a:xfrm>
            <a:off x="8679657" y="4657635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(3)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7072E6-FCA7-4AC5-B335-7D2A45E155BE}"/>
              </a:ext>
            </a:extLst>
          </p:cNvPr>
          <p:cNvSpPr/>
          <p:nvPr/>
        </p:nvSpPr>
        <p:spPr>
          <a:xfrm>
            <a:off x="8101013" y="1357223"/>
            <a:ext cx="2528888" cy="39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CB8AF2-ED7C-4091-BD47-1CE6965C5DE9}"/>
              </a:ext>
            </a:extLst>
          </p:cNvPr>
          <p:cNvSpPr txBox="1"/>
          <p:nvPr/>
        </p:nvSpPr>
        <p:spPr>
          <a:xfrm>
            <a:off x="8777604" y="100003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Call</a:t>
            </a:r>
            <a:r>
              <a:rPr lang="pt-BR" dirty="0"/>
              <a:t>  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F0AA2D1-A89C-4481-BA47-5625BC870E1B}"/>
              </a:ext>
            </a:extLst>
          </p:cNvPr>
          <p:cNvSpPr/>
          <p:nvPr/>
        </p:nvSpPr>
        <p:spPr>
          <a:xfrm>
            <a:off x="8679657" y="4042987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(2)</a:t>
            </a: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A1B0313A-59FC-43D3-91D0-275558435BF0}"/>
              </a:ext>
            </a:extLst>
          </p:cNvPr>
          <p:cNvSpPr/>
          <p:nvPr/>
        </p:nvSpPr>
        <p:spPr>
          <a:xfrm rot="10800000">
            <a:off x="10197248" y="4110273"/>
            <a:ext cx="871537" cy="35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DE69BD8-377B-4B6C-B290-666248B28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94" y="226592"/>
            <a:ext cx="3496163" cy="149563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35571B9-1BE8-4B05-B0F4-A03F06D1C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956" y="1902070"/>
            <a:ext cx="351521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8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7FBE6054-4E73-42D2-9045-E99DE2A5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4" y="209443"/>
            <a:ext cx="3486637" cy="152421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492E17-900F-41CB-857D-E601EF9548BE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2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290DB235-7E3B-4023-AC39-BFFB5198E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29D2D0-AA24-47DE-BE19-A9FD0988BAF9}"/>
              </a:ext>
            </a:extLst>
          </p:cNvPr>
          <p:cNvSpPr txBox="1"/>
          <p:nvPr/>
        </p:nvSpPr>
        <p:spPr>
          <a:xfrm>
            <a:off x="466107" y="4672119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BC8232-8891-4052-B7DF-8798A77A4B9C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F5AF01-C11B-46D4-B35F-CE1E37C28C2F}"/>
              </a:ext>
            </a:extLst>
          </p:cNvPr>
          <p:cNvSpPr txBox="1"/>
          <p:nvPr/>
        </p:nvSpPr>
        <p:spPr>
          <a:xfrm>
            <a:off x="7900988" y="154305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66129B5-74C7-4657-B6A0-ED675E51F508}"/>
              </a:ext>
            </a:extLst>
          </p:cNvPr>
          <p:cNvSpPr txBox="1"/>
          <p:nvPr/>
        </p:nvSpPr>
        <p:spPr>
          <a:xfrm>
            <a:off x="7900988" y="1543050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BC8198E-8BAB-4C8D-A28F-CDF296477E5F}"/>
              </a:ext>
            </a:extLst>
          </p:cNvPr>
          <p:cNvSpPr/>
          <p:nvPr/>
        </p:nvSpPr>
        <p:spPr>
          <a:xfrm>
            <a:off x="8679657" y="4657635"/>
            <a:ext cx="1371600" cy="48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print_rec</a:t>
            </a:r>
            <a:r>
              <a:rPr lang="pt-BR" dirty="0"/>
              <a:t>(3)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C1B996A-6286-4ADF-883B-C93BA287D2CE}"/>
              </a:ext>
            </a:extLst>
          </p:cNvPr>
          <p:cNvSpPr/>
          <p:nvPr/>
        </p:nvSpPr>
        <p:spPr>
          <a:xfrm>
            <a:off x="8101013" y="1357223"/>
            <a:ext cx="2528888" cy="391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D28EEEF-B31E-4F95-9202-D191ECDB4CE9}"/>
              </a:ext>
            </a:extLst>
          </p:cNvPr>
          <p:cNvSpPr txBox="1"/>
          <p:nvPr/>
        </p:nvSpPr>
        <p:spPr>
          <a:xfrm>
            <a:off x="8777604" y="1000035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Call</a:t>
            </a:r>
            <a:r>
              <a:rPr lang="pt-BR" dirty="0"/>
              <a:t>  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29AD86F0-9871-44EB-86ED-E3F901430EDA}"/>
              </a:ext>
            </a:extLst>
          </p:cNvPr>
          <p:cNvSpPr/>
          <p:nvPr/>
        </p:nvSpPr>
        <p:spPr>
          <a:xfrm rot="10800000">
            <a:off x="10197248" y="4710351"/>
            <a:ext cx="871537" cy="357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988ADAE-5C8A-49BA-AF77-00A939BF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4" y="226592"/>
            <a:ext cx="34961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Foto de Old Monitor De Computador e mais fotos de stock de Computador -  Computador, Antigo, Monitor de computador - iStock">
            <a:extLst>
              <a:ext uri="{FF2B5EF4-FFF2-40B4-BE49-F238E27FC236}">
                <a16:creationId xmlns:a16="http://schemas.microsoft.com/office/drawing/2014/main" id="{43984133-490E-410B-99A9-D06A9632E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t="9706" r="10066" b="6799"/>
          <a:stretch/>
        </p:blipFill>
        <p:spPr bwMode="auto">
          <a:xfrm>
            <a:off x="78332" y="4400908"/>
            <a:ext cx="2262436" cy="22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1866A3-DB20-4DAF-9D7C-30B5FC33141F}"/>
              </a:ext>
            </a:extLst>
          </p:cNvPr>
          <p:cNvSpPr txBox="1"/>
          <p:nvPr/>
        </p:nvSpPr>
        <p:spPr>
          <a:xfrm>
            <a:off x="466107" y="4672119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16455D-74D6-4AE7-8A41-47C6D309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2" y="223729"/>
            <a:ext cx="6506459" cy="38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71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03CF26B3BE84FACD7243E935DF6E0" ma:contentTypeVersion="13" ma:contentTypeDescription="Create a new document." ma:contentTypeScope="" ma:versionID="58c6f04382258661e088f1ceb275a1dc">
  <xsd:schema xmlns:xsd="http://www.w3.org/2001/XMLSchema" xmlns:xs="http://www.w3.org/2001/XMLSchema" xmlns:p="http://schemas.microsoft.com/office/2006/metadata/properties" xmlns:ns3="98568b61-5997-419f-886e-50f2d1dafe96" xmlns:ns4="e08d8a69-0efd-4a38-b993-2ed05062c135" targetNamespace="http://schemas.microsoft.com/office/2006/metadata/properties" ma:root="true" ma:fieldsID="72b9a3d3fcee8b701a0314d48b700bbf" ns3:_="" ns4:_="">
    <xsd:import namespace="98568b61-5997-419f-886e-50f2d1dafe96"/>
    <xsd:import namespace="e08d8a69-0efd-4a38-b993-2ed05062c1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68b61-5997-419f-886e-50f2d1daf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d8a69-0efd-4a38-b993-2ed05062c1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02E00-6572-4AA0-B021-DFDE4AE566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3BD03A-2327-4684-B576-D6B465006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568b61-5997-419f-886e-50f2d1dafe96"/>
    <ds:schemaRef ds:uri="e08d8a69-0efd-4a38-b993-2ed05062c1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F1AF64-E0FD-44D2-86E3-142E8C0A86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178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Gustavo Hochuli</dc:creator>
  <cp:lastModifiedBy>Andre Gustavo Hochuli</cp:lastModifiedBy>
  <cp:revision>1</cp:revision>
  <dcterms:created xsi:type="dcterms:W3CDTF">2022-08-25T17:36:50Z</dcterms:created>
  <dcterms:modified xsi:type="dcterms:W3CDTF">2022-08-26T17:49:48Z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0x01010028903CF26B3BE84FACD7243E935DF6E0</vt:lpwstr>
  </property>
</Properties>
</file>