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5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42.xml.rels" ContentType="application/vnd.openxmlformats-package.relationships+xml"/>
  <Override PartName="/ppt/slideMasters/_rels/slideMaster43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5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60.xml.rels" ContentType="application/vnd.openxmlformats-package.relationships+xml"/>
  <Override PartName="/ppt/slideMasters/_rels/slideMaster58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59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56.xml.rels" ContentType="application/vnd.openxmlformats-package.relationships+xml"/>
  <Override PartName="/ppt/slideMasters/_rels/slideMaster44.xml.rels" ContentType="application/vnd.openxmlformats-package.relationships+xml"/>
  <Override PartName="/ppt/slideMasters/_rels/slideMaster47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6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45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48.xml.rels" ContentType="application/vnd.openxmlformats-package.relationships+xml"/>
  <Override PartName="/ppt/slideMasters/_rels/slideMaster4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49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3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3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3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36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37.xml.rels" ContentType="application/vnd.openxmlformats-package.relationships+xml"/>
  <Override PartName="/ppt/slideMasters/_rels/slideMaster3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8.xml.rels" ContentType="application/vnd.openxmlformats-package.relationships+xml"/>
  <Override PartName="/ppt/slideMasters/_rels/slideMaster32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0.xml.rels" ContentType="application/vnd.openxmlformats-package.relationships+xml"/>
  <Override PartName="/ppt/slideMasters/_rels/slideMaster39.xml.rels" ContentType="application/vnd.openxmlformats-package.relationships+xml"/>
  <Override PartName="/ppt/slideMasters/_rels/slideMaster50.xml.rels" ContentType="application/vnd.openxmlformats-package.relationships+xml"/>
  <Override PartName="/ppt/slideMasters/_rels/slideMaster51.xml.rels" ContentType="application/vnd.openxmlformats-package.relationships+xml"/>
  <Override PartName="/ppt/slideMasters/_rels/slideMaster52.xml.rels" ContentType="application/vnd.openxmlformats-package.relationships+xml"/>
  <Override PartName="/ppt/slideMasters/_rels/slideMaster53.xml.rels" ContentType="application/vnd.openxmlformats-package.relationships+xml"/>
  <Override PartName="/ppt/slideMasters/_rels/slideMaster54.xml.rels" ContentType="application/vnd.openxmlformats-package.relationships+xml"/>
  <Override PartName="/ppt/slideMasters/slideMaster56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59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6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58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57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4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50.xml" ContentType="application/vnd.openxmlformats-officedocument.presentationml.slideMaster+xml"/>
  <Override PartName="/ppt/slideMasters/slideMaster51.xml" ContentType="application/vnd.openxmlformats-officedocument.presentationml.slideMaster+xml"/>
  <Override PartName="/ppt/slideMasters/slideMaster52.xml" ContentType="application/vnd.openxmlformats-officedocument.presentationml.slideMaster+xml"/>
  <Override PartName="/ppt/slideMasters/slideMaster53.xml" ContentType="application/vnd.openxmlformats-officedocument.presentationml.slideMaster+xml"/>
  <Override PartName="/ppt/slideMasters/slideMaster54.xml" ContentType="application/vnd.openxmlformats-officedocument.presentationml.slideMaster+xml"/>
  <Override PartName="/ppt/slideMasters/slideMaster55.xml" ContentType="application/vnd.openxmlformats-officedocument.presentationml.slideMaster+xml"/>
  <Override PartName="/ppt/presProps.xml" ContentType="application/vnd.openxmlformats-officedocument.presentationml.presProps+xml"/>
  <Override PartName="/ppt/theme/theme56.xml" ContentType="application/vnd.openxmlformats-officedocument.theme+xml"/>
  <Override PartName="/ppt/theme/theme55.xml" ContentType="application/vnd.openxmlformats-officedocument.theme+xml"/>
  <Override PartName="/ppt/theme/theme30.xml" ContentType="application/vnd.openxmlformats-officedocument.theme+xml"/>
  <Override PartName="/ppt/theme/theme3.xml" ContentType="application/vnd.openxmlformats-officedocument.theme+xml"/>
  <Override PartName="/ppt/theme/theme28.xml" ContentType="application/vnd.openxmlformats-officedocument.theme+xml"/>
  <Override PartName="/ppt/theme/theme12.xml" ContentType="application/vnd.openxmlformats-officedocument.theme+xml"/>
  <Override PartName="/ppt/theme/theme49.xml" ContentType="application/vnd.openxmlformats-officedocument.theme+xml"/>
  <Override PartName="/ppt/theme/theme2.xml" ContentType="application/vnd.openxmlformats-officedocument.theme+xml"/>
  <Override PartName="/ppt/theme/theme27.xml" ContentType="application/vnd.openxmlformats-officedocument.theme+xml"/>
  <Override PartName="/ppt/theme/theme13.xml" ContentType="application/vnd.openxmlformats-officedocument.theme+xml"/>
  <Override PartName="/ppt/theme/theme48.xml" ContentType="application/vnd.openxmlformats-officedocument.theme+xml"/>
  <Override PartName="/ppt/theme/theme11.xml" ContentType="application/vnd.openxmlformats-officedocument.theme+xml"/>
  <Override PartName="/ppt/theme/theme1.xml" ContentType="application/vnd.openxmlformats-officedocument.theme+xml"/>
  <Override PartName="/ppt/theme/theme26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25.xml" ContentType="application/vnd.openxmlformats-officedocument.theme+xml"/>
  <Override PartName="/ppt/theme/theme61.xml" ContentType="application/vnd.openxmlformats-officedocument.theme+xml"/>
  <Override PartName="/ppt/theme/theme19.xml" ContentType="application/vnd.openxmlformats-officedocument.theme+xml"/>
  <Override PartName="/ppt/theme/theme24.xml" ContentType="application/vnd.openxmlformats-officedocument.theme+xml"/>
  <Override PartName="/ppt/theme/theme59.xml" ContentType="application/vnd.openxmlformats-officedocument.theme+xml"/>
  <Override PartName="/ppt/theme/theme22.xml" ContentType="application/vnd.openxmlformats-officedocument.theme+xml"/>
  <Override PartName="/ppt/theme/theme60.xml" ContentType="application/vnd.openxmlformats-officedocument.theme+xml"/>
  <Override PartName="/ppt/theme/theme18.xml" ContentType="application/vnd.openxmlformats-officedocument.theme+xml"/>
  <Override PartName="/ppt/theme/theme23.xml" ContentType="application/vnd.openxmlformats-officedocument.theme+xml"/>
  <Override PartName="/ppt/theme/theme58.xml" ContentType="application/vnd.openxmlformats-officedocument.theme+xml"/>
  <Override PartName="/ppt/theme/theme21.xml" ContentType="application/vnd.openxmlformats-officedocument.theme+xml"/>
  <Override PartName="/ppt/theme/theme57.xml" ContentType="application/vnd.openxmlformats-officedocument.theme+xml"/>
  <Override PartName="/ppt/theme/theme20.xml" ContentType="application/vnd.openxmlformats-officedocument.theme+xml"/>
  <Override PartName="/ppt/theme/theme29.xml" ContentType="application/vnd.openxmlformats-officedocument.theme+xml"/>
  <Override PartName="/ppt/theme/theme4.xml" ContentType="application/vnd.openxmlformats-officedocument.theme+xml"/>
  <Override PartName="/ppt/theme/theme31.xml" ContentType="application/vnd.openxmlformats-officedocument.theme+xml"/>
  <Override PartName="/ppt/theme/theme5.xml" ContentType="application/vnd.openxmlformats-officedocument.theme+xml"/>
  <Override PartName="/ppt/theme/theme32.xml" ContentType="application/vnd.openxmlformats-officedocument.theme+xml"/>
  <Override PartName="/ppt/theme/theme6.xml" ContentType="application/vnd.openxmlformats-officedocument.theme+xml"/>
  <Override PartName="/ppt/theme/theme33.xml" ContentType="application/vnd.openxmlformats-officedocument.theme+xml"/>
  <Override PartName="/ppt/theme/theme7.xml" ContentType="application/vnd.openxmlformats-officedocument.theme+xml"/>
  <Override PartName="/ppt/theme/theme34.xml" ContentType="application/vnd.openxmlformats-officedocument.theme+xml"/>
  <Override PartName="/ppt/theme/theme8.xml" ContentType="application/vnd.openxmlformats-officedocument.theme+xml"/>
  <Override PartName="/ppt/theme/theme35.xml" ContentType="application/vnd.openxmlformats-officedocument.theme+xml"/>
  <Override PartName="/ppt/theme/theme9.xml" ContentType="application/vnd.openxmlformats-officedocument.theme+xml"/>
  <Override PartName="/ppt/theme/theme36.xml" ContentType="application/vnd.openxmlformats-officedocument.theme+xml"/>
  <Override PartName="/ppt/theme/theme10.xml" ContentType="application/vnd.openxmlformats-officedocument.theme+xml"/>
  <Override PartName="/ppt/theme/theme47.xml" ContentType="application/vnd.openxmlformats-officedocument.theme+xml"/>
  <Override PartName="/ppt/theme/theme37.xml" ContentType="application/vnd.openxmlformats-officedocument.theme+xml"/>
  <Override PartName="/ppt/theme/theme38.xml" ContentType="application/vnd.openxmlformats-officedocument.theme+xml"/>
  <Override PartName="/ppt/theme/theme39.xml" ContentType="application/vnd.openxmlformats-officedocument.theme+xml"/>
  <Override PartName="/ppt/theme/theme40.xml" ContentType="application/vnd.openxmlformats-officedocument.theme+xml"/>
  <Override PartName="/ppt/theme/theme41.xml" ContentType="application/vnd.openxmlformats-officedocument.theme+xml"/>
  <Override PartName="/ppt/theme/theme42.xml" ContentType="application/vnd.openxmlformats-officedocument.theme+xml"/>
  <Override PartName="/ppt/theme/theme43.xml" ContentType="application/vnd.openxmlformats-officedocument.theme+xml"/>
  <Override PartName="/ppt/theme/theme44.xml" ContentType="application/vnd.openxmlformats-officedocument.theme+xml"/>
  <Override PartName="/ppt/theme/theme45.xml" ContentType="application/vnd.openxmlformats-officedocument.theme+xml"/>
  <Override PartName="/ppt/theme/theme46.xml" ContentType="application/vnd.openxmlformats-officedocument.theme+xml"/>
  <Override PartName="/ppt/theme/theme50.xml" ContentType="application/vnd.openxmlformats-officedocument.theme+xml"/>
  <Override PartName="/ppt/theme/theme51.xml" ContentType="application/vnd.openxmlformats-officedocument.theme+xml"/>
  <Override PartName="/ppt/theme/theme52.xml" ContentType="application/vnd.openxmlformats-officedocument.theme+xml"/>
  <Override PartName="/ppt/theme/theme53.xml" ContentType="application/vnd.openxmlformats-officedocument.theme+xml"/>
  <Override PartName="/ppt/theme/theme54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_rels/slideLayout5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4.xml.rels" ContentType="application/vnd.openxmlformats-package.relationships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29.png" ContentType="image/png"/>
  <Override PartName="/ppt/media/image7.png" ContentType="image/png"/>
  <Override PartName="/ppt/media/image16.png" ContentType="image/png"/>
  <Override PartName="/ppt/media/image11.png" ContentType="image/png"/>
  <Override PartName="/ppt/media/image2.png" ContentType="image/png"/>
  <Override PartName="/ppt/media/image17.png" ContentType="image/png"/>
  <Override PartName="/ppt/media/image8.png" ContentType="image/png"/>
  <Override PartName="/ppt/media/image3.png" ContentType="image/png"/>
  <Override PartName="/ppt/media/image12.png" ContentType="image/png"/>
  <Override PartName="/ppt/media/image18.png" ContentType="image/png"/>
  <Override PartName="/ppt/media/image20.png" ContentType="image/png"/>
  <Override PartName="/ppt/media/image9.png" ContentType="image/png"/>
  <Override PartName="/ppt/media/image4.png" ContentType="image/png"/>
  <Override PartName="/ppt/media/image13.png" ContentType="image/png"/>
  <Override PartName="/ppt/media/image30.png" ContentType="image/png"/>
  <Override PartName="/ppt/media/image28.png" ContentType="image/png"/>
  <Override PartName="/ppt/media/image10.png" ContentType="image/png"/>
  <Override PartName="/ppt/media/image1.png" ContentType="image/png"/>
  <Override PartName="/ppt/media/image6.png" ContentType="image/png"/>
  <Override PartName="/ppt/media/image15.png" ContentType="image/png"/>
  <Override PartName="/ppt/media/image5.png" ContentType="image/png"/>
  <Override PartName="/ppt/media/image14.png" ContentType="image/png"/>
  <Override PartName="/ppt/media/image19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7.jpeg" ContentType="image/jpeg"/>
  <Override PartName="/ppt/media/image25.png" ContentType="image/png"/>
  <Override PartName="/ppt/media/image26.png" ContentType="image/png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0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  <p:sldMasterId id="2147483700" r:id="rId28"/>
    <p:sldMasterId id="2147483702" r:id="rId29"/>
    <p:sldMasterId id="2147483704" r:id="rId30"/>
    <p:sldMasterId id="2147483706" r:id="rId31"/>
    <p:sldMasterId id="2147483708" r:id="rId32"/>
    <p:sldMasterId id="2147483710" r:id="rId33"/>
    <p:sldMasterId id="2147483712" r:id="rId34"/>
    <p:sldMasterId id="2147483714" r:id="rId35"/>
    <p:sldMasterId id="2147483716" r:id="rId36"/>
    <p:sldMasterId id="2147483718" r:id="rId37"/>
    <p:sldMasterId id="2147483720" r:id="rId38"/>
    <p:sldMasterId id="2147483722" r:id="rId39"/>
    <p:sldMasterId id="2147483724" r:id="rId40"/>
    <p:sldMasterId id="2147483726" r:id="rId41"/>
    <p:sldMasterId id="2147483728" r:id="rId42"/>
    <p:sldMasterId id="2147483730" r:id="rId43"/>
    <p:sldMasterId id="2147483732" r:id="rId44"/>
    <p:sldMasterId id="2147483734" r:id="rId45"/>
    <p:sldMasterId id="2147483736" r:id="rId46"/>
    <p:sldMasterId id="2147483738" r:id="rId47"/>
    <p:sldMasterId id="2147483740" r:id="rId48"/>
    <p:sldMasterId id="2147483742" r:id="rId49"/>
    <p:sldMasterId id="2147483744" r:id="rId50"/>
    <p:sldMasterId id="2147483746" r:id="rId51"/>
    <p:sldMasterId id="2147483748" r:id="rId52"/>
    <p:sldMasterId id="2147483750" r:id="rId53"/>
    <p:sldMasterId id="2147483752" r:id="rId54"/>
    <p:sldMasterId id="2147483754" r:id="rId55"/>
    <p:sldMasterId id="2147483756" r:id="rId56"/>
    <p:sldMasterId id="2147483758" r:id="rId57"/>
    <p:sldMasterId id="2147483760" r:id="rId58"/>
    <p:sldMasterId id="2147483762" r:id="rId59"/>
    <p:sldMasterId id="2147483764" r:id="rId60"/>
    <p:sldMasterId id="2147483766" r:id="rId61"/>
  </p:sldMasterIdLst>
  <p:notesMasterIdLst>
    <p:notesMasterId r:id="rId62"/>
  </p:notesMasterIdLst>
  <p:sldIdLst>
    <p:sldId id="256" r:id="rId63"/>
    <p:sldId id="257" r:id="rId64"/>
    <p:sldId id="258" r:id="rId65"/>
    <p:sldId id="259" r:id="rId66"/>
    <p:sldId id="260" r:id="rId67"/>
    <p:sldId id="261" r:id="rId68"/>
    <p:sldId id="262" r:id="rId69"/>
    <p:sldId id="263" r:id="rId70"/>
    <p:sldId id="264" r:id="rId71"/>
    <p:sldId id="265" r:id="rId72"/>
    <p:sldId id="266" r:id="rId73"/>
    <p:sldId id="267" r:id="rId74"/>
    <p:sldId id="268" r:id="rId75"/>
    <p:sldId id="269" r:id="rId76"/>
    <p:sldId id="270" r:id="rId77"/>
    <p:sldId id="271" r:id="rId78"/>
    <p:sldId id="272" r:id="rId79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Master" Target="slideMasters/slideMaster31.xml"/><Relationship Id="rId33" Type="http://schemas.openxmlformats.org/officeDocument/2006/relationships/slideMaster" Target="slideMasters/slideMaster32.xml"/><Relationship Id="rId34" Type="http://schemas.openxmlformats.org/officeDocument/2006/relationships/slideMaster" Target="slideMasters/slideMaster33.xml"/><Relationship Id="rId35" Type="http://schemas.openxmlformats.org/officeDocument/2006/relationships/slideMaster" Target="slideMasters/slideMaster34.xml"/><Relationship Id="rId36" Type="http://schemas.openxmlformats.org/officeDocument/2006/relationships/slideMaster" Target="slideMasters/slideMaster35.xml"/><Relationship Id="rId37" Type="http://schemas.openxmlformats.org/officeDocument/2006/relationships/slideMaster" Target="slideMasters/slideMaster36.xml"/><Relationship Id="rId38" Type="http://schemas.openxmlformats.org/officeDocument/2006/relationships/slideMaster" Target="slideMasters/slideMaster37.xml"/><Relationship Id="rId39" Type="http://schemas.openxmlformats.org/officeDocument/2006/relationships/slideMaster" Target="slideMasters/slideMaster38.xml"/><Relationship Id="rId40" Type="http://schemas.openxmlformats.org/officeDocument/2006/relationships/slideMaster" Target="slideMasters/slideMaster39.xml"/><Relationship Id="rId41" Type="http://schemas.openxmlformats.org/officeDocument/2006/relationships/slideMaster" Target="slideMasters/slideMaster40.xml"/><Relationship Id="rId42" Type="http://schemas.openxmlformats.org/officeDocument/2006/relationships/slideMaster" Target="slideMasters/slideMaster41.xml"/><Relationship Id="rId43" Type="http://schemas.openxmlformats.org/officeDocument/2006/relationships/slideMaster" Target="slideMasters/slideMaster42.xml"/><Relationship Id="rId44" Type="http://schemas.openxmlformats.org/officeDocument/2006/relationships/slideMaster" Target="slideMasters/slideMaster43.xml"/><Relationship Id="rId45" Type="http://schemas.openxmlformats.org/officeDocument/2006/relationships/slideMaster" Target="slideMasters/slideMaster44.xml"/><Relationship Id="rId46" Type="http://schemas.openxmlformats.org/officeDocument/2006/relationships/slideMaster" Target="slideMasters/slideMaster45.xml"/><Relationship Id="rId47" Type="http://schemas.openxmlformats.org/officeDocument/2006/relationships/slideMaster" Target="slideMasters/slideMaster46.xml"/><Relationship Id="rId48" Type="http://schemas.openxmlformats.org/officeDocument/2006/relationships/slideMaster" Target="slideMasters/slideMaster47.xml"/><Relationship Id="rId49" Type="http://schemas.openxmlformats.org/officeDocument/2006/relationships/slideMaster" Target="slideMasters/slideMaster48.xml"/><Relationship Id="rId50" Type="http://schemas.openxmlformats.org/officeDocument/2006/relationships/slideMaster" Target="slideMasters/slideMaster49.xml"/><Relationship Id="rId51" Type="http://schemas.openxmlformats.org/officeDocument/2006/relationships/slideMaster" Target="slideMasters/slideMaster50.xml"/><Relationship Id="rId52" Type="http://schemas.openxmlformats.org/officeDocument/2006/relationships/slideMaster" Target="slideMasters/slideMaster51.xml"/><Relationship Id="rId53" Type="http://schemas.openxmlformats.org/officeDocument/2006/relationships/slideMaster" Target="slideMasters/slideMaster52.xml"/><Relationship Id="rId54" Type="http://schemas.openxmlformats.org/officeDocument/2006/relationships/slideMaster" Target="slideMasters/slideMaster53.xml"/><Relationship Id="rId55" Type="http://schemas.openxmlformats.org/officeDocument/2006/relationships/slideMaster" Target="slideMasters/slideMaster54.xml"/><Relationship Id="rId56" Type="http://schemas.openxmlformats.org/officeDocument/2006/relationships/slideMaster" Target="slideMasters/slideMaster55.xml"/><Relationship Id="rId57" Type="http://schemas.openxmlformats.org/officeDocument/2006/relationships/slideMaster" Target="slideMasters/slideMaster56.xml"/><Relationship Id="rId58" Type="http://schemas.openxmlformats.org/officeDocument/2006/relationships/slideMaster" Target="slideMasters/slideMaster57.xml"/><Relationship Id="rId59" Type="http://schemas.openxmlformats.org/officeDocument/2006/relationships/slideMaster" Target="slideMasters/slideMaster58.xml"/><Relationship Id="rId60" Type="http://schemas.openxmlformats.org/officeDocument/2006/relationships/slideMaster" Target="slideMasters/slideMaster59.xml"/><Relationship Id="rId61" Type="http://schemas.openxmlformats.org/officeDocument/2006/relationships/slideMaster" Target="slideMasters/slideMaster60.xml"/><Relationship Id="rId62" Type="http://schemas.openxmlformats.org/officeDocument/2006/relationships/notesMaster" Target="notesMasters/notesMaster1.xml"/><Relationship Id="rId63" Type="http://schemas.openxmlformats.org/officeDocument/2006/relationships/slide" Target="slides/slide1.xml"/><Relationship Id="rId64" Type="http://schemas.openxmlformats.org/officeDocument/2006/relationships/slide" Target="slides/slide2.xml"/><Relationship Id="rId65" Type="http://schemas.openxmlformats.org/officeDocument/2006/relationships/slide" Target="slides/slide3.xml"/><Relationship Id="rId66" Type="http://schemas.openxmlformats.org/officeDocument/2006/relationships/slide" Target="slides/slide4.xml"/><Relationship Id="rId67" Type="http://schemas.openxmlformats.org/officeDocument/2006/relationships/slide" Target="slides/slide5.xml"/><Relationship Id="rId68" Type="http://schemas.openxmlformats.org/officeDocument/2006/relationships/slide" Target="slides/slide6.xml"/><Relationship Id="rId69" Type="http://schemas.openxmlformats.org/officeDocument/2006/relationships/slide" Target="slides/slide7.xml"/><Relationship Id="rId70" Type="http://schemas.openxmlformats.org/officeDocument/2006/relationships/slide" Target="slides/slide8.xml"/><Relationship Id="rId71" Type="http://schemas.openxmlformats.org/officeDocument/2006/relationships/slide" Target="slides/slide9.xml"/><Relationship Id="rId72" Type="http://schemas.openxmlformats.org/officeDocument/2006/relationships/slide" Target="slides/slide10.xml"/><Relationship Id="rId73" Type="http://schemas.openxmlformats.org/officeDocument/2006/relationships/slide" Target="slides/slide11.xml"/><Relationship Id="rId74" Type="http://schemas.openxmlformats.org/officeDocument/2006/relationships/slide" Target="slides/slide12.xml"/><Relationship Id="rId75" Type="http://schemas.openxmlformats.org/officeDocument/2006/relationships/slide" Target="slides/slide13.xml"/><Relationship Id="rId76" Type="http://schemas.openxmlformats.org/officeDocument/2006/relationships/slide" Target="slides/slide14.xml"/><Relationship Id="rId77" Type="http://schemas.openxmlformats.org/officeDocument/2006/relationships/slide" Target="slides/slide15.xml"/><Relationship Id="rId78" Type="http://schemas.openxmlformats.org/officeDocument/2006/relationships/slide" Target="slides/slide16.xml"/><Relationship Id="rId79" Type="http://schemas.openxmlformats.org/officeDocument/2006/relationships/slide" Target="slides/slide17.xml"/><Relationship Id="rId80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1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7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8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9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1A7185AA-4143-4972-885B-78CE5DD97F5B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720" cy="3597480"/>
          </a:xfrm>
          <a:prstGeom prst="rect">
            <a:avLst/>
          </a:prstGeom>
          <a:ln w="0">
            <a:noFill/>
          </a:ln>
        </p:spPr>
      </p:sp>
      <p:sp>
        <p:nvSpPr>
          <p:cNvPr id="63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920" cy="420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4" name="CustomShape 3"/>
          <p:cNvSpPr/>
          <p:nvPr/>
        </p:nvSpPr>
        <p:spPr>
          <a:xfrm>
            <a:off x="0" y="10155240"/>
            <a:ext cx="3266280" cy="52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1960" cy="3591720"/>
          </a:xfrm>
          <a:prstGeom prst="rect">
            <a:avLst/>
          </a:prstGeom>
          <a:ln w="0">
            <a:noFill/>
          </a:ln>
        </p:spPr>
      </p:sp>
      <p:sp>
        <p:nvSpPr>
          <p:cNvPr id="66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1440" cy="419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1" name="CustomShape 54"/>
          <p:cNvSpPr/>
          <p:nvPr/>
        </p:nvSpPr>
        <p:spPr>
          <a:xfrm>
            <a:off x="0" y="10155240"/>
            <a:ext cx="3259800" cy="52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1960" cy="3591720"/>
          </a:xfrm>
          <a:prstGeom prst="rect">
            <a:avLst/>
          </a:prstGeom>
          <a:ln w="0">
            <a:noFill/>
          </a:ln>
        </p:spPr>
      </p:sp>
      <p:sp>
        <p:nvSpPr>
          <p:cNvPr id="66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1440" cy="419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4" name="CustomShape 37"/>
          <p:cNvSpPr/>
          <p:nvPr/>
        </p:nvSpPr>
        <p:spPr>
          <a:xfrm>
            <a:off x="0" y="10155240"/>
            <a:ext cx="3259800" cy="52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160" cy="3598920"/>
          </a:xfrm>
          <a:prstGeom prst="rect">
            <a:avLst/>
          </a:prstGeom>
          <a:ln w="0">
            <a:noFill/>
          </a:ln>
        </p:spPr>
      </p:sp>
      <p:sp>
        <p:nvSpPr>
          <p:cNvPr id="66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360" cy="420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7" name="CustomShape 66"/>
          <p:cNvSpPr/>
          <p:nvPr/>
        </p:nvSpPr>
        <p:spPr>
          <a:xfrm>
            <a:off x="0" y="10155240"/>
            <a:ext cx="3267720" cy="5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160" cy="3598920"/>
          </a:xfrm>
          <a:prstGeom prst="rect">
            <a:avLst/>
          </a:prstGeom>
          <a:ln w="0">
            <a:noFill/>
          </a:ln>
        </p:spPr>
      </p:sp>
      <p:sp>
        <p:nvSpPr>
          <p:cNvPr id="6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360" cy="420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0" name="CustomShape 41"/>
          <p:cNvSpPr/>
          <p:nvPr/>
        </p:nvSpPr>
        <p:spPr>
          <a:xfrm>
            <a:off x="0" y="10155240"/>
            <a:ext cx="3267720" cy="5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160" cy="3598920"/>
          </a:xfrm>
          <a:prstGeom prst="rect">
            <a:avLst/>
          </a:prstGeom>
          <a:ln w="0">
            <a:noFill/>
          </a:ln>
        </p:spPr>
      </p:sp>
      <p:sp>
        <p:nvSpPr>
          <p:cNvPr id="67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360" cy="420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3" name="CustomShape 58"/>
          <p:cNvSpPr/>
          <p:nvPr/>
        </p:nvSpPr>
        <p:spPr>
          <a:xfrm>
            <a:off x="0" y="10155240"/>
            <a:ext cx="3267720" cy="5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160" cy="3598920"/>
          </a:xfrm>
          <a:prstGeom prst="rect">
            <a:avLst/>
          </a:prstGeom>
          <a:ln w="0">
            <a:noFill/>
          </a:ln>
        </p:spPr>
      </p:sp>
      <p:sp>
        <p:nvSpPr>
          <p:cNvPr id="67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360" cy="420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6" name="CustomShape 62"/>
          <p:cNvSpPr/>
          <p:nvPr/>
        </p:nvSpPr>
        <p:spPr>
          <a:xfrm>
            <a:off x="0" y="10155240"/>
            <a:ext cx="3267720" cy="5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160" cy="3598920"/>
          </a:xfrm>
          <a:prstGeom prst="rect">
            <a:avLst/>
          </a:prstGeom>
          <a:ln w="0">
            <a:noFill/>
          </a:ln>
        </p:spPr>
      </p:sp>
      <p:sp>
        <p:nvSpPr>
          <p:cNvPr id="67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360" cy="420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9" name="CustomShape 70"/>
          <p:cNvSpPr/>
          <p:nvPr/>
        </p:nvSpPr>
        <p:spPr>
          <a:xfrm>
            <a:off x="0" y="10155240"/>
            <a:ext cx="3267720" cy="5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160" cy="3598920"/>
          </a:xfrm>
          <a:prstGeom prst="rect">
            <a:avLst/>
          </a:prstGeom>
          <a:ln w="0">
            <a:noFill/>
          </a:ln>
        </p:spPr>
      </p:sp>
      <p:sp>
        <p:nvSpPr>
          <p:cNvPr id="68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360" cy="420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2" name="CustomShape 74"/>
          <p:cNvSpPr/>
          <p:nvPr/>
        </p:nvSpPr>
        <p:spPr>
          <a:xfrm>
            <a:off x="0" y="10155240"/>
            <a:ext cx="3267720" cy="5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720" cy="3597480"/>
          </a:xfrm>
          <a:prstGeom prst="rect">
            <a:avLst/>
          </a:prstGeom>
          <a:ln w="0">
            <a:noFill/>
          </a:ln>
        </p:spPr>
      </p:sp>
      <p:sp>
        <p:nvSpPr>
          <p:cNvPr id="63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920" cy="4200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7" name="CustomShape 3"/>
          <p:cNvSpPr/>
          <p:nvPr/>
        </p:nvSpPr>
        <p:spPr>
          <a:xfrm>
            <a:off x="0" y="10155240"/>
            <a:ext cx="3266280" cy="52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1960" cy="3591720"/>
          </a:xfrm>
          <a:prstGeom prst="rect">
            <a:avLst/>
          </a:prstGeom>
          <a:ln w="0">
            <a:noFill/>
          </a:ln>
        </p:spPr>
      </p:sp>
      <p:sp>
        <p:nvSpPr>
          <p:cNvPr id="63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1440" cy="419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0" name="CustomShape 6"/>
          <p:cNvSpPr/>
          <p:nvPr/>
        </p:nvSpPr>
        <p:spPr>
          <a:xfrm>
            <a:off x="0" y="10155240"/>
            <a:ext cx="3259800" cy="52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1960" cy="3591720"/>
          </a:xfrm>
          <a:prstGeom prst="rect">
            <a:avLst/>
          </a:prstGeom>
          <a:ln w="0">
            <a:noFill/>
          </a:ln>
        </p:spPr>
      </p:sp>
      <p:sp>
        <p:nvSpPr>
          <p:cNvPr id="64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1440" cy="419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3" name="CustomShape 18"/>
          <p:cNvSpPr/>
          <p:nvPr/>
        </p:nvSpPr>
        <p:spPr>
          <a:xfrm>
            <a:off x="0" y="10155240"/>
            <a:ext cx="3259800" cy="52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1960" cy="3591720"/>
          </a:xfrm>
          <a:prstGeom prst="rect">
            <a:avLst/>
          </a:prstGeom>
          <a:ln w="0">
            <a:noFill/>
          </a:ln>
        </p:spPr>
      </p:sp>
      <p:sp>
        <p:nvSpPr>
          <p:cNvPr id="64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1440" cy="419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6" name="CustomShape 16"/>
          <p:cNvSpPr/>
          <p:nvPr/>
        </p:nvSpPr>
        <p:spPr>
          <a:xfrm>
            <a:off x="0" y="10155240"/>
            <a:ext cx="3259800" cy="52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1960" cy="3591720"/>
          </a:xfrm>
          <a:prstGeom prst="rect">
            <a:avLst/>
          </a:prstGeom>
          <a:ln w="0">
            <a:noFill/>
          </a:ln>
        </p:spPr>
      </p:sp>
      <p:sp>
        <p:nvSpPr>
          <p:cNvPr id="64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1440" cy="419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9" name="CustomShape 22"/>
          <p:cNvSpPr/>
          <p:nvPr/>
        </p:nvSpPr>
        <p:spPr>
          <a:xfrm>
            <a:off x="0" y="10155240"/>
            <a:ext cx="3259800" cy="52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1960" cy="3591720"/>
          </a:xfrm>
          <a:prstGeom prst="rect">
            <a:avLst/>
          </a:prstGeom>
          <a:ln w="0">
            <a:noFill/>
          </a:ln>
        </p:spPr>
      </p:sp>
      <p:sp>
        <p:nvSpPr>
          <p:cNvPr id="65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1440" cy="419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2" name="CustomShape 27"/>
          <p:cNvSpPr/>
          <p:nvPr/>
        </p:nvSpPr>
        <p:spPr>
          <a:xfrm>
            <a:off x="0" y="10155240"/>
            <a:ext cx="3259800" cy="52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1960" cy="3591720"/>
          </a:xfrm>
          <a:prstGeom prst="rect">
            <a:avLst/>
          </a:prstGeom>
          <a:ln w="0">
            <a:noFill/>
          </a:ln>
        </p:spPr>
      </p:sp>
      <p:sp>
        <p:nvSpPr>
          <p:cNvPr id="65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1440" cy="419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5" name="CustomShape 47"/>
          <p:cNvSpPr/>
          <p:nvPr/>
        </p:nvSpPr>
        <p:spPr>
          <a:xfrm>
            <a:off x="0" y="10155240"/>
            <a:ext cx="3259800" cy="52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1960" cy="3591720"/>
          </a:xfrm>
          <a:prstGeom prst="rect">
            <a:avLst/>
          </a:prstGeom>
          <a:ln w="0">
            <a:noFill/>
          </a:ln>
        </p:spPr>
      </p:sp>
      <p:sp>
        <p:nvSpPr>
          <p:cNvPr id="65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1440" cy="419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8" name="CustomShape 32"/>
          <p:cNvSpPr/>
          <p:nvPr/>
        </p:nvSpPr>
        <p:spPr>
          <a:xfrm>
            <a:off x="0" y="10155240"/>
            <a:ext cx="3259800" cy="52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8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9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0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1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2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3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5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6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7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8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9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0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1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2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3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4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6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7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8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9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0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9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1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3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slideLayout" Target="../slideLayouts/slideLayout26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slideLayout" Target="../slideLayouts/slideLayout27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slideLayout" Target="../slideLayouts/slideLayout28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slideLayout" Target="../slideLayouts/slideLayout29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slideLayout" Target="../slideLayouts/slideLayout30.xml"/>
</Relationships>
</file>

<file path=ppt/slideMasters/_rels/slideMaster31.xml.rels><?xml version="1.0" encoding="UTF-8"?>
<Relationships xmlns="http://schemas.openxmlformats.org/package/2006/relationships"><Relationship Id="rId1" Type="http://schemas.openxmlformats.org/officeDocument/2006/relationships/theme" Target="../theme/theme31.xml"/><Relationship Id="rId2" Type="http://schemas.openxmlformats.org/officeDocument/2006/relationships/slideLayout" Target="../slideLayouts/slideLayout31.xml"/>
</Relationships>
</file>

<file path=ppt/slideMasters/_rels/slideMaster32.xml.rels><?xml version="1.0" encoding="UTF-8"?>
<Relationships xmlns="http://schemas.openxmlformats.org/package/2006/relationships"><Relationship Id="rId1" Type="http://schemas.openxmlformats.org/officeDocument/2006/relationships/theme" Target="../theme/theme32.xml"/><Relationship Id="rId2" Type="http://schemas.openxmlformats.org/officeDocument/2006/relationships/slideLayout" Target="../slideLayouts/slideLayout32.xml"/>
</Relationships>
</file>

<file path=ppt/slideMasters/_rels/slideMaster33.xml.rels><?xml version="1.0" encoding="UTF-8"?>
<Relationships xmlns="http://schemas.openxmlformats.org/package/2006/relationships"><Relationship Id="rId1" Type="http://schemas.openxmlformats.org/officeDocument/2006/relationships/theme" Target="../theme/theme33.xml"/><Relationship Id="rId2" Type="http://schemas.openxmlformats.org/officeDocument/2006/relationships/slideLayout" Target="../slideLayouts/slideLayout33.xml"/>
</Relationships>
</file>

<file path=ppt/slideMasters/_rels/slideMaster34.xml.rels><?xml version="1.0" encoding="UTF-8"?>
<Relationships xmlns="http://schemas.openxmlformats.org/package/2006/relationships"><Relationship Id="rId1" Type="http://schemas.openxmlformats.org/officeDocument/2006/relationships/theme" Target="../theme/theme34.xml"/><Relationship Id="rId2" Type="http://schemas.openxmlformats.org/officeDocument/2006/relationships/slideLayout" Target="../slideLayouts/slideLayout34.xml"/>
</Relationships>
</file>

<file path=ppt/slideMasters/_rels/slideMaster35.xml.rels><?xml version="1.0" encoding="UTF-8"?>
<Relationships xmlns="http://schemas.openxmlformats.org/package/2006/relationships"><Relationship Id="rId1" Type="http://schemas.openxmlformats.org/officeDocument/2006/relationships/theme" Target="../theme/theme35.xml"/><Relationship Id="rId2" Type="http://schemas.openxmlformats.org/officeDocument/2006/relationships/slideLayout" Target="../slideLayouts/slideLayout35.xml"/>
</Relationships>
</file>

<file path=ppt/slideMasters/_rels/slideMaster36.xml.rels><?xml version="1.0" encoding="UTF-8"?>
<Relationships xmlns="http://schemas.openxmlformats.org/package/2006/relationships"><Relationship Id="rId1" Type="http://schemas.openxmlformats.org/officeDocument/2006/relationships/theme" Target="../theme/theme36.xml"/><Relationship Id="rId2" Type="http://schemas.openxmlformats.org/officeDocument/2006/relationships/slideLayout" Target="../slideLayouts/slideLayout36.xml"/>
</Relationships>
</file>

<file path=ppt/slideMasters/_rels/slideMaster37.xml.rels><?xml version="1.0" encoding="UTF-8"?>
<Relationships xmlns="http://schemas.openxmlformats.org/package/2006/relationships"><Relationship Id="rId1" Type="http://schemas.openxmlformats.org/officeDocument/2006/relationships/theme" Target="../theme/theme37.xml"/><Relationship Id="rId2" Type="http://schemas.openxmlformats.org/officeDocument/2006/relationships/slideLayout" Target="../slideLayouts/slideLayout37.xml"/>
</Relationships>
</file>

<file path=ppt/slideMasters/_rels/slideMaster38.xml.rels><?xml version="1.0" encoding="UTF-8"?>
<Relationships xmlns="http://schemas.openxmlformats.org/package/2006/relationships"><Relationship Id="rId1" Type="http://schemas.openxmlformats.org/officeDocument/2006/relationships/theme" Target="../theme/theme38.xml"/><Relationship Id="rId2" Type="http://schemas.openxmlformats.org/officeDocument/2006/relationships/slideLayout" Target="../slideLayouts/slideLayout38.xml"/>
</Relationships>
</file>

<file path=ppt/slideMasters/_rels/slideMaster39.xml.rels><?xml version="1.0" encoding="UTF-8"?>
<Relationships xmlns="http://schemas.openxmlformats.org/package/2006/relationships"><Relationship Id="rId1" Type="http://schemas.openxmlformats.org/officeDocument/2006/relationships/theme" Target="../theme/theme39.xml"/><Relationship Id="rId2" Type="http://schemas.openxmlformats.org/officeDocument/2006/relationships/slideLayout" Target="../slideLayouts/slideLayout39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40.xml.rels><?xml version="1.0" encoding="UTF-8"?>
<Relationships xmlns="http://schemas.openxmlformats.org/package/2006/relationships"><Relationship Id="rId1" Type="http://schemas.openxmlformats.org/officeDocument/2006/relationships/theme" Target="../theme/theme40.xml"/><Relationship Id="rId2" Type="http://schemas.openxmlformats.org/officeDocument/2006/relationships/slideLayout" Target="../slideLayouts/slideLayout40.xml"/>
</Relationships>
</file>

<file path=ppt/slideMasters/_rels/slideMaster41.xml.rels><?xml version="1.0" encoding="UTF-8"?>
<Relationships xmlns="http://schemas.openxmlformats.org/package/2006/relationships"><Relationship Id="rId1" Type="http://schemas.openxmlformats.org/officeDocument/2006/relationships/theme" Target="../theme/theme41.xml"/><Relationship Id="rId2" Type="http://schemas.openxmlformats.org/officeDocument/2006/relationships/slideLayout" Target="../slideLayouts/slideLayout41.xml"/>
</Relationships>
</file>

<file path=ppt/slideMasters/_rels/slideMaster42.xml.rels><?xml version="1.0" encoding="UTF-8"?>
<Relationships xmlns="http://schemas.openxmlformats.org/package/2006/relationships"><Relationship Id="rId1" Type="http://schemas.openxmlformats.org/officeDocument/2006/relationships/theme" Target="../theme/theme42.xml"/><Relationship Id="rId2" Type="http://schemas.openxmlformats.org/officeDocument/2006/relationships/slideLayout" Target="../slideLayouts/slideLayout42.xml"/>
</Relationships>
</file>

<file path=ppt/slideMasters/_rels/slideMaster43.xml.rels><?xml version="1.0" encoding="UTF-8"?>
<Relationships xmlns="http://schemas.openxmlformats.org/package/2006/relationships"><Relationship Id="rId1" Type="http://schemas.openxmlformats.org/officeDocument/2006/relationships/theme" Target="../theme/theme43.xml"/><Relationship Id="rId2" Type="http://schemas.openxmlformats.org/officeDocument/2006/relationships/slideLayout" Target="../slideLayouts/slideLayout43.xml"/>
</Relationships>
</file>

<file path=ppt/slideMasters/_rels/slideMaster44.xml.rels><?xml version="1.0" encoding="UTF-8"?>
<Relationships xmlns="http://schemas.openxmlformats.org/package/2006/relationships"><Relationship Id="rId1" Type="http://schemas.openxmlformats.org/officeDocument/2006/relationships/theme" Target="../theme/theme44.xml"/><Relationship Id="rId2" Type="http://schemas.openxmlformats.org/officeDocument/2006/relationships/slideLayout" Target="../slideLayouts/slideLayout44.xml"/>
</Relationships>
</file>

<file path=ppt/slideMasters/_rels/slideMaster45.xml.rels><?xml version="1.0" encoding="UTF-8"?>
<Relationships xmlns="http://schemas.openxmlformats.org/package/2006/relationships"><Relationship Id="rId1" Type="http://schemas.openxmlformats.org/officeDocument/2006/relationships/theme" Target="../theme/theme45.xml"/><Relationship Id="rId2" Type="http://schemas.openxmlformats.org/officeDocument/2006/relationships/slideLayout" Target="../slideLayouts/slideLayout45.xml"/>
</Relationships>
</file>

<file path=ppt/slideMasters/_rels/slideMaster46.xml.rels><?xml version="1.0" encoding="UTF-8"?>
<Relationships xmlns="http://schemas.openxmlformats.org/package/2006/relationships"><Relationship Id="rId1" Type="http://schemas.openxmlformats.org/officeDocument/2006/relationships/theme" Target="../theme/theme46.xml"/><Relationship Id="rId2" Type="http://schemas.openxmlformats.org/officeDocument/2006/relationships/slideLayout" Target="../slideLayouts/slideLayout46.xml"/>
</Relationships>
</file>

<file path=ppt/slideMasters/_rels/slideMaster47.xml.rels><?xml version="1.0" encoding="UTF-8"?>
<Relationships xmlns="http://schemas.openxmlformats.org/package/2006/relationships"><Relationship Id="rId1" Type="http://schemas.openxmlformats.org/officeDocument/2006/relationships/theme" Target="../theme/theme47.xml"/><Relationship Id="rId2" Type="http://schemas.openxmlformats.org/officeDocument/2006/relationships/slideLayout" Target="../slideLayouts/slideLayout47.xml"/>
</Relationships>
</file>

<file path=ppt/slideMasters/_rels/slideMaster48.xml.rels><?xml version="1.0" encoding="UTF-8"?>
<Relationships xmlns="http://schemas.openxmlformats.org/package/2006/relationships"><Relationship Id="rId1" Type="http://schemas.openxmlformats.org/officeDocument/2006/relationships/theme" Target="../theme/theme48.xml"/><Relationship Id="rId2" Type="http://schemas.openxmlformats.org/officeDocument/2006/relationships/slideLayout" Target="../slideLayouts/slideLayout48.xml"/>
</Relationships>
</file>

<file path=ppt/slideMasters/_rels/slideMaster49.xml.rels><?xml version="1.0" encoding="UTF-8"?>
<Relationships xmlns="http://schemas.openxmlformats.org/package/2006/relationships"><Relationship Id="rId1" Type="http://schemas.openxmlformats.org/officeDocument/2006/relationships/theme" Target="../theme/theme49.xml"/><Relationship Id="rId2" Type="http://schemas.openxmlformats.org/officeDocument/2006/relationships/slideLayout" Target="../slideLayouts/slideLayout49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50.xml.rels><?xml version="1.0" encoding="UTF-8"?>
<Relationships xmlns="http://schemas.openxmlformats.org/package/2006/relationships"><Relationship Id="rId1" Type="http://schemas.openxmlformats.org/officeDocument/2006/relationships/theme" Target="../theme/theme50.xml"/><Relationship Id="rId2" Type="http://schemas.openxmlformats.org/officeDocument/2006/relationships/slideLayout" Target="../slideLayouts/slideLayout50.xml"/>
</Relationships>
</file>

<file path=ppt/slideMasters/_rels/slideMaster51.xml.rels><?xml version="1.0" encoding="UTF-8"?>
<Relationships xmlns="http://schemas.openxmlformats.org/package/2006/relationships"><Relationship Id="rId1" Type="http://schemas.openxmlformats.org/officeDocument/2006/relationships/theme" Target="../theme/theme51.xml"/><Relationship Id="rId2" Type="http://schemas.openxmlformats.org/officeDocument/2006/relationships/slideLayout" Target="../slideLayouts/slideLayout51.xml"/>
</Relationships>
</file>

<file path=ppt/slideMasters/_rels/slideMaster52.xml.rels><?xml version="1.0" encoding="UTF-8"?>
<Relationships xmlns="http://schemas.openxmlformats.org/package/2006/relationships"><Relationship Id="rId1" Type="http://schemas.openxmlformats.org/officeDocument/2006/relationships/theme" Target="../theme/theme52.xml"/><Relationship Id="rId2" Type="http://schemas.openxmlformats.org/officeDocument/2006/relationships/slideLayout" Target="../slideLayouts/slideLayout52.xml"/>
</Relationships>
</file>

<file path=ppt/slideMasters/_rels/slideMaster53.xml.rels><?xml version="1.0" encoding="UTF-8"?>
<Relationships xmlns="http://schemas.openxmlformats.org/package/2006/relationships"><Relationship Id="rId1" Type="http://schemas.openxmlformats.org/officeDocument/2006/relationships/theme" Target="../theme/theme53.xml"/><Relationship Id="rId2" Type="http://schemas.openxmlformats.org/officeDocument/2006/relationships/slideLayout" Target="../slideLayouts/slideLayout53.xml"/>
</Relationships>
</file>

<file path=ppt/slideMasters/_rels/slideMaster54.xml.rels><?xml version="1.0" encoding="UTF-8"?>
<Relationships xmlns="http://schemas.openxmlformats.org/package/2006/relationships"><Relationship Id="rId1" Type="http://schemas.openxmlformats.org/officeDocument/2006/relationships/theme" Target="../theme/theme54.xml"/><Relationship Id="rId2" Type="http://schemas.openxmlformats.org/officeDocument/2006/relationships/slideLayout" Target="../slideLayouts/slideLayout54.xml"/>
</Relationships>
</file>

<file path=ppt/slideMasters/_rels/slideMaster55.xml.rels><?xml version="1.0" encoding="UTF-8"?>
<Relationships xmlns="http://schemas.openxmlformats.org/package/2006/relationships"><Relationship Id="rId1" Type="http://schemas.openxmlformats.org/officeDocument/2006/relationships/theme" Target="../theme/theme55.xml"/><Relationship Id="rId2" Type="http://schemas.openxmlformats.org/officeDocument/2006/relationships/slideLayout" Target="../slideLayouts/slideLayout55.xml"/>
</Relationships>
</file>

<file path=ppt/slideMasters/_rels/slideMaster56.xml.rels><?xml version="1.0" encoding="UTF-8"?>
<Relationships xmlns="http://schemas.openxmlformats.org/package/2006/relationships"><Relationship Id="rId1" Type="http://schemas.openxmlformats.org/officeDocument/2006/relationships/theme" Target="../theme/theme56.xml"/><Relationship Id="rId2" Type="http://schemas.openxmlformats.org/officeDocument/2006/relationships/slideLayout" Target="../slideLayouts/slideLayout56.xml"/>
</Relationships>
</file>

<file path=ppt/slideMasters/_rels/slideMaster57.xml.rels><?xml version="1.0" encoding="UTF-8"?>
<Relationships xmlns="http://schemas.openxmlformats.org/package/2006/relationships"><Relationship Id="rId1" Type="http://schemas.openxmlformats.org/officeDocument/2006/relationships/theme" Target="../theme/theme57.xml"/><Relationship Id="rId2" Type="http://schemas.openxmlformats.org/officeDocument/2006/relationships/slideLayout" Target="../slideLayouts/slideLayout57.xml"/>
</Relationships>
</file>

<file path=ppt/slideMasters/_rels/slideMaster58.xml.rels><?xml version="1.0" encoding="UTF-8"?>
<Relationships xmlns="http://schemas.openxmlformats.org/package/2006/relationships"><Relationship Id="rId1" Type="http://schemas.openxmlformats.org/officeDocument/2006/relationships/theme" Target="../theme/theme58.xml"/><Relationship Id="rId2" Type="http://schemas.openxmlformats.org/officeDocument/2006/relationships/slideLayout" Target="../slideLayouts/slideLayout58.xml"/>
</Relationships>
</file>

<file path=ppt/slideMasters/_rels/slideMaster59.xml.rels><?xml version="1.0" encoding="UTF-8"?>
<Relationships xmlns="http://schemas.openxmlformats.org/package/2006/relationships"><Relationship Id="rId1" Type="http://schemas.openxmlformats.org/officeDocument/2006/relationships/theme" Target="../theme/theme59.xml"/><Relationship Id="rId2" Type="http://schemas.openxmlformats.org/officeDocument/2006/relationships/slideLayout" Target="../slideLayouts/slideLayout59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60.xml.rels><?xml version="1.0" encoding="UTF-8"?>
<Relationships xmlns="http://schemas.openxmlformats.org/package/2006/relationships"><Relationship Id="rId1" Type="http://schemas.openxmlformats.org/officeDocument/2006/relationships/theme" Target="../theme/theme60.xml"/><Relationship Id="rId2" Type="http://schemas.openxmlformats.org/officeDocument/2006/relationships/slideLayout" Target="../slideLayouts/slideLayout60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0280" cy="12502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0" y="3150000"/>
            <a:ext cx="9710280" cy="12502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0" y="3150000"/>
            <a:ext cx="9710280" cy="12502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0" y="3150000"/>
            <a:ext cx="9710280" cy="12502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0" y="180000"/>
            <a:ext cx="9710280" cy="12502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1" name="CustomShape 2"/>
          <p:cNvSpPr/>
          <p:nvPr/>
        </p:nvSpPr>
        <p:spPr>
          <a:xfrm>
            <a:off x="7560000" y="6840000"/>
            <a:ext cx="2510280" cy="5302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2" name="CustomShape 3"/>
          <p:cNvSpPr/>
          <p:nvPr/>
        </p:nvSpPr>
        <p:spPr>
          <a:xfrm>
            <a:off x="900000" y="6840000"/>
            <a:ext cx="6470280" cy="5302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3" name="CustomShape 4"/>
          <p:cNvSpPr/>
          <p:nvPr/>
        </p:nvSpPr>
        <p:spPr>
          <a:xfrm>
            <a:off x="180000" y="6840000"/>
            <a:ext cx="530280" cy="5302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180000"/>
            <a:ext cx="9710280" cy="12502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7560000" y="6840000"/>
            <a:ext cx="2510280" cy="5302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900000" y="6840000"/>
            <a:ext cx="6470280" cy="5302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180000" y="6840000"/>
            <a:ext cx="530280" cy="5302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0" y="180000"/>
            <a:ext cx="9710280" cy="12502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7560000" y="6840000"/>
            <a:ext cx="2510280" cy="5302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900000" y="6840000"/>
            <a:ext cx="6470280" cy="5302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5" name="CustomShape 4"/>
          <p:cNvSpPr/>
          <p:nvPr/>
        </p:nvSpPr>
        <p:spPr>
          <a:xfrm>
            <a:off x="180000" y="6840000"/>
            <a:ext cx="530280" cy="5302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0" y="180000"/>
            <a:ext cx="9710280" cy="12502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7560000" y="6840000"/>
            <a:ext cx="2510280" cy="5302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900000" y="6840000"/>
            <a:ext cx="6470280" cy="5302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9" name="CustomShape 4"/>
          <p:cNvSpPr/>
          <p:nvPr/>
        </p:nvSpPr>
        <p:spPr>
          <a:xfrm>
            <a:off x="180000" y="6840000"/>
            <a:ext cx="530280" cy="5302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0" y="180000"/>
            <a:ext cx="9710280" cy="12502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7560000" y="6840000"/>
            <a:ext cx="2510280" cy="5302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900000" y="6840000"/>
            <a:ext cx="6470280" cy="5302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3" name="CustomShape 4"/>
          <p:cNvSpPr/>
          <p:nvPr/>
        </p:nvSpPr>
        <p:spPr>
          <a:xfrm>
            <a:off x="180000" y="6840000"/>
            <a:ext cx="530280" cy="5302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0" y="180000"/>
            <a:ext cx="9710280" cy="12502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7560000" y="6840000"/>
            <a:ext cx="2510280" cy="5302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900000" y="6840000"/>
            <a:ext cx="6470280" cy="5302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180000" y="6840000"/>
            <a:ext cx="530280" cy="5302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0" y="180000"/>
            <a:ext cx="9710280" cy="12502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7560000" y="6840000"/>
            <a:ext cx="2510280" cy="5302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900000" y="6840000"/>
            <a:ext cx="6470280" cy="5302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180000" y="6840000"/>
            <a:ext cx="530280" cy="5302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/>
          <p:cNvSpPr/>
          <p:nvPr/>
        </p:nvSpPr>
        <p:spPr>
          <a:xfrm>
            <a:off x="0" y="3150000"/>
            <a:ext cx="9710280" cy="12502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0" y="180000"/>
            <a:ext cx="9710280" cy="12502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7560000" y="6840000"/>
            <a:ext cx="2510280" cy="5302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900000" y="6840000"/>
            <a:ext cx="6470280" cy="5302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180000" y="6840000"/>
            <a:ext cx="530280" cy="5302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0" y="180000"/>
            <a:ext cx="9710280" cy="12502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7560000" y="6840000"/>
            <a:ext cx="2510280" cy="5302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900000" y="6840000"/>
            <a:ext cx="6470280" cy="5302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5" name="CustomShape 4"/>
          <p:cNvSpPr/>
          <p:nvPr/>
        </p:nvSpPr>
        <p:spPr>
          <a:xfrm>
            <a:off x="180000" y="6840000"/>
            <a:ext cx="530280" cy="5302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0" y="180000"/>
            <a:ext cx="9710280" cy="12502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7560000" y="6840000"/>
            <a:ext cx="2510280" cy="5302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900000" y="6840000"/>
            <a:ext cx="6470280" cy="5302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1" name="CustomShape 4"/>
          <p:cNvSpPr/>
          <p:nvPr/>
        </p:nvSpPr>
        <p:spPr>
          <a:xfrm>
            <a:off x="180000" y="6840000"/>
            <a:ext cx="530280" cy="5302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0" y="180000"/>
            <a:ext cx="9710280" cy="12502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7560000" y="6840000"/>
            <a:ext cx="2510280" cy="5302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900000" y="6840000"/>
            <a:ext cx="6470280" cy="5302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5" name="CustomShape 4"/>
          <p:cNvSpPr/>
          <p:nvPr/>
        </p:nvSpPr>
        <p:spPr>
          <a:xfrm>
            <a:off x="180000" y="6840000"/>
            <a:ext cx="530280" cy="5302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0" y="180000"/>
            <a:ext cx="9710280" cy="12502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7560000" y="6840000"/>
            <a:ext cx="2510280" cy="5302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900000" y="6840000"/>
            <a:ext cx="6470280" cy="5302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7" name="CustomShape 4"/>
          <p:cNvSpPr/>
          <p:nvPr/>
        </p:nvSpPr>
        <p:spPr>
          <a:xfrm>
            <a:off x="180000" y="6840000"/>
            <a:ext cx="530280" cy="5302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CustomShape 1"/>
          <p:cNvSpPr/>
          <p:nvPr/>
        </p:nvSpPr>
        <p:spPr>
          <a:xfrm>
            <a:off x="0" y="180000"/>
            <a:ext cx="9703800" cy="12438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7560000" y="6840000"/>
            <a:ext cx="2503800" cy="5238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900000" y="6840000"/>
            <a:ext cx="6463800" cy="5238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180000" y="6840000"/>
            <a:ext cx="523800" cy="5238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7" r:id="rId2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0" y="180000"/>
            <a:ext cx="9703800" cy="12438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7560000" y="6840000"/>
            <a:ext cx="2503800" cy="5238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900000" y="6840000"/>
            <a:ext cx="6463800" cy="5238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1" name="CustomShape 4"/>
          <p:cNvSpPr/>
          <p:nvPr/>
        </p:nvSpPr>
        <p:spPr>
          <a:xfrm>
            <a:off x="180000" y="6840000"/>
            <a:ext cx="523800" cy="5238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9" r:id="rId2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0" y="180000"/>
            <a:ext cx="9703800" cy="12438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7560000" y="6840000"/>
            <a:ext cx="2503800" cy="5238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00" name="CustomShape 3"/>
          <p:cNvSpPr/>
          <p:nvPr/>
        </p:nvSpPr>
        <p:spPr>
          <a:xfrm>
            <a:off x="900000" y="6840000"/>
            <a:ext cx="6463800" cy="5238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1" name="CustomShape 4"/>
          <p:cNvSpPr/>
          <p:nvPr/>
        </p:nvSpPr>
        <p:spPr>
          <a:xfrm>
            <a:off x="180000" y="6840000"/>
            <a:ext cx="523800" cy="5238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0" y="180000"/>
            <a:ext cx="9703800" cy="12438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7560000" y="6840000"/>
            <a:ext cx="2503800" cy="5238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900000" y="6840000"/>
            <a:ext cx="6463800" cy="5238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5" name="CustomShape 4"/>
          <p:cNvSpPr/>
          <p:nvPr/>
        </p:nvSpPr>
        <p:spPr>
          <a:xfrm>
            <a:off x="180000" y="6840000"/>
            <a:ext cx="523800" cy="5238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3" r:id="rId2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0" y="180000"/>
            <a:ext cx="9703800" cy="12438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7560000" y="6840000"/>
            <a:ext cx="2503800" cy="5238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900000" y="6840000"/>
            <a:ext cx="6463800" cy="5238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9" name="CustomShape 4"/>
          <p:cNvSpPr/>
          <p:nvPr/>
        </p:nvSpPr>
        <p:spPr>
          <a:xfrm>
            <a:off x="180000" y="6840000"/>
            <a:ext cx="523800" cy="5238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5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stomShape 1"/>
          <p:cNvSpPr/>
          <p:nvPr/>
        </p:nvSpPr>
        <p:spPr>
          <a:xfrm>
            <a:off x="0" y="3150000"/>
            <a:ext cx="9710280" cy="12502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0" y="180000"/>
            <a:ext cx="9703800" cy="12438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7560000" y="6840000"/>
            <a:ext cx="2503800" cy="5238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24" name="CustomShape 3"/>
          <p:cNvSpPr/>
          <p:nvPr/>
        </p:nvSpPr>
        <p:spPr>
          <a:xfrm>
            <a:off x="900000" y="6840000"/>
            <a:ext cx="6463800" cy="5238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5" name="CustomShape 4"/>
          <p:cNvSpPr/>
          <p:nvPr/>
        </p:nvSpPr>
        <p:spPr>
          <a:xfrm>
            <a:off x="180000" y="6840000"/>
            <a:ext cx="523800" cy="5238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7" r:id="rId2"/>
  </p:sldLayoutIdLst>
</p:sldMaster>
</file>

<file path=ppt/slideMasters/slideMaster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0" y="180000"/>
            <a:ext cx="9703800" cy="12438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7560000" y="6840000"/>
            <a:ext cx="2503800" cy="5238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900000" y="6840000"/>
            <a:ext cx="6463800" cy="5238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3" name="CustomShape 4"/>
          <p:cNvSpPr/>
          <p:nvPr/>
        </p:nvSpPr>
        <p:spPr>
          <a:xfrm>
            <a:off x="180000" y="6840000"/>
            <a:ext cx="523800" cy="5238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9" r:id="rId2"/>
  </p:sldLayoutIdLst>
</p:sldMaster>
</file>

<file path=ppt/slideMasters/slideMaster3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0" y="180000"/>
            <a:ext cx="9703800" cy="12438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7560000" y="6840000"/>
            <a:ext cx="2503800" cy="5238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900000" y="6840000"/>
            <a:ext cx="6463800" cy="5238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1" name="CustomShape 4"/>
          <p:cNvSpPr/>
          <p:nvPr/>
        </p:nvSpPr>
        <p:spPr>
          <a:xfrm>
            <a:off x="180000" y="6840000"/>
            <a:ext cx="523800" cy="5238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1" r:id="rId2"/>
  </p:sldLayoutIdLst>
</p:sldMaster>
</file>

<file path=ppt/slideMasters/slideMaster3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CustomShape 1"/>
          <p:cNvSpPr/>
          <p:nvPr/>
        </p:nvSpPr>
        <p:spPr>
          <a:xfrm>
            <a:off x="0" y="180000"/>
            <a:ext cx="9703800" cy="12438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49" name="CustomShape 2"/>
          <p:cNvSpPr/>
          <p:nvPr/>
        </p:nvSpPr>
        <p:spPr>
          <a:xfrm>
            <a:off x="7560000" y="6840000"/>
            <a:ext cx="2503800" cy="5238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50" name="CustomShape 3"/>
          <p:cNvSpPr/>
          <p:nvPr/>
        </p:nvSpPr>
        <p:spPr>
          <a:xfrm>
            <a:off x="900000" y="6840000"/>
            <a:ext cx="6463800" cy="5238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1" name="CustomShape 4"/>
          <p:cNvSpPr/>
          <p:nvPr/>
        </p:nvSpPr>
        <p:spPr>
          <a:xfrm>
            <a:off x="180000" y="6840000"/>
            <a:ext cx="523800" cy="5238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3" r:id="rId2"/>
  </p:sldLayoutIdLst>
</p:sldMaster>
</file>

<file path=ppt/slideMasters/slideMaster3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0" y="180000"/>
            <a:ext cx="9703800" cy="12438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55" name="CustomShape 2"/>
          <p:cNvSpPr/>
          <p:nvPr/>
        </p:nvSpPr>
        <p:spPr>
          <a:xfrm>
            <a:off x="7560000" y="6840000"/>
            <a:ext cx="2503800" cy="5238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56" name="CustomShape 3"/>
          <p:cNvSpPr/>
          <p:nvPr/>
        </p:nvSpPr>
        <p:spPr>
          <a:xfrm>
            <a:off x="900000" y="6840000"/>
            <a:ext cx="6463800" cy="5238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57" name="CustomShape 4"/>
          <p:cNvSpPr/>
          <p:nvPr/>
        </p:nvSpPr>
        <p:spPr>
          <a:xfrm>
            <a:off x="180000" y="6840000"/>
            <a:ext cx="523800" cy="5238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5" r:id="rId2"/>
  </p:sldLayoutIdLst>
</p:sldMaster>
</file>

<file path=ppt/slideMasters/slideMaster3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CustomShape 1"/>
          <p:cNvSpPr/>
          <p:nvPr/>
        </p:nvSpPr>
        <p:spPr>
          <a:xfrm>
            <a:off x="0" y="180000"/>
            <a:ext cx="9703800" cy="12438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59" name="CustomShape 2"/>
          <p:cNvSpPr/>
          <p:nvPr/>
        </p:nvSpPr>
        <p:spPr>
          <a:xfrm>
            <a:off x="7560000" y="6840000"/>
            <a:ext cx="2503800" cy="5238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60" name="CustomShape 3"/>
          <p:cNvSpPr/>
          <p:nvPr/>
        </p:nvSpPr>
        <p:spPr>
          <a:xfrm>
            <a:off x="900000" y="6840000"/>
            <a:ext cx="6463800" cy="5238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1" name="CustomShape 4"/>
          <p:cNvSpPr/>
          <p:nvPr/>
        </p:nvSpPr>
        <p:spPr>
          <a:xfrm>
            <a:off x="180000" y="6840000"/>
            <a:ext cx="523800" cy="5238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7" r:id="rId2"/>
  </p:sldLayoutIdLst>
</p:sldMaster>
</file>

<file path=ppt/slideMasters/slideMaster3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0" y="180000"/>
            <a:ext cx="9703800" cy="12438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71" name="CustomShape 2"/>
          <p:cNvSpPr/>
          <p:nvPr/>
        </p:nvSpPr>
        <p:spPr>
          <a:xfrm>
            <a:off x="7560000" y="6840000"/>
            <a:ext cx="2503800" cy="5238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72" name="CustomShape 3"/>
          <p:cNvSpPr/>
          <p:nvPr/>
        </p:nvSpPr>
        <p:spPr>
          <a:xfrm>
            <a:off x="900000" y="6840000"/>
            <a:ext cx="6463800" cy="5238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3" name="CustomShape 4"/>
          <p:cNvSpPr/>
          <p:nvPr/>
        </p:nvSpPr>
        <p:spPr>
          <a:xfrm>
            <a:off x="180000" y="6840000"/>
            <a:ext cx="523800" cy="5238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9" r:id="rId2"/>
  </p:sldLayoutIdLst>
</p:sldMaster>
</file>

<file path=ppt/slideMasters/slideMaster3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0" y="180000"/>
            <a:ext cx="9703800" cy="12438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83" name="CustomShape 2"/>
          <p:cNvSpPr/>
          <p:nvPr/>
        </p:nvSpPr>
        <p:spPr>
          <a:xfrm>
            <a:off x="7560000" y="6840000"/>
            <a:ext cx="2503800" cy="5238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84" name="CustomShape 3"/>
          <p:cNvSpPr/>
          <p:nvPr/>
        </p:nvSpPr>
        <p:spPr>
          <a:xfrm>
            <a:off x="900000" y="6840000"/>
            <a:ext cx="6463800" cy="5238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5" name="CustomShape 4"/>
          <p:cNvSpPr/>
          <p:nvPr/>
        </p:nvSpPr>
        <p:spPr>
          <a:xfrm>
            <a:off x="180000" y="6840000"/>
            <a:ext cx="523800" cy="5238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1" r:id="rId2"/>
  </p:sldLayoutIdLst>
</p:sldMaster>
</file>

<file path=ppt/slideMasters/slideMaster3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0" y="180000"/>
            <a:ext cx="9703800" cy="12438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7560000" y="6840000"/>
            <a:ext cx="2503800" cy="5238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96" name="CustomShape 3"/>
          <p:cNvSpPr/>
          <p:nvPr/>
        </p:nvSpPr>
        <p:spPr>
          <a:xfrm>
            <a:off x="900000" y="6840000"/>
            <a:ext cx="6463800" cy="5238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7" name="CustomShape 4"/>
          <p:cNvSpPr/>
          <p:nvPr/>
        </p:nvSpPr>
        <p:spPr>
          <a:xfrm>
            <a:off x="180000" y="6840000"/>
            <a:ext cx="523800" cy="5238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3" r:id="rId2"/>
  </p:sldLayoutIdLst>
</p:sldMaster>
</file>

<file path=ppt/slideMasters/slideMaster3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CustomShape 1"/>
          <p:cNvSpPr/>
          <p:nvPr/>
        </p:nvSpPr>
        <p:spPr>
          <a:xfrm>
            <a:off x="0" y="180000"/>
            <a:ext cx="9703800" cy="12438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05" name="CustomShape 2"/>
          <p:cNvSpPr/>
          <p:nvPr/>
        </p:nvSpPr>
        <p:spPr>
          <a:xfrm>
            <a:off x="7560000" y="6840000"/>
            <a:ext cx="2503800" cy="5238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06" name="CustomShape 3"/>
          <p:cNvSpPr/>
          <p:nvPr/>
        </p:nvSpPr>
        <p:spPr>
          <a:xfrm>
            <a:off x="900000" y="6840000"/>
            <a:ext cx="6463800" cy="5238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7" name="CustomShape 4"/>
          <p:cNvSpPr/>
          <p:nvPr/>
        </p:nvSpPr>
        <p:spPr>
          <a:xfrm>
            <a:off x="180000" y="6840000"/>
            <a:ext cx="523800" cy="5238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5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ustomShape 1"/>
          <p:cNvSpPr/>
          <p:nvPr/>
        </p:nvSpPr>
        <p:spPr>
          <a:xfrm>
            <a:off x="0" y="3150000"/>
            <a:ext cx="9710280" cy="12502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4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CustomShape 1"/>
          <p:cNvSpPr/>
          <p:nvPr/>
        </p:nvSpPr>
        <p:spPr>
          <a:xfrm>
            <a:off x="0" y="180000"/>
            <a:ext cx="9703800" cy="12438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19" name="CustomShape 2"/>
          <p:cNvSpPr/>
          <p:nvPr/>
        </p:nvSpPr>
        <p:spPr>
          <a:xfrm>
            <a:off x="7560000" y="6840000"/>
            <a:ext cx="2503800" cy="5238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20" name="CustomShape 3"/>
          <p:cNvSpPr/>
          <p:nvPr/>
        </p:nvSpPr>
        <p:spPr>
          <a:xfrm>
            <a:off x="900000" y="6840000"/>
            <a:ext cx="6463800" cy="5238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1" name="CustomShape 4"/>
          <p:cNvSpPr/>
          <p:nvPr/>
        </p:nvSpPr>
        <p:spPr>
          <a:xfrm>
            <a:off x="180000" y="6840000"/>
            <a:ext cx="523800" cy="5238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</p:sldLayoutIdLst>
</p:sldMaster>
</file>

<file path=ppt/slideMasters/slideMaster4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0" y="180000"/>
            <a:ext cx="9703800" cy="12438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23" name="CustomShape 2"/>
          <p:cNvSpPr/>
          <p:nvPr/>
        </p:nvSpPr>
        <p:spPr>
          <a:xfrm>
            <a:off x="7560000" y="6840000"/>
            <a:ext cx="2503800" cy="5238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24" name="CustomShape 3"/>
          <p:cNvSpPr/>
          <p:nvPr/>
        </p:nvSpPr>
        <p:spPr>
          <a:xfrm>
            <a:off x="900000" y="6840000"/>
            <a:ext cx="6463800" cy="5238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5" name="CustomShape 4"/>
          <p:cNvSpPr/>
          <p:nvPr/>
        </p:nvSpPr>
        <p:spPr>
          <a:xfrm>
            <a:off x="180000" y="6840000"/>
            <a:ext cx="523800" cy="5238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9" r:id="rId2"/>
  </p:sldLayoutIdLst>
</p:sldMaster>
</file>

<file path=ppt/slideMasters/slideMaster4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CustomShape 1"/>
          <p:cNvSpPr/>
          <p:nvPr/>
        </p:nvSpPr>
        <p:spPr>
          <a:xfrm>
            <a:off x="0" y="180000"/>
            <a:ext cx="9703800" cy="12438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29" name="CustomShape 2"/>
          <p:cNvSpPr/>
          <p:nvPr/>
        </p:nvSpPr>
        <p:spPr>
          <a:xfrm>
            <a:off x="7560000" y="6840000"/>
            <a:ext cx="2503800" cy="5238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30" name="CustomShape 3"/>
          <p:cNvSpPr/>
          <p:nvPr/>
        </p:nvSpPr>
        <p:spPr>
          <a:xfrm>
            <a:off x="900000" y="6840000"/>
            <a:ext cx="6463800" cy="5238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1" name="CustomShape 4"/>
          <p:cNvSpPr/>
          <p:nvPr/>
        </p:nvSpPr>
        <p:spPr>
          <a:xfrm>
            <a:off x="180000" y="6840000"/>
            <a:ext cx="523800" cy="5238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31" r:id="rId2"/>
  </p:sldLayoutIdLst>
</p:sldMaster>
</file>

<file path=ppt/slideMasters/slideMaster4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0" y="180000"/>
            <a:ext cx="9703800" cy="12438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37" name="CustomShape 2"/>
          <p:cNvSpPr/>
          <p:nvPr/>
        </p:nvSpPr>
        <p:spPr>
          <a:xfrm>
            <a:off x="7560000" y="6840000"/>
            <a:ext cx="2503800" cy="5238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38" name="CustomShape 3"/>
          <p:cNvSpPr/>
          <p:nvPr/>
        </p:nvSpPr>
        <p:spPr>
          <a:xfrm>
            <a:off x="900000" y="6840000"/>
            <a:ext cx="6463800" cy="5238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9" name="CustomShape 4"/>
          <p:cNvSpPr/>
          <p:nvPr/>
        </p:nvSpPr>
        <p:spPr>
          <a:xfrm>
            <a:off x="180000" y="6840000"/>
            <a:ext cx="523800" cy="5238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33" r:id="rId2"/>
  </p:sldLayoutIdLst>
</p:sldMaster>
</file>

<file path=ppt/slideMasters/slideMaster4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CustomShape 1"/>
          <p:cNvSpPr/>
          <p:nvPr/>
        </p:nvSpPr>
        <p:spPr>
          <a:xfrm>
            <a:off x="0" y="180000"/>
            <a:ext cx="9703800" cy="12438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45" name="CustomShape 2"/>
          <p:cNvSpPr/>
          <p:nvPr/>
        </p:nvSpPr>
        <p:spPr>
          <a:xfrm>
            <a:off x="7560000" y="6840000"/>
            <a:ext cx="2503800" cy="5238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46" name="CustomShape 3"/>
          <p:cNvSpPr/>
          <p:nvPr/>
        </p:nvSpPr>
        <p:spPr>
          <a:xfrm>
            <a:off x="900000" y="6840000"/>
            <a:ext cx="6463800" cy="5238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7" name="CustomShape 4"/>
          <p:cNvSpPr/>
          <p:nvPr/>
        </p:nvSpPr>
        <p:spPr>
          <a:xfrm>
            <a:off x="180000" y="6840000"/>
            <a:ext cx="523800" cy="5238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35" r:id="rId2"/>
  </p:sldLayoutIdLst>
</p:sldMaster>
</file>

<file path=ppt/slideMasters/slideMaster4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CustomShape 1"/>
          <p:cNvSpPr/>
          <p:nvPr/>
        </p:nvSpPr>
        <p:spPr>
          <a:xfrm>
            <a:off x="0" y="180000"/>
            <a:ext cx="9703800" cy="12438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55" name="CustomShape 2"/>
          <p:cNvSpPr/>
          <p:nvPr/>
        </p:nvSpPr>
        <p:spPr>
          <a:xfrm>
            <a:off x="7560000" y="6840000"/>
            <a:ext cx="2503800" cy="5238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56" name="CustomShape 3"/>
          <p:cNvSpPr/>
          <p:nvPr/>
        </p:nvSpPr>
        <p:spPr>
          <a:xfrm>
            <a:off x="900000" y="6840000"/>
            <a:ext cx="6463800" cy="5238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57" name="CustomShape 4"/>
          <p:cNvSpPr/>
          <p:nvPr/>
        </p:nvSpPr>
        <p:spPr>
          <a:xfrm>
            <a:off x="180000" y="6840000"/>
            <a:ext cx="523800" cy="5238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37" r:id="rId2"/>
  </p:sldLayoutIdLst>
</p:sldMaster>
</file>

<file path=ppt/slideMasters/slideMaster4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CustomShape 1"/>
          <p:cNvSpPr/>
          <p:nvPr/>
        </p:nvSpPr>
        <p:spPr>
          <a:xfrm>
            <a:off x="0" y="180000"/>
            <a:ext cx="9703800" cy="12438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61" name="CustomShape 2"/>
          <p:cNvSpPr/>
          <p:nvPr/>
        </p:nvSpPr>
        <p:spPr>
          <a:xfrm>
            <a:off x="7560000" y="6840000"/>
            <a:ext cx="2503800" cy="5238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62" name="CustomShape 3"/>
          <p:cNvSpPr/>
          <p:nvPr/>
        </p:nvSpPr>
        <p:spPr>
          <a:xfrm>
            <a:off x="900000" y="6840000"/>
            <a:ext cx="6463800" cy="5238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63" name="CustomShape 4"/>
          <p:cNvSpPr/>
          <p:nvPr/>
        </p:nvSpPr>
        <p:spPr>
          <a:xfrm>
            <a:off x="180000" y="6840000"/>
            <a:ext cx="523800" cy="5238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39" r:id="rId2"/>
  </p:sldLayoutIdLst>
</p:sldMaster>
</file>

<file path=ppt/slideMasters/slideMaster4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CustomShape 1"/>
          <p:cNvSpPr/>
          <p:nvPr/>
        </p:nvSpPr>
        <p:spPr>
          <a:xfrm>
            <a:off x="0" y="180000"/>
            <a:ext cx="9703800" cy="12438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65" name="CustomShape 2"/>
          <p:cNvSpPr/>
          <p:nvPr/>
        </p:nvSpPr>
        <p:spPr>
          <a:xfrm>
            <a:off x="7560000" y="6840000"/>
            <a:ext cx="2503800" cy="5238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66" name="CustomShape 3"/>
          <p:cNvSpPr/>
          <p:nvPr/>
        </p:nvSpPr>
        <p:spPr>
          <a:xfrm>
            <a:off x="900000" y="6840000"/>
            <a:ext cx="6463800" cy="5238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67" name="CustomShape 4"/>
          <p:cNvSpPr/>
          <p:nvPr/>
        </p:nvSpPr>
        <p:spPr>
          <a:xfrm>
            <a:off x="180000" y="6840000"/>
            <a:ext cx="523800" cy="5238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1" r:id="rId2"/>
  </p:sldLayoutIdLst>
</p:sldMaster>
</file>

<file path=ppt/slideMasters/slideMaster4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CustomShape 1"/>
          <p:cNvSpPr/>
          <p:nvPr/>
        </p:nvSpPr>
        <p:spPr>
          <a:xfrm>
            <a:off x="0" y="180000"/>
            <a:ext cx="9703800" cy="12438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77" name="CustomShape 2"/>
          <p:cNvSpPr/>
          <p:nvPr/>
        </p:nvSpPr>
        <p:spPr>
          <a:xfrm>
            <a:off x="7560000" y="6840000"/>
            <a:ext cx="2503800" cy="5238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78" name="CustomShape 3"/>
          <p:cNvSpPr/>
          <p:nvPr/>
        </p:nvSpPr>
        <p:spPr>
          <a:xfrm>
            <a:off x="900000" y="6840000"/>
            <a:ext cx="6463800" cy="5238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9" name="CustomShape 4"/>
          <p:cNvSpPr/>
          <p:nvPr/>
        </p:nvSpPr>
        <p:spPr>
          <a:xfrm>
            <a:off x="180000" y="6840000"/>
            <a:ext cx="523800" cy="5238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3" r:id="rId2"/>
  </p:sldLayoutIdLst>
</p:sldMaster>
</file>

<file path=ppt/slideMasters/slideMaster4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CustomShape 1"/>
          <p:cNvSpPr/>
          <p:nvPr/>
        </p:nvSpPr>
        <p:spPr>
          <a:xfrm>
            <a:off x="0" y="180000"/>
            <a:ext cx="9703800" cy="12438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89" name="CustomShape 2"/>
          <p:cNvSpPr/>
          <p:nvPr/>
        </p:nvSpPr>
        <p:spPr>
          <a:xfrm>
            <a:off x="7560000" y="6840000"/>
            <a:ext cx="2503800" cy="5238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90" name="CustomShape 3"/>
          <p:cNvSpPr/>
          <p:nvPr/>
        </p:nvSpPr>
        <p:spPr>
          <a:xfrm>
            <a:off x="900000" y="6840000"/>
            <a:ext cx="6463800" cy="5238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91" name="CustomShape 4"/>
          <p:cNvSpPr/>
          <p:nvPr/>
        </p:nvSpPr>
        <p:spPr>
          <a:xfrm>
            <a:off x="180000" y="6840000"/>
            <a:ext cx="523800" cy="5238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ustomShape 1"/>
          <p:cNvSpPr/>
          <p:nvPr/>
        </p:nvSpPr>
        <p:spPr>
          <a:xfrm>
            <a:off x="0" y="3150000"/>
            <a:ext cx="9710280" cy="12502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5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CustomShape 1"/>
          <p:cNvSpPr/>
          <p:nvPr/>
        </p:nvSpPr>
        <p:spPr>
          <a:xfrm>
            <a:off x="0" y="180000"/>
            <a:ext cx="9703800" cy="12438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01" name="CustomShape 2"/>
          <p:cNvSpPr/>
          <p:nvPr/>
        </p:nvSpPr>
        <p:spPr>
          <a:xfrm>
            <a:off x="7560000" y="6840000"/>
            <a:ext cx="2503800" cy="5238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02" name="CustomShape 3"/>
          <p:cNvSpPr/>
          <p:nvPr/>
        </p:nvSpPr>
        <p:spPr>
          <a:xfrm>
            <a:off x="900000" y="6840000"/>
            <a:ext cx="6463800" cy="5238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03" name="CustomShape 4"/>
          <p:cNvSpPr/>
          <p:nvPr/>
        </p:nvSpPr>
        <p:spPr>
          <a:xfrm>
            <a:off x="180000" y="6840000"/>
            <a:ext cx="523800" cy="5238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7" r:id="rId2"/>
  </p:sldLayoutIdLst>
</p:sldMaster>
</file>

<file path=ppt/slideMasters/slideMaster5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CustomShape 1"/>
          <p:cNvSpPr/>
          <p:nvPr/>
        </p:nvSpPr>
        <p:spPr>
          <a:xfrm>
            <a:off x="0" y="180000"/>
            <a:ext cx="9703800" cy="12438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11" name="CustomShape 2"/>
          <p:cNvSpPr/>
          <p:nvPr/>
        </p:nvSpPr>
        <p:spPr>
          <a:xfrm>
            <a:off x="7560000" y="6840000"/>
            <a:ext cx="2503800" cy="5238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12" name="CustomShape 3"/>
          <p:cNvSpPr/>
          <p:nvPr/>
        </p:nvSpPr>
        <p:spPr>
          <a:xfrm>
            <a:off x="900000" y="6840000"/>
            <a:ext cx="6463800" cy="5238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13" name="CustomShape 4"/>
          <p:cNvSpPr/>
          <p:nvPr/>
        </p:nvSpPr>
        <p:spPr>
          <a:xfrm>
            <a:off x="180000" y="6840000"/>
            <a:ext cx="523800" cy="5238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9" r:id="rId2"/>
  </p:sldLayoutIdLst>
</p:sldMaster>
</file>

<file path=ppt/slideMasters/slideMaster5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CustomShape 1"/>
          <p:cNvSpPr/>
          <p:nvPr/>
        </p:nvSpPr>
        <p:spPr>
          <a:xfrm>
            <a:off x="0" y="180000"/>
            <a:ext cx="9703800" cy="12438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25" name="CustomShape 2"/>
          <p:cNvSpPr/>
          <p:nvPr/>
        </p:nvSpPr>
        <p:spPr>
          <a:xfrm>
            <a:off x="7560000" y="6840000"/>
            <a:ext cx="2503800" cy="5238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26" name="CustomShape 3"/>
          <p:cNvSpPr/>
          <p:nvPr/>
        </p:nvSpPr>
        <p:spPr>
          <a:xfrm>
            <a:off x="900000" y="6840000"/>
            <a:ext cx="6463800" cy="5238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27" name="CustomShape 4"/>
          <p:cNvSpPr/>
          <p:nvPr/>
        </p:nvSpPr>
        <p:spPr>
          <a:xfrm>
            <a:off x="180000" y="6840000"/>
            <a:ext cx="523800" cy="5238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1" r:id="rId2"/>
  </p:sldLayoutIdLst>
</p:sldMaster>
</file>

<file path=ppt/slideMasters/slideMaster5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CustomShape 1"/>
          <p:cNvSpPr/>
          <p:nvPr/>
        </p:nvSpPr>
        <p:spPr>
          <a:xfrm>
            <a:off x="0" y="180000"/>
            <a:ext cx="9703800" cy="12438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29" name="CustomShape 2"/>
          <p:cNvSpPr/>
          <p:nvPr/>
        </p:nvSpPr>
        <p:spPr>
          <a:xfrm>
            <a:off x="7560000" y="6840000"/>
            <a:ext cx="2503800" cy="5238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30" name="CustomShape 3"/>
          <p:cNvSpPr/>
          <p:nvPr/>
        </p:nvSpPr>
        <p:spPr>
          <a:xfrm>
            <a:off x="900000" y="6840000"/>
            <a:ext cx="6463800" cy="5238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31" name="CustomShape 4"/>
          <p:cNvSpPr/>
          <p:nvPr/>
        </p:nvSpPr>
        <p:spPr>
          <a:xfrm>
            <a:off x="180000" y="6840000"/>
            <a:ext cx="523800" cy="5238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</p:sldLayoutIdLst>
</p:sldMaster>
</file>

<file path=ppt/slideMasters/slideMaster5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CustomShape 1"/>
          <p:cNvSpPr/>
          <p:nvPr/>
        </p:nvSpPr>
        <p:spPr>
          <a:xfrm>
            <a:off x="0" y="180000"/>
            <a:ext cx="9703800" cy="12438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35" name="CustomShape 2"/>
          <p:cNvSpPr/>
          <p:nvPr/>
        </p:nvSpPr>
        <p:spPr>
          <a:xfrm>
            <a:off x="7560000" y="6840000"/>
            <a:ext cx="2503800" cy="5238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36" name="CustomShape 3"/>
          <p:cNvSpPr/>
          <p:nvPr/>
        </p:nvSpPr>
        <p:spPr>
          <a:xfrm>
            <a:off x="900000" y="6840000"/>
            <a:ext cx="6463800" cy="5238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37" name="CustomShape 4"/>
          <p:cNvSpPr/>
          <p:nvPr/>
        </p:nvSpPr>
        <p:spPr>
          <a:xfrm>
            <a:off x="180000" y="6840000"/>
            <a:ext cx="523800" cy="5238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5" r:id="rId2"/>
  </p:sldLayoutIdLst>
</p:sldMaster>
</file>

<file path=ppt/slideMasters/slideMaster5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CustomShape 1"/>
          <p:cNvSpPr/>
          <p:nvPr/>
        </p:nvSpPr>
        <p:spPr>
          <a:xfrm>
            <a:off x="0" y="180000"/>
            <a:ext cx="9703800" cy="12438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43" name="CustomShape 2"/>
          <p:cNvSpPr/>
          <p:nvPr/>
        </p:nvSpPr>
        <p:spPr>
          <a:xfrm>
            <a:off x="7560000" y="6840000"/>
            <a:ext cx="2503800" cy="5238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44" name="CustomShape 3"/>
          <p:cNvSpPr/>
          <p:nvPr/>
        </p:nvSpPr>
        <p:spPr>
          <a:xfrm>
            <a:off x="900000" y="6840000"/>
            <a:ext cx="6463800" cy="5238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45" name="CustomShape 4"/>
          <p:cNvSpPr/>
          <p:nvPr/>
        </p:nvSpPr>
        <p:spPr>
          <a:xfrm>
            <a:off x="180000" y="6840000"/>
            <a:ext cx="523800" cy="5238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7" r:id="rId2"/>
  </p:sldLayoutIdLst>
</p:sldMaster>
</file>

<file path=ppt/slideMasters/slideMaster5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CustomShape 1"/>
          <p:cNvSpPr/>
          <p:nvPr/>
        </p:nvSpPr>
        <p:spPr>
          <a:xfrm>
            <a:off x="0" y="180000"/>
            <a:ext cx="9703800" cy="12438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51" name="CustomShape 2"/>
          <p:cNvSpPr/>
          <p:nvPr/>
        </p:nvSpPr>
        <p:spPr>
          <a:xfrm>
            <a:off x="7560000" y="6840000"/>
            <a:ext cx="2503800" cy="5238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52" name="CustomShape 3"/>
          <p:cNvSpPr/>
          <p:nvPr/>
        </p:nvSpPr>
        <p:spPr>
          <a:xfrm>
            <a:off x="900000" y="6840000"/>
            <a:ext cx="6463800" cy="5238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53" name="CustomShape 4"/>
          <p:cNvSpPr/>
          <p:nvPr/>
        </p:nvSpPr>
        <p:spPr>
          <a:xfrm>
            <a:off x="180000" y="6840000"/>
            <a:ext cx="523800" cy="5238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9" r:id="rId2"/>
  </p:sldLayoutIdLst>
</p:sldMaster>
</file>

<file path=ppt/slideMasters/slideMaster5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CustomShape 1"/>
          <p:cNvSpPr/>
          <p:nvPr/>
        </p:nvSpPr>
        <p:spPr>
          <a:xfrm>
            <a:off x="0" y="180000"/>
            <a:ext cx="9703800" cy="12438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61" name="CustomShape 2"/>
          <p:cNvSpPr/>
          <p:nvPr/>
        </p:nvSpPr>
        <p:spPr>
          <a:xfrm>
            <a:off x="7560000" y="6840000"/>
            <a:ext cx="2503800" cy="5238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62" name="CustomShape 3"/>
          <p:cNvSpPr/>
          <p:nvPr/>
        </p:nvSpPr>
        <p:spPr>
          <a:xfrm>
            <a:off x="900000" y="6840000"/>
            <a:ext cx="6463800" cy="5238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3" name="CustomShape 4"/>
          <p:cNvSpPr/>
          <p:nvPr/>
        </p:nvSpPr>
        <p:spPr>
          <a:xfrm>
            <a:off x="180000" y="6840000"/>
            <a:ext cx="523800" cy="5238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1" r:id="rId2"/>
  </p:sldLayoutIdLst>
</p:sldMaster>
</file>

<file path=ppt/slideMasters/slideMaster5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CustomShape 1"/>
          <p:cNvSpPr/>
          <p:nvPr/>
        </p:nvSpPr>
        <p:spPr>
          <a:xfrm>
            <a:off x="0" y="180000"/>
            <a:ext cx="9703800" cy="12438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67" name="CustomShape 2"/>
          <p:cNvSpPr/>
          <p:nvPr/>
        </p:nvSpPr>
        <p:spPr>
          <a:xfrm>
            <a:off x="7560000" y="6840000"/>
            <a:ext cx="2503800" cy="5238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68" name="CustomShape 3"/>
          <p:cNvSpPr/>
          <p:nvPr/>
        </p:nvSpPr>
        <p:spPr>
          <a:xfrm>
            <a:off x="900000" y="6840000"/>
            <a:ext cx="6463800" cy="5238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9" name="CustomShape 4"/>
          <p:cNvSpPr/>
          <p:nvPr/>
        </p:nvSpPr>
        <p:spPr>
          <a:xfrm>
            <a:off x="180000" y="6840000"/>
            <a:ext cx="523800" cy="5238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3" r:id="rId2"/>
  </p:sldLayoutIdLst>
</p:sldMaster>
</file>

<file path=ppt/slideMasters/slideMaster5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CustomShape 1"/>
          <p:cNvSpPr/>
          <p:nvPr/>
        </p:nvSpPr>
        <p:spPr>
          <a:xfrm>
            <a:off x="0" y="180000"/>
            <a:ext cx="9703800" cy="12438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71" name="CustomShape 2"/>
          <p:cNvSpPr/>
          <p:nvPr/>
        </p:nvSpPr>
        <p:spPr>
          <a:xfrm>
            <a:off x="7560000" y="6840000"/>
            <a:ext cx="2503800" cy="5238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72" name="CustomShape 3"/>
          <p:cNvSpPr/>
          <p:nvPr/>
        </p:nvSpPr>
        <p:spPr>
          <a:xfrm>
            <a:off x="900000" y="6840000"/>
            <a:ext cx="6463800" cy="5238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73" name="CustomShape 4"/>
          <p:cNvSpPr/>
          <p:nvPr/>
        </p:nvSpPr>
        <p:spPr>
          <a:xfrm>
            <a:off x="180000" y="6840000"/>
            <a:ext cx="523800" cy="5238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5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stomShape 1"/>
          <p:cNvSpPr/>
          <p:nvPr/>
        </p:nvSpPr>
        <p:spPr>
          <a:xfrm>
            <a:off x="0" y="3150000"/>
            <a:ext cx="9710280" cy="12502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6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CustomShape 1"/>
          <p:cNvSpPr/>
          <p:nvPr/>
        </p:nvSpPr>
        <p:spPr>
          <a:xfrm>
            <a:off x="0" y="180000"/>
            <a:ext cx="9703800" cy="12438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83" name="CustomShape 2"/>
          <p:cNvSpPr/>
          <p:nvPr/>
        </p:nvSpPr>
        <p:spPr>
          <a:xfrm>
            <a:off x="7560000" y="6840000"/>
            <a:ext cx="2503800" cy="52380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84" name="CustomShape 3"/>
          <p:cNvSpPr/>
          <p:nvPr/>
        </p:nvSpPr>
        <p:spPr>
          <a:xfrm>
            <a:off x="900000" y="6840000"/>
            <a:ext cx="6463800" cy="52380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85" name="CustomShape 4"/>
          <p:cNvSpPr/>
          <p:nvPr/>
        </p:nvSpPr>
        <p:spPr>
          <a:xfrm>
            <a:off x="180000" y="6840000"/>
            <a:ext cx="523800" cy="52380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7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0" y="3150000"/>
            <a:ext cx="9710280" cy="12502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3150000"/>
            <a:ext cx="9710280" cy="12502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0" y="3150000"/>
            <a:ext cx="9710280" cy="12502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gustavo.hochuli@pucpr.br" TargetMode="External"/><Relationship Id="rId2" Type="http://schemas.openxmlformats.org/officeDocument/2006/relationships/hyperlink" Target="mailto:aghochuli@ppgia.pucpr.br" TargetMode="External"/><Relationship Id="rId3" Type="http://schemas.openxmlformats.org/officeDocument/2006/relationships/hyperlink" Target="https://github.com/andrehochuli/teaching" TargetMode="External"/><Relationship Id="rId4" Type="http://schemas.openxmlformats.org/officeDocument/2006/relationships/slideLayout" Target="../slideLayouts/slideLayout5.xml"/><Relationship Id="rId5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slideLayout" Target="../slideLayouts/slideLayout53.xml"/><Relationship Id="rId8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53.xml"/><Relationship Id="rId4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image" Target="../media/image27.jpeg"/><Relationship Id="rId4" Type="http://schemas.openxmlformats.org/officeDocument/2006/relationships/slideLayout" Target="../slideLayouts/slideLayout17.xml"/><Relationship Id="rId5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25.png"/><Relationship Id="rId4" Type="http://schemas.openxmlformats.org/officeDocument/2006/relationships/slideLayout" Target="../slideLayouts/slideLayout17.xml"/><Relationship Id="rId5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17.xml"/><Relationship Id="rId4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s://github.com/andrehochuli/teaching/blob/main/%5BESPEC%5D%20Fundamentos%20Aprendizagem%20M&#225;quina/T&#243;pico%2002%20-%20Aprendizado-Supervisionado%20-%20KNN/T&#243;pico_02_Aprendizado_Supervisionado_KNN.ipynb" TargetMode="External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9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41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1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41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41.xml"/><Relationship Id="rId5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41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4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5.png"/><Relationship Id="rId10" Type="http://schemas.openxmlformats.org/officeDocument/2006/relationships/image" Target="../media/image15.png"/><Relationship Id="rId11" Type="http://schemas.openxmlformats.org/officeDocument/2006/relationships/slideLayout" Target="../slideLayouts/slideLayout53.xml"/><Relationship Id="rId1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CustomShape 1"/>
          <p:cNvSpPr/>
          <p:nvPr/>
        </p:nvSpPr>
        <p:spPr>
          <a:xfrm>
            <a:off x="360000" y="3330000"/>
            <a:ext cx="9350280" cy="89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K-Nearest Neighbors (K-NN)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1" name="CustomShape 2"/>
          <p:cNvSpPr/>
          <p:nvPr/>
        </p:nvSpPr>
        <p:spPr>
          <a:xfrm>
            <a:off x="540000" y="4680000"/>
            <a:ext cx="9170280" cy="251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gustavo.hochuli@pucpr.br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2"/>
              </a:rPr>
              <a:t>aghochuli@ppgia.pucpr.br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3"/>
              </a:rPr>
              <a:t>github.com/andrehochuli/teaching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CustomShape 49"/>
          <p:cNvSpPr/>
          <p:nvPr/>
        </p:nvSpPr>
        <p:spPr>
          <a:xfrm>
            <a:off x="360000" y="360000"/>
            <a:ext cx="9343800" cy="88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Outras métricas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7" name="CustomShape 50"/>
          <p:cNvSpPr/>
          <p:nvPr/>
        </p:nvSpPr>
        <p:spPr>
          <a:xfrm>
            <a:off x="360000" y="1447920"/>
            <a:ext cx="9163800" cy="466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34"/>
              </a:spcAf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8" name="CustomShape 51"/>
          <p:cNvSpPr/>
          <p:nvPr/>
        </p:nvSpPr>
        <p:spPr>
          <a:xfrm>
            <a:off x="897120" y="6886080"/>
            <a:ext cx="6431040" cy="34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9" name="CustomShape 52"/>
          <p:cNvSpPr/>
          <p:nvPr/>
        </p:nvSpPr>
        <p:spPr>
          <a:xfrm>
            <a:off x="7608600" y="6886080"/>
            <a:ext cx="2269080" cy="34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0" name="CustomShape 53"/>
          <p:cNvSpPr/>
          <p:nvPr/>
        </p:nvSpPr>
        <p:spPr>
          <a:xfrm>
            <a:off x="360000" y="1447920"/>
            <a:ext cx="9163800" cy="466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34"/>
              </a:spcAf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71" name="" descr=""/>
          <p:cNvPicPr/>
          <p:nvPr/>
        </p:nvPicPr>
        <p:blipFill>
          <a:blip r:embed="rId1"/>
          <a:stretch/>
        </p:blipFill>
        <p:spPr>
          <a:xfrm>
            <a:off x="4107600" y="2606760"/>
            <a:ext cx="2404080" cy="2644920"/>
          </a:xfrm>
          <a:prstGeom prst="rect">
            <a:avLst/>
          </a:prstGeom>
          <a:ln w="0">
            <a:noFill/>
          </a:ln>
        </p:spPr>
      </p:pic>
      <p:sp>
        <p:nvSpPr>
          <p:cNvPr id="572" name="CustomShape 55"/>
          <p:cNvSpPr/>
          <p:nvPr/>
        </p:nvSpPr>
        <p:spPr>
          <a:xfrm>
            <a:off x="360000" y="1447920"/>
            <a:ext cx="9163800" cy="466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34"/>
              </a:spcAf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Distâncias multidimensionais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73" name="" descr=""/>
          <p:cNvPicPr/>
          <p:nvPr/>
        </p:nvPicPr>
        <p:blipFill>
          <a:blip r:embed="rId2"/>
          <a:stretch/>
        </p:blipFill>
        <p:spPr>
          <a:xfrm>
            <a:off x="622440" y="2570760"/>
            <a:ext cx="2397240" cy="2644920"/>
          </a:xfrm>
          <a:prstGeom prst="rect">
            <a:avLst/>
          </a:prstGeom>
          <a:ln w="0">
            <a:noFill/>
          </a:ln>
        </p:spPr>
      </p:pic>
      <p:pic>
        <p:nvPicPr>
          <p:cNvPr id="574" name="" descr=""/>
          <p:cNvPicPr/>
          <p:nvPr/>
        </p:nvPicPr>
        <p:blipFill>
          <a:blip r:embed="rId3"/>
          <a:stretch/>
        </p:blipFill>
        <p:spPr>
          <a:xfrm>
            <a:off x="397440" y="5220000"/>
            <a:ext cx="3018240" cy="1255680"/>
          </a:xfrm>
          <a:prstGeom prst="rect">
            <a:avLst/>
          </a:prstGeom>
          <a:ln w="0">
            <a:noFill/>
          </a:ln>
        </p:spPr>
      </p:pic>
      <p:pic>
        <p:nvPicPr>
          <p:cNvPr id="575" name="" descr=""/>
          <p:cNvPicPr/>
          <p:nvPr/>
        </p:nvPicPr>
        <p:blipFill>
          <a:blip r:embed="rId4"/>
          <a:stretch/>
        </p:blipFill>
        <p:spPr>
          <a:xfrm>
            <a:off x="4320000" y="5628960"/>
            <a:ext cx="1975680" cy="666720"/>
          </a:xfrm>
          <a:prstGeom prst="rect">
            <a:avLst/>
          </a:prstGeom>
          <a:ln w="0">
            <a:noFill/>
          </a:ln>
        </p:spPr>
      </p:pic>
      <p:pic>
        <p:nvPicPr>
          <p:cNvPr id="576" name="" descr=""/>
          <p:cNvPicPr/>
          <p:nvPr/>
        </p:nvPicPr>
        <p:blipFill>
          <a:blip r:embed="rId5"/>
          <a:stretch/>
        </p:blipFill>
        <p:spPr>
          <a:xfrm>
            <a:off x="7091280" y="2845080"/>
            <a:ext cx="2624400" cy="1290600"/>
          </a:xfrm>
          <a:prstGeom prst="rect">
            <a:avLst/>
          </a:prstGeom>
          <a:ln w="0">
            <a:noFill/>
          </a:ln>
        </p:spPr>
      </p:pic>
      <p:pic>
        <p:nvPicPr>
          <p:cNvPr id="577" name="" descr=""/>
          <p:cNvPicPr/>
          <p:nvPr/>
        </p:nvPicPr>
        <p:blipFill>
          <a:blip r:embed="rId6"/>
          <a:stretch/>
        </p:blipFill>
        <p:spPr>
          <a:xfrm>
            <a:off x="7562160" y="4243320"/>
            <a:ext cx="1433520" cy="252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8" name="" descr=""/>
          <p:cNvPicPr/>
          <p:nvPr/>
        </p:nvPicPr>
        <p:blipFill>
          <a:blip r:embed="rId1"/>
          <a:srcRect l="1930" t="10831" r="1577" b="3264"/>
          <a:stretch/>
        </p:blipFill>
        <p:spPr>
          <a:xfrm>
            <a:off x="2340000" y="4140000"/>
            <a:ext cx="6674400" cy="2515680"/>
          </a:xfrm>
          <a:prstGeom prst="rect">
            <a:avLst/>
          </a:prstGeom>
          <a:ln w="0">
            <a:noFill/>
          </a:ln>
        </p:spPr>
      </p:pic>
      <p:sp>
        <p:nvSpPr>
          <p:cNvPr id="579" name="CustomShape 33"/>
          <p:cNvSpPr/>
          <p:nvPr/>
        </p:nvSpPr>
        <p:spPr>
          <a:xfrm>
            <a:off x="360000" y="360000"/>
            <a:ext cx="9343800" cy="88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Protocolo Experimental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0" name="CustomShape 34"/>
          <p:cNvSpPr/>
          <p:nvPr/>
        </p:nvSpPr>
        <p:spPr>
          <a:xfrm>
            <a:off x="360000" y="1447920"/>
            <a:ext cx="9163800" cy="466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34"/>
              </a:spcAf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Define como um modelo vai ser avaliado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Define quais dados serão usados para treino, validação e teste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Técnicas mais comuns: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Holdout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Cross-Validation: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1" name="CustomShape 35"/>
          <p:cNvSpPr/>
          <p:nvPr/>
        </p:nvSpPr>
        <p:spPr>
          <a:xfrm>
            <a:off x="897120" y="6886080"/>
            <a:ext cx="6431040" cy="34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2" name="CustomShape 36"/>
          <p:cNvSpPr/>
          <p:nvPr/>
        </p:nvSpPr>
        <p:spPr>
          <a:xfrm>
            <a:off x="7608600" y="6886080"/>
            <a:ext cx="2269080" cy="34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83" name="" descr=""/>
          <p:cNvPicPr/>
          <p:nvPr/>
        </p:nvPicPr>
        <p:blipFill>
          <a:blip r:embed="rId2"/>
          <a:stretch/>
        </p:blipFill>
        <p:spPr>
          <a:xfrm>
            <a:off x="2880000" y="3240000"/>
            <a:ext cx="6024960" cy="428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CustomShape 63"/>
          <p:cNvSpPr/>
          <p:nvPr/>
        </p:nvSpPr>
        <p:spPr>
          <a:xfrm>
            <a:off x="360000" y="360000"/>
            <a:ext cx="9351720" cy="8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Métricas de Desempenho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5" name="AutoShape 3"/>
          <p:cNvSpPr/>
          <p:nvPr/>
        </p:nvSpPr>
        <p:spPr>
          <a:xfrm>
            <a:off x="4888080" y="3627360"/>
            <a:ext cx="300240" cy="30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86" name="CustomShape 64"/>
          <p:cNvSpPr/>
          <p:nvPr/>
        </p:nvSpPr>
        <p:spPr>
          <a:xfrm>
            <a:off x="7608600" y="6886080"/>
            <a:ext cx="227700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7" name="CustomShape 65"/>
          <p:cNvSpPr/>
          <p:nvPr/>
        </p:nvSpPr>
        <p:spPr>
          <a:xfrm>
            <a:off x="897120" y="6886080"/>
            <a:ext cx="643896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8" name="CaixaDeTexto 6"/>
          <p:cNvSpPr/>
          <p:nvPr/>
        </p:nvSpPr>
        <p:spPr>
          <a:xfrm>
            <a:off x="200160" y="1693440"/>
            <a:ext cx="7517160" cy="475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Acertos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TP (True Positive):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FN (False Negative)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Erros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FP (False Positive)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TN (True Negative)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	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89" name="" descr=""/>
          <p:cNvPicPr/>
          <p:nvPr/>
        </p:nvPicPr>
        <p:blipFill>
          <a:blip r:embed="rId1"/>
          <a:stretch/>
        </p:blipFill>
        <p:spPr>
          <a:xfrm>
            <a:off x="3780000" y="1980000"/>
            <a:ext cx="5823000" cy="3955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0" name="Imagem 6" descr=""/>
          <p:cNvPicPr/>
          <p:nvPr/>
        </p:nvPicPr>
        <p:blipFill>
          <a:blip r:embed="rId1"/>
          <a:stretch/>
        </p:blipFill>
        <p:spPr>
          <a:xfrm>
            <a:off x="6120000" y="1870920"/>
            <a:ext cx="3235680" cy="2275920"/>
          </a:xfrm>
          <a:prstGeom prst="rect">
            <a:avLst/>
          </a:prstGeom>
          <a:ln w="0">
            <a:noFill/>
          </a:ln>
        </p:spPr>
      </p:pic>
      <p:sp>
        <p:nvSpPr>
          <p:cNvPr id="591" name="CustomShape 38"/>
          <p:cNvSpPr/>
          <p:nvPr/>
        </p:nvSpPr>
        <p:spPr>
          <a:xfrm>
            <a:off x="360000" y="360000"/>
            <a:ext cx="9351720" cy="8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Métricas de Desempenho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2" name="CaixaDeTexto 1"/>
          <p:cNvSpPr/>
          <p:nvPr/>
        </p:nvSpPr>
        <p:spPr>
          <a:xfrm>
            <a:off x="200160" y="1693440"/>
            <a:ext cx="7517160" cy="246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Accuracy: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Instâncias corretamente classificadas </a:t>
            </a:r>
            <a:r>
              <a:rPr b="0" lang="pt-BR" sz="1400" spc="-1" strike="noStrike">
                <a:solidFill>
                  <a:srgbClr val="000000"/>
                </a:solidFill>
                <a:latin typeface="Calibri"/>
                <a:ea typeface="DejaVu Sans"/>
              </a:rPr>
              <a:t>sobre o total de instâncias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(55 + 30)/(55 + 5 + 30 + 10 ) = 0.850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3" name="AutoShape 2"/>
          <p:cNvSpPr/>
          <p:nvPr/>
        </p:nvSpPr>
        <p:spPr>
          <a:xfrm>
            <a:off x="4888080" y="3627360"/>
            <a:ext cx="300240" cy="30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594" name="Imagem 2" descr=""/>
          <p:cNvPicPr/>
          <p:nvPr/>
        </p:nvPicPr>
        <p:blipFill>
          <a:blip r:embed="rId2"/>
          <a:stretch/>
        </p:blipFill>
        <p:spPr>
          <a:xfrm>
            <a:off x="1024200" y="2495520"/>
            <a:ext cx="3535200" cy="619200"/>
          </a:xfrm>
          <a:prstGeom prst="rect">
            <a:avLst/>
          </a:prstGeom>
          <a:ln w="0">
            <a:noFill/>
          </a:ln>
        </p:spPr>
      </p:pic>
      <p:sp>
        <p:nvSpPr>
          <p:cNvPr id="595" name="CaixaDeTexto 4"/>
          <p:cNvSpPr/>
          <p:nvPr/>
        </p:nvSpPr>
        <p:spPr>
          <a:xfrm>
            <a:off x="200160" y="4215240"/>
            <a:ext cx="503388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Qual o problema com </a:t>
            </a:r>
            <a:r>
              <a:rPr b="0" i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Accuracy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Dados desbalanceados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Acc: 90% (90/100)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Error TP: 100% (10/10)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96" name="Picture 2" descr=""/>
          <p:cNvPicPr/>
          <p:nvPr/>
        </p:nvPicPr>
        <p:blipFill>
          <a:blip r:embed="rId3"/>
          <a:stretch/>
        </p:blipFill>
        <p:spPr>
          <a:xfrm>
            <a:off x="5940000" y="4185720"/>
            <a:ext cx="3559680" cy="2469960"/>
          </a:xfrm>
          <a:prstGeom prst="rect">
            <a:avLst/>
          </a:prstGeom>
          <a:ln w="0">
            <a:noFill/>
          </a:ln>
        </p:spPr>
      </p:pic>
      <p:sp>
        <p:nvSpPr>
          <p:cNvPr id="597" name="Conector reto 2"/>
          <p:cNvSpPr/>
          <p:nvPr/>
        </p:nvSpPr>
        <p:spPr>
          <a:xfrm flipH="1">
            <a:off x="199800" y="4155480"/>
            <a:ext cx="9314280" cy="360"/>
          </a:xfrm>
          <a:prstGeom prst="line">
            <a:avLst/>
          </a:prstGeom>
          <a:ln w="38100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98" name="CustomShape 39"/>
          <p:cNvSpPr/>
          <p:nvPr/>
        </p:nvSpPr>
        <p:spPr>
          <a:xfrm>
            <a:off x="7608600" y="6886080"/>
            <a:ext cx="227700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9" name="CustomShape 40"/>
          <p:cNvSpPr/>
          <p:nvPr/>
        </p:nvSpPr>
        <p:spPr>
          <a:xfrm>
            <a:off x="897120" y="6886080"/>
            <a:ext cx="643896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CaixaDeTexto 2"/>
          <p:cNvSpPr/>
          <p:nvPr/>
        </p:nvSpPr>
        <p:spPr>
          <a:xfrm>
            <a:off x="200160" y="1693440"/>
            <a:ext cx="6275520" cy="255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Precisão: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Instâncias positivas classificadas corretamente 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sobre o total de instâncias 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classificadas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como positivas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</a:pPr>
            <a:r>
              <a:rPr b="0" lang="pt-BR" sz="1800" spc="-1" strike="noStrike">
                <a:solidFill>
                  <a:srgbClr val="292929"/>
                </a:solidFill>
                <a:latin typeface="source-serif-pro"/>
                <a:ea typeface="DejaVu Sans"/>
              </a:rPr>
              <a:t>	</a:t>
            </a:r>
            <a:r>
              <a:rPr b="0" lang="pt-BR" sz="1800" spc="-1" strike="noStrike">
                <a:solidFill>
                  <a:srgbClr val="292929"/>
                </a:solidFill>
                <a:latin typeface="source-serif-pro"/>
                <a:ea typeface="DejaVu Sans"/>
              </a:rPr>
              <a:t>30/(30+ 5) = 0.857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1" name="AutoShape 1"/>
          <p:cNvSpPr/>
          <p:nvPr/>
        </p:nvSpPr>
        <p:spPr>
          <a:xfrm>
            <a:off x="4888080" y="3627360"/>
            <a:ext cx="300240" cy="30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02" name="CaixaDeTexto 3"/>
          <p:cNvSpPr/>
          <p:nvPr/>
        </p:nvSpPr>
        <p:spPr>
          <a:xfrm>
            <a:off x="200160" y="4215240"/>
            <a:ext cx="561168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Recall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Instâncias positivas classificadas corretamente </a:t>
            </a: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sobre o </a:t>
            </a:r>
            <a:r>
              <a:rPr b="1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total de instâncias positivas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(A.K.A Sensitivity or TP Rate)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292929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292929"/>
                </a:solidFill>
                <a:latin typeface="source-serif-pro"/>
                <a:ea typeface="DejaVu Sans"/>
              </a:rPr>
              <a:t>30/(30+ 10) = 0.750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3" name="Conector reto 1"/>
          <p:cNvSpPr/>
          <p:nvPr/>
        </p:nvSpPr>
        <p:spPr>
          <a:xfrm flipH="1">
            <a:off x="199800" y="4155480"/>
            <a:ext cx="9314280" cy="360"/>
          </a:xfrm>
          <a:prstGeom prst="line">
            <a:avLst/>
          </a:prstGeom>
          <a:ln w="38100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604" name="Imagem 3" descr=""/>
          <p:cNvPicPr/>
          <p:nvPr/>
        </p:nvPicPr>
        <p:blipFill>
          <a:blip r:embed="rId1"/>
          <a:stretch/>
        </p:blipFill>
        <p:spPr>
          <a:xfrm>
            <a:off x="1018440" y="2880000"/>
            <a:ext cx="2397240" cy="630720"/>
          </a:xfrm>
          <a:prstGeom prst="rect">
            <a:avLst/>
          </a:prstGeom>
          <a:ln w="0">
            <a:noFill/>
          </a:ln>
        </p:spPr>
      </p:pic>
      <p:pic>
        <p:nvPicPr>
          <p:cNvPr id="605" name="Picture 1" descr=""/>
          <p:cNvPicPr/>
          <p:nvPr/>
        </p:nvPicPr>
        <p:blipFill>
          <a:blip r:embed="rId2"/>
          <a:stretch/>
        </p:blipFill>
        <p:spPr>
          <a:xfrm>
            <a:off x="1980000" y="5760000"/>
            <a:ext cx="2129040" cy="533160"/>
          </a:xfrm>
          <a:prstGeom prst="rect">
            <a:avLst/>
          </a:prstGeom>
          <a:ln w="0">
            <a:noFill/>
          </a:ln>
        </p:spPr>
      </p:pic>
      <p:pic>
        <p:nvPicPr>
          <p:cNvPr id="606" name="Imagem 7" descr=""/>
          <p:cNvPicPr/>
          <p:nvPr/>
        </p:nvPicPr>
        <p:blipFill>
          <a:blip r:embed="rId3"/>
          <a:stretch/>
        </p:blipFill>
        <p:spPr>
          <a:xfrm>
            <a:off x="5552280" y="2340000"/>
            <a:ext cx="4343400" cy="3055680"/>
          </a:xfrm>
          <a:prstGeom prst="rect">
            <a:avLst/>
          </a:prstGeom>
          <a:ln w="0">
            <a:noFill/>
          </a:ln>
        </p:spPr>
      </p:pic>
      <p:sp>
        <p:nvSpPr>
          <p:cNvPr id="607" name="CustomShape 42"/>
          <p:cNvSpPr/>
          <p:nvPr/>
        </p:nvSpPr>
        <p:spPr>
          <a:xfrm>
            <a:off x="7608600" y="6886080"/>
            <a:ext cx="227700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8" name="CustomShape 56"/>
          <p:cNvSpPr/>
          <p:nvPr/>
        </p:nvSpPr>
        <p:spPr>
          <a:xfrm>
            <a:off x="897120" y="6886080"/>
            <a:ext cx="643896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9" name="CustomShape 57"/>
          <p:cNvSpPr/>
          <p:nvPr/>
        </p:nvSpPr>
        <p:spPr>
          <a:xfrm>
            <a:off x="360000" y="360000"/>
            <a:ext cx="9351720" cy="8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Métricas de Desempenho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CaixaDeTexto 5"/>
          <p:cNvSpPr/>
          <p:nvPr/>
        </p:nvSpPr>
        <p:spPr>
          <a:xfrm>
            <a:off x="200160" y="1693440"/>
            <a:ext cx="7517160" cy="283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F1-SCORE: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Média Harmonica</a:t>
            </a:r>
            <a:r>
              <a:rPr b="0" lang="en-US" sz="1800" spc="-1" strike="noStrike" baseline="30000">
                <a:solidFill>
                  <a:srgbClr val="000000"/>
                </a:solidFill>
                <a:latin typeface="Calibri"/>
                <a:ea typeface="DejaVu Sans"/>
              </a:rPr>
              <a:t>(*)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entre precisão e recall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292929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292929"/>
                </a:solidFill>
                <a:latin typeface="source-serif-pro"/>
                <a:ea typeface="DejaVu Sans"/>
              </a:rPr>
              <a:t>2* ( 0.857 * 0.75)/(0.857 + 0.75) = 0.799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1" name="AutoShape 4"/>
          <p:cNvSpPr/>
          <p:nvPr/>
        </p:nvSpPr>
        <p:spPr>
          <a:xfrm>
            <a:off x="4888080" y="3627360"/>
            <a:ext cx="300240" cy="30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612" name="Imagem 4" descr=""/>
          <p:cNvPicPr/>
          <p:nvPr/>
        </p:nvPicPr>
        <p:blipFill>
          <a:blip r:embed="rId1"/>
          <a:stretch/>
        </p:blipFill>
        <p:spPr>
          <a:xfrm>
            <a:off x="5640480" y="2520000"/>
            <a:ext cx="4075200" cy="2867040"/>
          </a:xfrm>
          <a:prstGeom prst="rect">
            <a:avLst/>
          </a:prstGeom>
          <a:ln w="0">
            <a:noFill/>
          </a:ln>
        </p:spPr>
      </p:pic>
      <p:sp>
        <p:nvSpPr>
          <p:cNvPr id="613" name="CaixaDeTexto 8"/>
          <p:cNvSpPr/>
          <p:nvPr/>
        </p:nvSpPr>
        <p:spPr>
          <a:xfrm>
            <a:off x="4140000" y="5691600"/>
            <a:ext cx="5607000" cy="60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00000"/>
              </a:lnSpc>
            </a:pPr>
            <a:r>
              <a:rPr b="0" lang="pt-BR" sz="2000" spc="-1" strike="noStrike" baseline="30000">
                <a:solidFill>
                  <a:srgbClr val="000000"/>
                </a:solidFill>
                <a:latin typeface="Calibri"/>
                <a:ea typeface="DejaVu Sans"/>
              </a:rPr>
              <a:t>(*) </a:t>
            </a:r>
            <a:r>
              <a:rPr b="0" lang="pt-BR" sz="1400" spc="-1" strike="noStrike">
                <a:solidFill>
                  <a:srgbClr val="0a0500"/>
                </a:solidFill>
                <a:latin typeface="Open Sans"/>
                <a:ea typeface="DejaVu Sans"/>
              </a:rPr>
              <a:t>A média harmônica atribui menos peso aos valores  maiores e mais peso aos valores menores.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4" name="Conector reto 4"/>
          <p:cNvSpPr/>
          <p:nvPr/>
        </p:nvSpPr>
        <p:spPr>
          <a:xfrm flipH="1">
            <a:off x="199800" y="4155480"/>
            <a:ext cx="9314280" cy="360"/>
          </a:xfrm>
          <a:prstGeom prst="line">
            <a:avLst/>
          </a:prstGeom>
          <a:ln w="38100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44640" bIns="-4464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615" name="Imagem 5" descr=""/>
          <p:cNvPicPr/>
          <p:nvPr/>
        </p:nvPicPr>
        <p:blipFill>
          <a:blip r:embed="rId2"/>
          <a:stretch/>
        </p:blipFill>
        <p:spPr>
          <a:xfrm>
            <a:off x="1092240" y="2855520"/>
            <a:ext cx="3380040" cy="519120"/>
          </a:xfrm>
          <a:prstGeom prst="rect">
            <a:avLst/>
          </a:prstGeom>
          <a:ln w="0">
            <a:noFill/>
          </a:ln>
        </p:spPr>
      </p:pic>
      <p:sp>
        <p:nvSpPr>
          <p:cNvPr id="616" name="CaixaDeTexto 9"/>
          <p:cNvSpPr/>
          <p:nvPr/>
        </p:nvSpPr>
        <p:spPr>
          <a:xfrm>
            <a:off x="200160" y="4444200"/>
            <a:ext cx="503712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Discussão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Accuracy: 0.850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F1-Score: 0.799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Precision: 0.857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002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Recall: 0.750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7" name="CustomShape 59"/>
          <p:cNvSpPr/>
          <p:nvPr/>
        </p:nvSpPr>
        <p:spPr>
          <a:xfrm>
            <a:off x="7608600" y="6886080"/>
            <a:ext cx="227700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8" name="CustomShape 60"/>
          <p:cNvSpPr/>
          <p:nvPr/>
        </p:nvSpPr>
        <p:spPr>
          <a:xfrm>
            <a:off x="897120" y="6886080"/>
            <a:ext cx="643896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9" name="CustomShape 61"/>
          <p:cNvSpPr/>
          <p:nvPr/>
        </p:nvSpPr>
        <p:spPr>
          <a:xfrm>
            <a:off x="360000" y="360000"/>
            <a:ext cx="9351720" cy="8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Métricas de Desempenho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CaixaDeTexto 7"/>
          <p:cNvSpPr/>
          <p:nvPr/>
        </p:nvSpPr>
        <p:spPr>
          <a:xfrm>
            <a:off x="200160" y="1693440"/>
            <a:ext cx="751716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Vamos implementar esses conceitos, siga o link: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Tópico_02_Aprendizado_Supervisionado_KNN.ipynb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1" name="AutoShape 5"/>
          <p:cNvSpPr/>
          <p:nvPr/>
        </p:nvSpPr>
        <p:spPr>
          <a:xfrm>
            <a:off x="4888080" y="3627360"/>
            <a:ext cx="300240" cy="30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22" name="CaixaDeTexto 10"/>
          <p:cNvSpPr/>
          <p:nvPr/>
        </p:nvSpPr>
        <p:spPr>
          <a:xfrm>
            <a:off x="4140000" y="5691600"/>
            <a:ext cx="5607000" cy="60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23" name="CustomShape 67"/>
          <p:cNvSpPr/>
          <p:nvPr/>
        </p:nvSpPr>
        <p:spPr>
          <a:xfrm>
            <a:off x="7608600" y="6886080"/>
            <a:ext cx="227700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4" name="CustomShape 68"/>
          <p:cNvSpPr/>
          <p:nvPr/>
        </p:nvSpPr>
        <p:spPr>
          <a:xfrm>
            <a:off x="897120" y="6886080"/>
            <a:ext cx="643896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5" name="CustomShape 69"/>
          <p:cNvSpPr/>
          <p:nvPr/>
        </p:nvSpPr>
        <p:spPr>
          <a:xfrm>
            <a:off x="360000" y="360000"/>
            <a:ext cx="9351720" cy="8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Let’s Code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CaixaDeTexto 11"/>
          <p:cNvSpPr/>
          <p:nvPr/>
        </p:nvSpPr>
        <p:spPr>
          <a:xfrm>
            <a:off x="200160" y="1693440"/>
            <a:ext cx="7517160" cy="33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KNN é um método não paramétrico, baseado na vizinhança Euclidiana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Não tem treinamento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Desempenho bom em cenários linearmente separáveis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pt-BR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Tempo é um problema para bases grandes ou altas dimensões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7" name="AutoShape 6"/>
          <p:cNvSpPr/>
          <p:nvPr/>
        </p:nvSpPr>
        <p:spPr>
          <a:xfrm>
            <a:off x="4888080" y="3627360"/>
            <a:ext cx="300240" cy="30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28" name="CaixaDeTexto 12"/>
          <p:cNvSpPr/>
          <p:nvPr/>
        </p:nvSpPr>
        <p:spPr>
          <a:xfrm>
            <a:off x="4140000" y="5691600"/>
            <a:ext cx="5607000" cy="604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29" name="CustomShape 71"/>
          <p:cNvSpPr/>
          <p:nvPr/>
        </p:nvSpPr>
        <p:spPr>
          <a:xfrm>
            <a:off x="7608600" y="6886080"/>
            <a:ext cx="227700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0" name="CustomShape 72"/>
          <p:cNvSpPr/>
          <p:nvPr/>
        </p:nvSpPr>
        <p:spPr>
          <a:xfrm>
            <a:off x="897120" y="6886080"/>
            <a:ext cx="6438960" cy="35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1" name="CustomShape 73"/>
          <p:cNvSpPr/>
          <p:nvPr/>
        </p:nvSpPr>
        <p:spPr>
          <a:xfrm>
            <a:off x="360000" y="360000"/>
            <a:ext cx="9351720" cy="89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Considerações Finais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CustomShape 1"/>
          <p:cNvSpPr/>
          <p:nvPr/>
        </p:nvSpPr>
        <p:spPr>
          <a:xfrm>
            <a:off x="360000" y="360000"/>
            <a:ext cx="9350280" cy="89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Plano de Aula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3" name="CustomShape 4"/>
          <p:cNvSpPr/>
          <p:nvPr/>
        </p:nvSpPr>
        <p:spPr>
          <a:xfrm>
            <a:off x="360000" y="1980000"/>
            <a:ext cx="9170280" cy="467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Discussões Iniciais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Aprendizado por Instâncias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Algoritmo KNN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Métricas de Avaliação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Exercícios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4" name="CustomShape 2"/>
          <p:cNvSpPr/>
          <p:nvPr/>
        </p:nvSpPr>
        <p:spPr>
          <a:xfrm>
            <a:off x="897120" y="6886080"/>
            <a:ext cx="643752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5" name="CustomShape 3"/>
          <p:cNvSpPr/>
          <p:nvPr/>
        </p:nvSpPr>
        <p:spPr>
          <a:xfrm>
            <a:off x="7608600" y="6886080"/>
            <a:ext cx="2275560" cy="3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CustomShape 10"/>
          <p:cNvSpPr/>
          <p:nvPr/>
        </p:nvSpPr>
        <p:spPr>
          <a:xfrm>
            <a:off x="360000" y="360000"/>
            <a:ext cx="9343800" cy="88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Discussões Iniciais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7" name="CustomShape 13"/>
          <p:cNvSpPr/>
          <p:nvPr/>
        </p:nvSpPr>
        <p:spPr>
          <a:xfrm>
            <a:off x="897120" y="6886080"/>
            <a:ext cx="6431040" cy="34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8" name="CustomShape 14"/>
          <p:cNvSpPr/>
          <p:nvPr/>
        </p:nvSpPr>
        <p:spPr>
          <a:xfrm>
            <a:off x="7608600" y="6886080"/>
            <a:ext cx="2269080" cy="34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09" name="" descr=""/>
          <p:cNvPicPr/>
          <p:nvPr/>
        </p:nvPicPr>
        <p:blipFill>
          <a:blip r:embed="rId1"/>
          <a:stretch/>
        </p:blipFill>
        <p:spPr>
          <a:xfrm>
            <a:off x="652320" y="2123640"/>
            <a:ext cx="8624520" cy="4643640"/>
          </a:xfrm>
          <a:prstGeom prst="rect">
            <a:avLst/>
          </a:prstGeom>
          <a:ln w="0">
            <a:noFill/>
          </a:ln>
        </p:spPr>
      </p:pic>
      <p:sp>
        <p:nvSpPr>
          <p:cNvPr id="510" name=""/>
          <p:cNvSpPr/>
          <p:nvPr/>
        </p:nvSpPr>
        <p:spPr>
          <a:xfrm>
            <a:off x="342720" y="1529280"/>
            <a:ext cx="6773400" cy="38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Tipos de Aprendizado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CustomShape 11"/>
          <p:cNvSpPr/>
          <p:nvPr/>
        </p:nvSpPr>
        <p:spPr>
          <a:xfrm>
            <a:off x="360000" y="360000"/>
            <a:ext cx="9343800" cy="88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Discussões Iniciais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2" name="CustomShape 12"/>
          <p:cNvSpPr/>
          <p:nvPr/>
        </p:nvSpPr>
        <p:spPr>
          <a:xfrm>
            <a:off x="897120" y="6886080"/>
            <a:ext cx="6431040" cy="34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3" name="CustomShape 17"/>
          <p:cNvSpPr/>
          <p:nvPr/>
        </p:nvSpPr>
        <p:spPr>
          <a:xfrm>
            <a:off x="7608600" y="6886080"/>
            <a:ext cx="2269080" cy="34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14" name="" descr=""/>
          <p:cNvPicPr/>
          <p:nvPr/>
        </p:nvPicPr>
        <p:blipFill>
          <a:blip r:embed="rId1"/>
          <a:srcRect l="0" t="0" r="0" b="9125"/>
          <a:stretch/>
        </p:blipFill>
        <p:spPr>
          <a:xfrm>
            <a:off x="540000" y="2768400"/>
            <a:ext cx="2579760" cy="2679120"/>
          </a:xfrm>
          <a:prstGeom prst="rect">
            <a:avLst/>
          </a:prstGeom>
          <a:ln w="0">
            <a:noFill/>
          </a:ln>
        </p:spPr>
      </p:pic>
      <p:sp>
        <p:nvSpPr>
          <p:cNvPr id="515" name=""/>
          <p:cNvSpPr/>
          <p:nvPr/>
        </p:nvSpPr>
        <p:spPr>
          <a:xfrm>
            <a:off x="525240" y="1594800"/>
            <a:ext cx="6773400" cy="38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Representação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16" name="" descr=""/>
          <p:cNvPicPr/>
          <p:nvPr/>
        </p:nvPicPr>
        <p:blipFill>
          <a:blip r:embed="rId2"/>
          <a:stretch/>
        </p:blipFill>
        <p:spPr>
          <a:xfrm>
            <a:off x="4258440" y="2429640"/>
            <a:ext cx="4653720" cy="3282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CustomShape 5"/>
          <p:cNvSpPr/>
          <p:nvPr/>
        </p:nvSpPr>
        <p:spPr>
          <a:xfrm>
            <a:off x="360000" y="360000"/>
            <a:ext cx="9343800" cy="88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Aprendizado por instâncias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8" name="CustomShape 7"/>
          <p:cNvSpPr/>
          <p:nvPr/>
        </p:nvSpPr>
        <p:spPr>
          <a:xfrm>
            <a:off x="360000" y="1447920"/>
            <a:ext cx="9163800" cy="466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34"/>
              </a:spcAf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Características são mapeadas no espaço Euclidiano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501480" indent="-278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Métodos não paramétricos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501480" indent="-278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Distribuições Arbitrárias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501480" indent="-27828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Arial"/>
              <a:buChar char="•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Sem suposição sobre as densidades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9" name="CustomShape 9"/>
          <p:cNvSpPr/>
          <p:nvPr/>
        </p:nvSpPr>
        <p:spPr>
          <a:xfrm>
            <a:off x="897120" y="6886080"/>
            <a:ext cx="6431040" cy="34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0" name="CustomShape 15"/>
          <p:cNvSpPr/>
          <p:nvPr/>
        </p:nvSpPr>
        <p:spPr>
          <a:xfrm>
            <a:off x="7608600" y="6886080"/>
            <a:ext cx="2269080" cy="34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21" name="" descr=""/>
          <p:cNvPicPr/>
          <p:nvPr/>
        </p:nvPicPr>
        <p:blipFill>
          <a:blip r:embed="rId1"/>
          <a:stretch/>
        </p:blipFill>
        <p:spPr>
          <a:xfrm>
            <a:off x="1265400" y="3934080"/>
            <a:ext cx="3351960" cy="2485080"/>
          </a:xfrm>
          <a:prstGeom prst="rect">
            <a:avLst/>
          </a:prstGeom>
          <a:ln w="0">
            <a:noFill/>
          </a:ln>
        </p:spPr>
      </p:pic>
      <p:pic>
        <p:nvPicPr>
          <p:cNvPr id="522" name="" descr=""/>
          <p:cNvPicPr/>
          <p:nvPr/>
        </p:nvPicPr>
        <p:blipFill>
          <a:blip r:embed="rId2"/>
          <a:stretch/>
        </p:blipFill>
        <p:spPr>
          <a:xfrm>
            <a:off x="4862880" y="3642840"/>
            <a:ext cx="4814280" cy="3242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CustomShape 8"/>
          <p:cNvSpPr/>
          <p:nvPr/>
        </p:nvSpPr>
        <p:spPr>
          <a:xfrm>
            <a:off x="360000" y="360000"/>
            <a:ext cx="9343800" cy="88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K-Nearest Neighbors (K-NN)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4" name="CustomShape 19"/>
          <p:cNvSpPr/>
          <p:nvPr/>
        </p:nvSpPr>
        <p:spPr>
          <a:xfrm>
            <a:off x="360000" y="1447920"/>
            <a:ext cx="9163800" cy="466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34"/>
              </a:spcAf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Votação de ‘K’ vizinhos da amostra de teste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5" name="CustomShape 20"/>
          <p:cNvSpPr/>
          <p:nvPr/>
        </p:nvSpPr>
        <p:spPr>
          <a:xfrm>
            <a:off x="897120" y="6886080"/>
            <a:ext cx="6431040" cy="34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6" name="CustomShape 21"/>
          <p:cNvSpPr/>
          <p:nvPr/>
        </p:nvSpPr>
        <p:spPr>
          <a:xfrm>
            <a:off x="7608600" y="6886080"/>
            <a:ext cx="2269080" cy="34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27" name="" descr=""/>
          <p:cNvPicPr/>
          <p:nvPr/>
        </p:nvPicPr>
        <p:blipFill>
          <a:blip r:embed="rId1"/>
          <a:stretch/>
        </p:blipFill>
        <p:spPr>
          <a:xfrm>
            <a:off x="2520360" y="2482200"/>
            <a:ext cx="4675320" cy="3993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CustomShape 23"/>
          <p:cNvSpPr/>
          <p:nvPr/>
        </p:nvSpPr>
        <p:spPr>
          <a:xfrm>
            <a:off x="360000" y="360000"/>
            <a:ext cx="9343800" cy="88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Distância Euclidiana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9" name="CustomShape 24"/>
          <p:cNvSpPr/>
          <p:nvPr/>
        </p:nvSpPr>
        <p:spPr>
          <a:xfrm>
            <a:off x="360000" y="1447920"/>
            <a:ext cx="9163800" cy="466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34"/>
              </a:spcAf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Determina a distância entre dois pontos espaço euclidiano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0" name="CustomShape 25"/>
          <p:cNvSpPr/>
          <p:nvPr/>
        </p:nvSpPr>
        <p:spPr>
          <a:xfrm>
            <a:off x="897120" y="6886080"/>
            <a:ext cx="6431040" cy="34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1" name="CustomShape 26"/>
          <p:cNvSpPr/>
          <p:nvPr/>
        </p:nvSpPr>
        <p:spPr>
          <a:xfrm>
            <a:off x="7608600" y="6886080"/>
            <a:ext cx="2269080" cy="34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32" name="" descr=""/>
          <p:cNvPicPr/>
          <p:nvPr/>
        </p:nvPicPr>
        <p:blipFill>
          <a:blip r:embed="rId1"/>
          <a:stretch/>
        </p:blipFill>
        <p:spPr>
          <a:xfrm>
            <a:off x="5498280" y="2713680"/>
            <a:ext cx="1952280" cy="464760"/>
          </a:xfrm>
          <a:prstGeom prst="rect">
            <a:avLst/>
          </a:prstGeom>
          <a:ln w="0">
            <a:noFill/>
          </a:ln>
        </p:spPr>
      </p:pic>
      <p:pic>
        <p:nvPicPr>
          <p:cNvPr id="533" name="" descr=""/>
          <p:cNvPicPr/>
          <p:nvPr/>
        </p:nvPicPr>
        <p:blipFill>
          <a:blip r:embed="rId2"/>
          <a:stretch/>
        </p:blipFill>
        <p:spPr>
          <a:xfrm>
            <a:off x="1474920" y="3207600"/>
            <a:ext cx="7786800" cy="3358080"/>
          </a:xfrm>
          <a:prstGeom prst="rect">
            <a:avLst/>
          </a:prstGeom>
          <a:ln w="0">
            <a:noFill/>
          </a:ln>
        </p:spPr>
      </p:pic>
      <p:pic>
        <p:nvPicPr>
          <p:cNvPr id="534" name="" descr=""/>
          <p:cNvPicPr/>
          <p:nvPr/>
        </p:nvPicPr>
        <p:blipFill>
          <a:blip r:embed="rId3"/>
          <a:stretch/>
        </p:blipFill>
        <p:spPr>
          <a:xfrm>
            <a:off x="5094000" y="3539160"/>
            <a:ext cx="2749320" cy="708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CustomShape 43"/>
          <p:cNvSpPr/>
          <p:nvPr/>
        </p:nvSpPr>
        <p:spPr>
          <a:xfrm>
            <a:off x="360000" y="360000"/>
            <a:ext cx="9343800" cy="88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Distância Euclidiana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6" name="CustomShape 44"/>
          <p:cNvSpPr/>
          <p:nvPr/>
        </p:nvSpPr>
        <p:spPr>
          <a:xfrm>
            <a:off x="360000" y="1447920"/>
            <a:ext cx="9163800" cy="466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34"/>
              </a:spcAf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N-dimensional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7" name="CustomShape 45"/>
          <p:cNvSpPr/>
          <p:nvPr/>
        </p:nvSpPr>
        <p:spPr>
          <a:xfrm>
            <a:off x="897120" y="6886080"/>
            <a:ext cx="6431040" cy="34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8" name="CustomShape 46"/>
          <p:cNvSpPr/>
          <p:nvPr/>
        </p:nvSpPr>
        <p:spPr>
          <a:xfrm>
            <a:off x="7608600" y="6886080"/>
            <a:ext cx="2269080" cy="34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39" name="" descr=""/>
          <p:cNvPicPr/>
          <p:nvPr/>
        </p:nvPicPr>
        <p:blipFill>
          <a:blip r:embed="rId1"/>
          <a:stretch/>
        </p:blipFill>
        <p:spPr>
          <a:xfrm>
            <a:off x="2675160" y="2603160"/>
            <a:ext cx="6998760" cy="1554840"/>
          </a:xfrm>
          <a:prstGeom prst="rect">
            <a:avLst/>
          </a:prstGeom>
          <a:ln w="0">
            <a:noFill/>
          </a:ln>
        </p:spPr>
      </p:pic>
      <p:pic>
        <p:nvPicPr>
          <p:cNvPr id="540" name="" descr=""/>
          <p:cNvPicPr/>
          <p:nvPr/>
        </p:nvPicPr>
        <p:blipFill>
          <a:blip r:embed="rId2"/>
          <a:stretch/>
        </p:blipFill>
        <p:spPr>
          <a:xfrm>
            <a:off x="484200" y="3418560"/>
            <a:ext cx="3713040" cy="3211560"/>
          </a:xfrm>
          <a:prstGeom prst="rect">
            <a:avLst/>
          </a:prstGeom>
          <a:ln w="0">
            <a:noFill/>
          </a:ln>
        </p:spPr>
      </p:pic>
      <p:sp>
        <p:nvSpPr>
          <p:cNvPr id="541" name=""/>
          <p:cNvSpPr/>
          <p:nvPr/>
        </p:nvSpPr>
        <p:spPr>
          <a:xfrm flipV="1">
            <a:off x="1330920" y="3875040"/>
            <a:ext cx="1069920" cy="1892160"/>
          </a:xfrm>
          <a:prstGeom prst="line">
            <a:avLst/>
          </a:prstGeom>
          <a:ln w="36000">
            <a:solidFill>
              <a:srgbClr val="f10d0c">
                <a:alpha val="85000"/>
              </a:srgbClr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CustomShape 28"/>
          <p:cNvSpPr/>
          <p:nvPr/>
        </p:nvSpPr>
        <p:spPr>
          <a:xfrm>
            <a:off x="360000" y="360000"/>
            <a:ext cx="9343800" cy="88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Inferência KNN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3" name="CustomShape 29"/>
          <p:cNvSpPr/>
          <p:nvPr/>
        </p:nvSpPr>
        <p:spPr>
          <a:xfrm>
            <a:off x="360000" y="1447920"/>
            <a:ext cx="9163800" cy="466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34"/>
              </a:spcAf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4" name="CustomShape 30"/>
          <p:cNvSpPr/>
          <p:nvPr/>
        </p:nvSpPr>
        <p:spPr>
          <a:xfrm>
            <a:off x="897120" y="6886080"/>
            <a:ext cx="6431040" cy="34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5" name="CustomShape 31"/>
          <p:cNvSpPr/>
          <p:nvPr/>
        </p:nvSpPr>
        <p:spPr>
          <a:xfrm>
            <a:off x="7608600" y="6886080"/>
            <a:ext cx="2269080" cy="34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KNN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6" name=""/>
          <p:cNvSpPr/>
          <p:nvPr/>
        </p:nvSpPr>
        <p:spPr>
          <a:xfrm>
            <a:off x="1962000" y="3637080"/>
            <a:ext cx="6296040" cy="110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47" name="CustomShape 48"/>
          <p:cNvSpPr/>
          <p:nvPr/>
        </p:nvSpPr>
        <p:spPr>
          <a:xfrm>
            <a:off x="360000" y="1447920"/>
            <a:ext cx="9163800" cy="466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34"/>
              </a:spcAf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Computar as distâncias entre a amostra de teste e as amostras de treino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Selecionar os K vizinhos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3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Votação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34"/>
              </a:spcAft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48" name=""/>
          <p:cNvGrpSpPr/>
          <p:nvPr/>
        </p:nvGrpSpPr>
        <p:grpSpPr>
          <a:xfrm>
            <a:off x="4176000" y="2431440"/>
            <a:ext cx="5215680" cy="4315680"/>
            <a:chOff x="4176000" y="2431440"/>
            <a:chExt cx="5215680" cy="4315680"/>
          </a:xfrm>
        </p:grpSpPr>
        <p:grpSp>
          <p:nvGrpSpPr>
            <p:cNvPr id="549" name=""/>
            <p:cNvGrpSpPr/>
            <p:nvPr/>
          </p:nvGrpSpPr>
          <p:grpSpPr>
            <a:xfrm>
              <a:off x="4176000" y="2431440"/>
              <a:ext cx="5215680" cy="4315680"/>
              <a:chOff x="4176000" y="2431440"/>
              <a:chExt cx="5215680" cy="4315680"/>
            </a:xfrm>
          </p:grpSpPr>
          <p:pic>
            <p:nvPicPr>
              <p:cNvPr id="550" name="" descr=""/>
              <p:cNvPicPr/>
              <p:nvPr/>
            </p:nvPicPr>
            <p:blipFill>
              <a:blip r:embed="rId1"/>
              <a:srcRect l="3509" t="0" r="5030" b="9427"/>
              <a:stretch/>
            </p:blipFill>
            <p:spPr>
              <a:xfrm>
                <a:off x="4176000" y="2431440"/>
                <a:ext cx="5215680" cy="431568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551" name="" descr=""/>
              <p:cNvPicPr/>
              <p:nvPr/>
            </p:nvPicPr>
            <p:blipFill>
              <a:blip r:embed="rId2"/>
              <a:stretch/>
            </p:blipFill>
            <p:spPr>
              <a:xfrm>
                <a:off x="5144400" y="2522880"/>
                <a:ext cx="4029480" cy="355752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552" name=""/>
            <p:cNvGrpSpPr/>
            <p:nvPr/>
          </p:nvGrpSpPr>
          <p:grpSpPr>
            <a:xfrm>
              <a:off x="7167240" y="4802040"/>
              <a:ext cx="1684440" cy="373680"/>
              <a:chOff x="7167240" y="4802040"/>
              <a:chExt cx="1684440" cy="373680"/>
            </a:xfrm>
          </p:grpSpPr>
          <p:sp>
            <p:nvSpPr>
              <p:cNvPr id="553" name=""/>
              <p:cNvSpPr/>
              <p:nvPr/>
            </p:nvSpPr>
            <p:spPr>
              <a:xfrm>
                <a:off x="7167240" y="4802040"/>
                <a:ext cx="1684440" cy="3736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r>
                  <a:rPr b="0" lang="pt-BR" sz="1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 </a:t>
                </a:r>
                <a:r>
                  <a:rPr b="0" lang="pt-BR" sz="1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K=3 (          )</a:t>
                </a: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pic>
            <p:nvPicPr>
              <p:cNvPr id="554" name="" descr=""/>
              <p:cNvPicPr/>
              <p:nvPr/>
            </p:nvPicPr>
            <p:blipFill>
              <a:blip r:embed="rId3"/>
              <a:stretch/>
            </p:blipFill>
            <p:spPr>
              <a:xfrm>
                <a:off x="7850160" y="4906080"/>
                <a:ext cx="228600" cy="15948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555" name="" descr=""/>
              <p:cNvPicPr/>
              <p:nvPr/>
            </p:nvPicPr>
            <p:blipFill>
              <a:blip r:embed="rId4"/>
              <a:stretch/>
            </p:blipFill>
            <p:spPr>
              <a:xfrm>
                <a:off x="8085600" y="4906080"/>
                <a:ext cx="228960" cy="159480"/>
              </a:xfrm>
              <a:prstGeom prst="rect">
                <a:avLst/>
              </a:prstGeom>
              <a:ln w="0">
                <a:noFill/>
              </a:ln>
            </p:spPr>
          </p:pic>
          <p:sp>
            <p:nvSpPr>
              <p:cNvPr id="556" name=""/>
              <p:cNvSpPr/>
              <p:nvPr/>
            </p:nvSpPr>
            <p:spPr>
              <a:xfrm>
                <a:off x="8318880" y="4906080"/>
                <a:ext cx="213840" cy="186840"/>
              </a:xfrm>
              <a:prstGeom prst="rect">
                <a:avLst/>
              </a:prstGeom>
              <a:blipFill rotWithShape="0">
                <a:blip r:embed="rId5"/>
                <a:srcRect/>
                <a:stretch/>
              </a:blip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 anchorCtr="1">
                <a:noAutofit/>
              </a:bodyPr>
              <a:p>
                <a:pPr algn="ctr"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  <a:p>
                <a:pPr algn="ctr">
                  <a:lnSpc>
                    <a:spcPct val="100000"/>
                  </a:lnSpc>
                </a:pP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557" name=""/>
            <p:cNvGrpSpPr/>
            <p:nvPr/>
          </p:nvGrpSpPr>
          <p:grpSpPr>
            <a:xfrm>
              <a:off x="6526800" y="5391000"/>
              <a:ext cx="2041920" cy="374040"/>
              <a:chOff x="6526800" y="5391000"/>
              <a:chExt cx="2041920" cy="374040"/>
            </a:xfrm>
          </p:grpSpPr>
          <p:grpSp>
            <p:nvGrpSpPr>
              <p:cNvPr id="558" name=""/>
              <p:cNvGrpSpPr/>
              <p:nvPr/>
            </p:nvGrpSpPr>
            <p:grpSpPr>
              <a:xfrm>
                <a:off x="7252560" y="5498640"/>
                <a:ext cx="1055520" cy="187920"/>
                <a:chOff x="7252560" y="5498640"/>
                <a:chExt cx="1055520" cy="187920"/>
              </a:xfrm>
            </p:grpSpPr>
            <p:pic>
              <p:nvPicPr>
                <p:cNvPr id="559" name="" descr=""/>
                <p:cNvPicPr/>
                <p:nvPr/>
              </p:nvPicPr>
              <p:blipFill>
                <a:blip r:embed="rId6"/>
                <a:stretch/>
              </p:blipFill>
              <p:spPr>
                <a:xfrm>
                  <a:off x="7252560" y="5498640"/>
                  <a:ext cx="218880" cy="159480"/>
                </a:xfrm>
                <a:prstGeom prst="rect">
                  <a:avLst/>
                </a:prstGeom>
                <a:ln w="0">
                  <a:noFill/>
                </a:ln>
              </p:spPr>
            </p:pic>
            <p:pic>
              <p:nvPicPr>
                <p:cNvPr id="560" name="" descr=""/>
                <p:cNvPicPr/>
                <p:nvPr/>
              </p:nvPicPr>
              <p:blipFill>
                <a:blip r:embed="rId7"/>
                <a:stretch/>
              </p:blipFill>
              <p:spPr>
                <a:xfrm>
                  <a:off x="7477920" y="5498640"/>
                  <a:ext cx="219240" cy="159480"/>
                </a:xfrm>
                <a:prstGeom prst="rect">
                  <a:avLst/>
                </a:prstGeom>
                <a:ln w="0">
                  <a:noFill/>
                </a:ln>
              </p:spPr>
            </p:pic>
            <p:pic>
              <p:nvPicPr>
                <p:cNvPr id="561" name="" descr=""/>
                <p:cNvPicPr/>
                <p:nvPr/>
              </p:nvPicPr>
              <p:blipFill>
                <a:blip r:embed="rId8"/>
                <a:stretch/>
              </p:blipFill>
              <p:spPr>
                <a:xfrm>
                  <a:off x="7701480" y="5498640"/>
                  <a:ext cx="205200" cy="187200"/>
                </a:xfrm>
                <a:prstGeom prst="rect">
                  <a:avLst/>
                </a:prstGeom>
                <a:ln w="0">
                  <a:noFill/>
                </a:ln>
              </p:spPr>
            </p:pic>
            <p:pic>
              <p:nvPicPr>
                <p:cNvPr id="562" name="" descr=""/>
                <p:cNvPicPr/>
                <p:nvPr/>
              </p:nvPicPr>
              <p:blipFill>
                <a:blip r:embed="rId9"/>
                <a:stretch/>
              </p:blipFill>
              <p:spPr>
                <a:xfrm>
                  <a:off x="7902720" y="5499000"/>
                  <a:ext cx="204840" cy="187200"/>
                </a:xfrm>
                <a:prstGeom prst="rect">
                  <a:avLst/>
                </a:prstGeom>
                <a:ln w="0">
                  <a:noFill/>
                </a:ln>
              </p:spPr>
            </p:pic>
            <p:pic>
              <p:nvPicPr>
                <p:cNvPr id="563" name="" descr=""/>
                <p:cNvPicPr/>
                <p:nvPr/>
              </p:nvPicPr>
              <p:blipFill>
                <a:blip r:embed="rId10"/>
                <a:stretch/>
              </p:blipFill>
              <p:spPr>
                <a:xfrm>
                  <a:off x="8103240" y="5499360"/>
                  <a:ext cx="204840" cy="187200"/>
                </a:xfrm>
                <a:prstGeom prst="rect">
                  <a:avLst/>
                </a:prstGeom>
                <a:ln w="0">
                  <a:noFill/>
                </a:ln>
              </p:spPr>
            </p:pic>
          </p:grpSp>
          <p:sp>
            <p:nvSpPr>
              <p:cNvPr id="564" name=""/>
              <p:cNvSpPr/>
              <p:nvPr/>
            </p:nvSpPr>
            <p:spPr>
              <a:xfrm>
                <a:off x="6526800" y="5391000"/>
                <a:ext cx="2041920" cy="3740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</a:pPr>
                <a:r>
                  <a:rPr b="0" lang="pt-BR" sz="1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  </a:t>
                </a:r>
                <a:r>
                  <a:rPr b="0" lang="pt-BR" sz="1800" spc="-1" strike="noStrike">
                    <a:solidFill>
                      <a:srgbClr val="000000"/>
                    </a:solidFill>
                    <a:latin typeface="Arial"/>
                    <a:ea typeface="DejaVu Sans"/>
                  </a:rPr>
                  <a:t>K=5 (                )</a:t>
                </a: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565" name=""/>
            <p:cNvSpPr/>
            <p:nvPr/>
          </p:nvSpPr>
          <p:spPr>
            <a:xfrm>
              <a:off x="7126200" y="4375440"/>
              <a:ext cx="573480" cy="355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r>
                <a:rPr b="1" lang="pt-BR" sz="13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?</a:t>
              </a:r>
              <a:endParaRPr b="0" lang="en-US" sz="13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Aula 01 - Visão Computacional &amp; Processamento de Imagens</Template>
  <TotalTime>348</TotalTime>
  <Application>LibreOffice/24.2.7.2$Linux_X86_64 LibreOffice_project/420$Build-2</Application>
  <AppVersion>15.0000</AppVersion>
  <Words>702</Words>
  <Paragraphs>202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2022-09-17T02:35:38Z</dcterms:created>
  <dc:creator>Andre Gustavo Hochuli</dc:creator>
  <dc:description/>
  <dc:language>en-US</dc:language>
  <cp:lastModifiedBy/>
  <dcterms:modified xsi:type="dcterms:W3CDTF">2025-10-10T16:30:57Z</dcterms:modified>
  <cp:revision>25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26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26</vt:i4>
  </property>
</Properties>
</file>