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7.jpeg" ContentType="image/jpeg"/>
  <Override PartName="/ppt/media/image25.png" ContentType="image/png"/>
  <Override PartName="/ppt/media/image26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slide" Target="slides/slide13.xml"/><Relationship Id="rId76" Type="http://schemas.openxmlformats.org/officeDocument/2006/relationships/slide" Target="slides/slide14.xml"/><Relationship Id="rId77" Type="http://schemas.openxmlformats.org/officeDocument/2006/relationships/slide" Target="slides/slide15.xml"/><Relationship Id="rId78" Type="http://schemas.openxmlformats.org/officeDocument/2006/relationships/slide" Target="slides/slide16.xml"/><Relationship Id="rId79" Type="http://schemas.openxmlformats.org/officeDocument/2006/relationships/slide" Target="slides/slide17.xml"/><Relationship Id="rId8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450AFA9-FF97-477B-82D7-7BAFC26CD85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54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CustomShape 37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CustomShape 6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ustomShape 4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CustomShape 5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CustomShape 62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CustomShape 70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CustomShape 7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CustomShape 6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CustomShape 18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CustomShape 16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CustomShape 22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CustomShape 27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CustomShape 47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680" cy="359244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160" cy="41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CustomShape 32"/>
          <p:cNvSpPr/>
          <p:nvPr/>
        </p:nvSpPr>
        <p:spPr>
          <a:xfrm>
            <a:off x="0" y="10155240"/>
            <a:ext cx="326052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0" y="180000"/>
            <a:ext cx="9704520" cy="124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560000" y="6840000"/>
            <a:ext cx="2504520" cy="524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900000" y="6840000"/>
            <a:ext cx="6464520" cy="524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180000" y="6840000"/>
            <a:ext cx="524520" cy="524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5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01%20-%20KNN/T&#243;pico_02_Aprendizado_Supervisionado_KNN.ipynb" TargetMode="Externa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5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53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40000" y="468000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49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50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51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52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53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4800" cy="2645640"/>
          </a:xfrm>
          <a:prstGeom prst="rect">
            <a:avLst/>
          </a:prstGeom>
          <a:ln w="0">
            <a:noFill/>
          </a:ln>
        </p:spPr>
      </p:pic>
      <p:sp>
        <p:nvSpPr>
          <p:cNvPr id="572" name="CustomShape 55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 multidimensionais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3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397960" cy="2645640"/>
          </a:xfrm>
          <a:prstGeom prst="rect">
            <a:avLst/>
          </a:prstGeom>
          <a:ln w="0">
            <a:noFill/>
          </a:ln>
        </p:spPr>
      </p:pic>
      <p:pic>
        <p:nvPicPr>
          <p:cNvPr id="574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18960" cy="1256400"/>
          </a:xfrm>
          <a:prstGeom prst="rect">
            <a:avLst/>
          </a:prstGeom>
          <a:ln w="0">
            <a:noFill/>
          </a:ln>
        </p:spPr>
      </p:pic>
      <p:pic>
        <p:nvPicPr>
          <p:cNvPr id="575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6400" cy="667440"/>
          </a:xfrm>
          <a:prstGeom prst="rect">
            <a:avLst/>
          </a:prstGeom>
          <a:ln w="0">
            <a:noFill/>
          </a:ln>
        </p:spPr>
      </p:pic>
      <p:pic>
        <p:nvPicPr>
          <p:cNvPr id="576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5120" cy="1291320"/>
          </a:xfrm>
          <a:prstGeom prst="rect">
            <a:avLst/>
          </a:prstGeom>
          <a:ln w="0">
            <a:noFill/>
          </a:ln>
        </p:spPr>
      </p:pic>
      <p:pic>
        <p:nvPicPr>
          <p:cNvPr id="577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4240" cy="2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5120" cy="2516400"/>
          </a:xfrm>
          <a:prstGeom prst="rect">
            <a:avLst/>
          </a:prstGeom>
          <a:ln w="0">
            <a:noFill/>
          </a:ln>
        </p:spPr>
      </p:pic>
      <p:sp>
        <p:nvSpPr>
          <p:cNvPr id="579" name="CustomShape 33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34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35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36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5680" cy="4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6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AutoShape 3"/>
          <p:cNvSpPr/>
          <p:nvPr/>
        </p:nvSpPr>
        <p:spPr>
          <a:xfrm>
            <a:off x="4888080" y="3627360"/>
            <a:ext cx="300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6" name="CustomShape 64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ustomShape 65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aixaDeTexto 6"/>
          <p:cNvSpPr/>
          <p:nvPr/>
        </p:nvSpPr>
        <p:spPr>
          <a:xfrm>
            <a:off x="200160" y="1693440"/>
            <a:ext cx="7517880" cy="47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3720" cy="395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6400" cy="2276640"/>
          </a:xfrm>
          <a:prstGeom prst="rect">
            <a:avLst/>
          </a:prstGeom>
          <a:ln w="0">
            <a:noFill/>
          </a:ln>
        </p:spPr>
      </p:pic>
      <p:sp>
        <p:nvSpPr>
          <p:cNvPr id="591" name="CustomShape 3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CaixaDeTexto 1"/>
          <p:cNvSpPr/>
          <p:nvPr/>
        </p:nvSpPr>
        <p:spPr>
          <a:xfrm>
            <a:off x="200160" y="1693440"/>
            <a:ext cx="751788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AutoShape 2"/>
          <p:cNvSpPr/>
          <p:nvPr/>
        </p:nvSpPr>
        <p:spPr>
          <a:xfrm>
            <a:off x="4888080" y="3627360"/>
            <a:ext cx="300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94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5920" cy="619920"/>
          </a:xfrm>
          <a:prstGeom prst="rect">
            <a:avLst/>
          </a:prstGeom>
          <a:ln w="0">
            <a:noFill/>
          </a:ln>
        </p:spPr>
      </p:pic>
      <p:sp>
        <p:nvSpPr>
          <p:cNvPr id="595" name="CaixaDeTexto 4"/>
          <p:cNvSpPr/>
          <p:nvPr/>
        </p:nvSpPr>
        <p:spPr>
          <a:xfrm>
            <a:off x="200160" y="4215240"/>
            <a:ext cx="50346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6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0400" cy="2470680"/>
          </a:xfrm>
          <a:prstGeom prst="rect">
            <a:avLst/>
          </a:prstGeom>
          <a:ln w="0">
            <a:noFill/>
          </a:ln>
        </p:spPr>
      </p:pic>
      <p:sp>
        <p:nvSpPr>
          <p:cNvPr id="597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8" name="CustomShape 3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CustomShape 4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aixaDeTexto 2"/>
          <p:cNvSpPr/>
          <p:nvPr/>
        </p:nvSpPr>
        <p:spPr>
          <a:xfrm>
            <a:off x="200160" y="1693440"/>
            <a:ext cx="62762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AutoShape 1"/>
          <p:cNvSpPr/>
          <p:nvPr/>
        </p:nvSpPr>
        <p:spPr>
          <a:xfrm>
            <a:off x="4888080" y="3627360"/>
            <a:ext cx="300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CaixaDeTexto 3"/>
          <p:cNvSpPr/>
          <p:nvPr/>
        </p:nvSpPr>
        <p:spPr>
          <a:xfrm>
            <a:off x="200160" y="4215240"/>
            <a:ext cx="56124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4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397960" cy="631440"/>
          </a:xfrm>
          <a:prstGeom prst="rect">
            <a:avLst/>
          </a:prstGeom>
          <a:ln w="0">
            <a:noFill/>
          </a:ln>
        </p:spPr>
      </p:pic>
      <p:pic>
        <p:nvPicPr>
          <p:cNvPr id="605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29760" cy="533880"/>
          </a:xfrm>
          <a:prstGeom prst="rect">
            <a:avLst/>
          </a:prstGeom>
          <a:ln w="0">
            <a:noFill/>
          </a:ln>
        </p:spPr>
      </p:pic>
      <p:pic>
        <p:nvPicPr>
          <p:cNvPr id="606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4120" cy="3056400"/>
          </a:xfrm>
          <a:prstGeom prst="rect">
            <a:avLst/>
          </a:prstGeom>
          <a:ln w="0">
            <a:noFill/>
          </a:ln>
        </p:spPr>
      </p:pic>
      <p:sp>
        <p:nvSpPr>
          <p:cNvPr id="607" name="CustomShape 4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CustomShape 5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57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aixaDeTexto 5"/>
          <p:cNvSpPr/>
          <p:nvPr/>
        </p:nvSpPr>
        <p:spPr>
          <a:xfrm>
            <a:off x="200160" y="1693440"/>
            <a:ext cx="75178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AutoShape 4"/>
          <p:cNvSpPr/>
          <p:nvPr/>
        </p:nvSpPr>
        <p:spPr>
          <a:xfrm>
            <a:off x="4888080" y="3627360"/>
            <a:ext cx="300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2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5920" cy="2867760"/>
          </a:xfrm>
          <a:prstGeom prst="rect">
            <a:avLst/>
          </a:prstGeom>
          <a:ln w="0">
            <a:noFill/>
          </a:ln>
        </p:spPr>
      </p:pic>
      <p:sp>
        <p:nvSpPr>
          <p:cNvPr id="613" name="CaixaDeTexto 8"/>
          <p:cNvSpPr/>
          <p:nvPr/>
        </p:nvSpPr>
        <p:spPr>
          <a:xfrm>
            <a:off x="4140000" y="5691600"/>
            <a:ext cx="560772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5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0760" cy="519840"/>
          </a:xfrm>
          <a:prstGeom prst="rect">
            <a:avLst/>
          </a:prstGeom>
          <a:ln w="0">
            <a:noFill/>
          </a:ln>
        </p:spPr>
      </p:pic>
      <p:sp>
        <p:nvSpPr>
          <p:cNvPr id="616" name="CaixaDeTexto 9"/>
          <p:cNvSpPr/>
          <p:nvPr/>
        </p:nvSpPr>
        <p:spPr>
          <a:xfrm>
            <a:off x="200160" y="4444200"/>
            <a:ext cx="50378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CustomShape 5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CustomShape 6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CustomShape 6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aixaDeTexto 7"/>
          <p:cNvSpPr/>
          <p:nvPr/>
        </p:nvSpPr>
        <p:spPr>
          <a:xfrm>
            <a:off x="200160" y="1693440"/>
            <a:ext cx="7517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Tópico_02_Aprendizado_Supervisionado_KNN.ipynb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AutoShape 5"/>
          <p:cNvSpPr/>
          <p:nvPr/>
        </p:nvSpPr>
        <p:spPr>
          <a:xfrm>
            <a:off x="4888080" y="3627360"/>
            <a:ext cx="300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2" name="CaixaDeTexto 10"/>
          <p:cNvSpPr/>
          <p:nvPr/>
        </p:nvSpPr>
        <p:spPr>
          <a:xfrm>
            <a:off x="4140000" y="5691600"/>
            <a:ext cx="560772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3" name="CustomShape 6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CustomShape 6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ustomShape 6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aixaDeTexto 11"/>
          <p:cNvSpPr/>
          <p:nvPr/>
        </p:nvSpPr>
        <p:spPr>
          <a:xfrm>
            <a:off x="200160" y="1693440"/>
            <a:ext cx="7517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AutoShape 6"/>
          <p:cNvSpPr/>
          <p:nvPr/>
        </p:nvSpPr>
        <p:spPr>
          <a:xfrm>
            <a:off x="4888080" y="3627360"/>
            <a:ext cx="300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8" name="CaixaDeTexto 12"/>
          <p:cNvSpPr/>
          <p:nvPr/>
        </p:nvSpPr>
        <p:spPr>
          <a:xfrm>
            <a:off x="4140000" y="5691600"/>
            <a:ext cx="560772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9" name="CustomShape 7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7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CustomShape 7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0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13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14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5240" cy="4644360"/>
          </a:xfrm>
          <a:prstGeom prst="rect">
            <a:avLst/>
          </a:prstGeom>
          <a:ln w="0">
            <a:noFill/>
          </a:ln>
        </p:spPr>
      </p:pic>
      <p:sp>
        <p:nvSpPr>
          <p:cNvPr id="510" name=""/>
          <p:cNvSpPr/>
          <p:nvPr/>
        </p:nvSpPr>
        <p:spPr>
          <a:xfrm>
            <a:off x="342720" y="1529280"/>
            <a:ext cx="677412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1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17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0480" cy="2679840"/>
          </a:xfrm>
          <a:prstGeom prst="rect">
            <a:avLst/>
          </a:prstGeom>
          <a:ln w="0">
            <a:noFill/>
          </a:ln>
        </p:spPr>
      </p:pic>
      <p:sp>
        <p:nvSpPr>
          <p:cNvPr id="515" name=""/>
          <p:cNvSpPr/>
          <p:nvPr/>
        </p:nvSpPr>
        <p:spPr>
          <a:xfrm>
            <a:off x="525240" y="1594800"/>
            <a:ext cx="677412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2"/>
          <a:stretch/>
        </p:blipFill>
        <p:spPr>
          <a:xfrm>
            <a:off x="4258440" y="2429640"/>
            <a:ext cx="4654440" cy="32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5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9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2680" cy="2485800"/>
          </a:xfrm>
          <a:prstGeom prst="rect">
            <a:avLst/>
          </a:prstGeom>
          <a:ln w="0">
            <a:noFill/>
          </a:ln>
        </p:spPr>
      </p:pic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5000" cy="32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8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19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20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ustomShape 21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6040" cy="399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23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ustomShape 24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25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26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5498280" y="2713680"/>
            <a:ext cx="1953000" cy="465480"/>
          </a:xfrm>
          <a:prstGeom prst="rect">
            <a:avLst/>
          </a:prstGeom>
          <a:ln w="0">
            <a:noFill/>
          </a:ln>
        </p:spPr>
      </p:pic>
      <p:pic>
        <p:nvPicPr>
          <p:cNvPr id="533" name="" descr=""/>
          <p:cNvPicPr/>
          <p:nvPr/>
        </p:nvPicPr>
        <p:blipFill>
          <a:blip r:embed="rId2"/>
          <a:stretch/>
        </p:blipFill>
        <p:spPr>
          <a:xfrm>
            <a:off x="1474920" y="3207600"/>
            <a:ext cx="7787520" cy="3358800"/>
          </a:xfrm>
          <a:prstGeom prst="rect">
            <a:avLst/>
          </a:prstGeom>
          <a:ln w="0">
            <a:noFill/>
          </a:ln>
        </p:spPr>
      </p:pic>
      <p:pic>
        <p:nvPicPr>
          <p:cNvPr id="534" name="" descr=""/>
          <p:cNvPicPr/>
          <p:nvPr/>
        </p:nvPicPr>
        <p:blipFill>
          <a:blip r:embed="rId3"/>
          <a:stretch/>
        </p:blipFill>
        <p:spPr>
          <a:xfrm>
            <a:off x="5094000" y="3539160"/>
            <a:ext cx="2750040" cy="7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43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44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45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46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6999480" cy="155556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3760" cy="3212280"/>
          </a:xfrm>
          <a:prstGeom prst="rect">
            <a:avLst/>
          </a:prstGeom>
          <a:ln w="0">
            <a:noFill/>
          </a:ln>
        </p:spPr>
      </p:pic>
      <p:sp>
        <p:nvSpPr>
          <p:cNvPr id="541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28"/>
          <p:cNvSpPr/>
          <p:nvPr/>
        </p:nvSpPr>
        <p:spPr>
          <a:xfrm>
            <a:off x="360000" y="360000"/>
            <a:ext cx="934452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ustomShape 29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30"/>
          <p:cNvSpPr/>
          <p:nvPr/>
        </p:nvSpPr>
        <p:spPr>
          <a:xfrm>
            <a:off x="897120" y="6886080"/>
            <a:ext cx="643176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31"/>
          <p:cNvSpPr/>
          <p:nvPr/>
        </p:nvSpPr>
        <p:spPr>
          <a:xfrm>
            <a:off x="7608600" y="6886080"/>
            <a:ext cx="22698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1962000" y="3637080"/>
            <a:ext cx="629676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CustomShape 48"/>
          <p:cNvSpPr/>
          <p:nvPr/>
        </p:nvSpPr>
        <p:spPr>
          <a:xfrm>
            <a:off x="360000" y="1447920"/>
            <a:ext cx="9164520" cy="46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8" name=""/>
          <p:cNvGrpSpPr/>
          <p:nvPr/>
        </p:nvGrpSpPr>
        <p:grpSpPr>
          <a:xfrm>
            <a:off x="4176000" y="2431440"/>
            <a:ext cx="5216400" cy="4316400"/>
            <a:chOff x="4176000" y="2431440"/>
            <a:chExt cx="5216400" cy="4316400"/>
          </a:xfrm>
        </p:grpSpPr>
        <p:grpSp>
          <p:nvGrpSpPr>
            <p:cNvPr id="549" name=""/>
            <p:cNvGrpSpPr/>
            <p:nvPr/>
          </p:nvGrpSpPr>
          <p:grpSpPr>
            <a:xfrm>
              <a:off x="4176000" y="2431440"/>
              <a:ext cx="5216400" cy="4316400"/>
              <a:chOff x="4176000" y="2431440"/>
              <a:chExt cx="5216400" cy="4316400"/>
            </a:xfrm>
          </p:grpSpPr>
          <p:pic>
            <p:nvPicPr>
              <p:cNvPr id="550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6400" cy="431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1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0200" cy="3558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2" name=""/>
            <p:cNvGrpSpPr/>
            <p:nvPr/>
          </p:nvGrpSpPr>
          <p:grpSpPr>
            <a:xfrm>
              <a:off x="7167240" y="4802040"/>
              <a:ext cx="1685160" cy="374400"/>
              <a:chOff x="7167240" y="4802040"/>
              <a:chExt cx="1685160" cy="374400"/>
            </a:xfrm>
          </p:grpSpPr>
          <p:sp>
            <p:nvSpPr>
              <p:cNvPr id="553" name=""/>
              <p:cNvSpPr/>
              <p:nvPr/>
            </p:nvSpPr>
            <p:spPr>
              <a:xfrm>
                <a:off x="7167240" y="4802040"/>
                <a:ext cx="1685160" cy="374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554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29320" cy="16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5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29680" cy="160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56" name=""/>
              <p:cNvSpPr/>
              <p:nvPr/>
            </p:nvSpPr>
            <p:spPr>
              <a:xfrm>
                <a:off x="8318880" y="4906080"/>
                <a:ext cx="214560" cy="18756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7" name=""/>
            <p:cNvGrpSpPr/>
            <p:nvPr/>
          </p:nvGrpSpPr>
          <p:grpSpPr>
            <a:xfrm>
              <a:off x="6526800" y="5391000"/>
              <a:ext cx="2042640" cy="374760"/>
              <a:chOff x="6526800" y="5391000"/>
              <a:chExt cx="2042640" cy="374760"/>
            </a:xfrm>
          </p:grpSpPr>
          <p:grpSp>
            <p:nvGrpSpPr>
              <p:cNvPr id="558" name=""/>
              <p:cNvGrpSpPr/>
              <p:nvPr/>
            </p:nvGrpSpPr>
            <p:grpSpPr>
              <a:xfrm>
                <a:off x="7252560" y="5498640"/>
                <a:ext cx="1056240" cy="188640"/>
                <a:chOff x="7252560" y="5498640"/>
                <a:chExt cx="1056240" cy="188640"/>
              </a:xfrm>
            </p:grpSpPr>
            <p:pic>
              <p:nvPicPr>
                <p:cNvPr id="559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19600" cy="1602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0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19960" cy="1602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1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5920" cy="1879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2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5560" cy="1879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3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5560" cy="1879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564" name=""/>
              <p:cNvSpPr/>
              <p:nvPr/>
            </p:nvSpPr>
            <p:spPr>
              <a:xfrm>
                <a:off x="6526800" y="5391000"/>
                <a:ext cx="2042640" cy="374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65" name=""/>
            <p:cNvSpPr/>
            <p:nvPr/>
          </p:nvSpPr>
          <p:spPr>
            <a:xfrm>
              <a:off x="7126200" y="4375440"/>
              <a:ext cx="574200" cy="3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en-US" sz="1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348</TotalTime>
  <Application>LibreOffice/24.2.7.2$Linux_X86_64 LibreOffice_project/420$Build-2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2025-10-10T16:22:16Z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