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«</a:t>
            </a:r>
            <a:r>
              <a:rPr lang="en-US" dirty="0" smtClean="0"/>
              <a:t>Sokoban</a:t>
            </a:r>
            <a:r>
              <a:rPr lang="ru-RU" dirty="0"/>
              <a:t>™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03599" y="4050833"/>
            <a:ext cx="5870403" cy="1892767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/>
              <a:t>Авторы:</a:t>
            </a:r>
          </a:p>
          <a:p>
            <a:pPr algn="ctr"/>
            <a:r>
              <a:rPr lang="ru-RU" sz="2400" dirty="0" smtClean="0"/>
              <a:t>Беляк Андрей</a:t>
            </a:r>
          </a:p>
          <a:p>
            <a:pPr algn="ctr"/>
            <a:r>
              <a:rPr lang="ru-RU" sz="2400" dirty="0" smtClean="0"/>
              <a:t>Крылов Николай</a:t>
            </a:r>
          </a:p>
          <a:p>
            <a:pPr algn="ctr"/>
            <a:r>
              <a:rPr lang="ru-RU" sz="2400" dirty="0" smtClean="0"/>
              <a:t>Ляхницкий Сергей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51733" y="6180667"/>
            <a:ext cx="44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1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4234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Гейпмлей</a:t>
            </a:r>
            <a:r>
              <a:rPr lang="ru-RU" dirty="0" smtClean="0"/>
              <a:t>: суть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Задача – Передвинуть все коробки на кресты.</a:t>
            </a:r>
          </a:p>
          <a:p>
            <a:r>
              <a:rPr lang="ru-RU" dirty="0" smtClean="0"/>
              <a:t>Преодолеть все головоломки.</a:t>
            </a:r>
          </a:p>
          <a:p>
            <a:r>
              <a:rPr lang="ru-RU" dirty="0" smtClean="0"/>
              <a:t>Обойти всех игроков по количеству шагов.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514667" y="6180667"/>
            <a:ext cx="677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10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010701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Игра имеет множество недочётов, которые мы в скором времени постараемся исправить. В них входят:</a:t>
            </a:r>
          </a:p>
          <a:p>
            <a:r>
              <a:rPr lang="ru-RU" dirty="0" smtClean="0"/>
              <a:t>Всего 934 строки из 1500 на момент 19.01.22</a:t>
            </a:r>
            <a:r>
              <a:rPr lang="en-US" dirty="0" smtClean="0"/>
              <a:t>;</a:t>
            </a:r>
          </a:p>
          <a:p>
            <a:r>
              <a:rPr lang="ru-RU" dirty="0" smtClean="0"/>
              <a:t>Не выполнена система подсчёта рекордов</a:t>
            </a:r>
            <a:r>
              <a:rPr lang="en-US" dirty="0" smtClean="0"/>
              <a:t>;</a:t>
            </a:r>
          </a:p>
          <a:p>
            <a:r>
              <a:rPr lang="ru-RU" dirty="0" smtClean="0"/>
              <a:t>Не подключена база данных.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446933" y="6180667"/>
            <a:ext cx="74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11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12572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Оглавление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Страница 1 – Заголовок презентации</a:t>
            </a:r>
          </a:p>
          <a:p>
            <a:r>
              <a:rPr lang="ru-RU" dirty="0" smtClean="0"/>
              <a:t>Страница 2 – Оглавление</a:t>
            </a:r>
          </a:p>
          <a:p>
            <a:r>
              <a:rPr lang="ru-RU" dirty="0" smtClean="0"/>
              <a:t>Страница 3 – Идея проекта</a:t>
            </a:r>
          </a:p>
          <a:p>
            <a:r>
              <a:rPr lang="ru-RU" dirty="0" smtClean="0"/>
              <a:t>Страница 4 – Структура</a:t>
            </a:r>
          </a:p>
          <a:p>
            <a:r>
              <a:rPr lang="ru-RU" dirty="0" smtClean="0"/>
              <a:t>Страница 9 – </a:t>
            </a:r>
            <a:r>
              <a:rPr lang="ru-RU" dirty="0" err="1" smtClean="0"/>
              <a:t>Геймплей</a:t>
            </a:r>
            <a:endParaRPr lang="ru-RU" dirty="0" smtClean="0"/>
          </a:p>
          <a:p>
            <a:r>
              <a:rPr lang="ru-RU" dirty="0" smtClean="0"/>
              <a:t>Страница 11 - Заключение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51733" y="6180667"/>
            <a:ext cx="44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2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05607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игру, развивающую мышление в пространстве.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51733" y="6180667"/>
            <a:ext cx="44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3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1119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Игра разделена на несколько файлов для удобства:</a:t>
            </a:r>
          </a:p>
          <a:p>
            <a:r>
              <a:rPr lang="en-US" dirty="0" smtClean="0"/>
              <a:t>Main.py – </a:t>
            </a:r>
            <a:r>
              <a:rPr lang="ru-RU" dirty="0" smtClean="0"/>
              <a:t>основной код игры: логика, физика, </a:t>
            </a:r>
            <a:r>
              <a:rPr lang="ru-RU" dirty="0" err="1" smtClean="0"/>
              <a:t>отрисовка</a:t>
            </a:r>
            <a:r>
              <a:rPr lang="ru-RU" dirty="0" smtClean="0"/>
              <a:t> всех элементов игры.</a:t>
            </a:r>
          </a:p>
          <a:p>
            <a:r>
              <a:rPr lang="en-US" dirty="0" smtClean="0"/>
              <a:t>Level</a:t>
            </a:r>
            <a:r>
              <a:rPr lang="ru-RU" dirty="0" smtClean="0"/>
              <a:t>1</a:t>
            </a:r>
            <a:r>
              <a:rPr lang="en-US" dirty="0" smtClean="0"/>
              <a:t>.</a:t>
            </a:r>
            <a:r>
              <a:rPr lang="en-US" dirty="0" err="1" smtClean="0"/>
              <a:t>py</a:t>
            </a:r>
            <a:r>
              <a:rPr lang="ru-RU" dirty="0" smtClean="0"/>
              <a:t>, </a:t>
            </a:r>
            <a:r>
              <a:rPr lang="en-US" dirty="0" smtClean="0"/>
              <a:t>Level2.py, Level3.py – </a:t>
            </a:r>
            <a:r>
              <a:rPr lang="ru-RU" dirty="0" smtClean="0"/>
              <a:t>файлы, содержащие макеты каждого уровня.</a:t>
            </a:r>
          </a:p>
          <a:p>
            <a:r>
              <a:rPr lang="en-US" dirty="0" smtClean="0"/>
              <a:t>Level4.py – </a:t>
            </a:r>
            <a:r>
              <a:rPr lang="ru-RU" dirty="0" smtClean="0"/>
              <a:t>файл ручного уровня.</a:t>
            </a:r>
          </a:p>
          <a:p>
            <a:r>
              <a:rPr lang="en-US" dirty="0" err="1" smtClean="0"/>
              <a:t>Score.db</a:t>
            </a:r>
            <a:r>
              <a:rPr lang="en-US" dirty="0" smtClean="0"/>
              <a:t> – </a:t>
            </a:r>
            <a:r>
              <a:rPr lang="ru-RU" dirty="0" smtClean="0"/>
              <a:t>база данных, содержащая прогресс прохождения игры.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51733" y="6180667"/>
            <a:ext cx="44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4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07995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r>
              <a:rPr lang="en-US" dirty="0" smtClean="0"/>
              <a:t> </a:t>
            </a:r>
            <a:r>
              <a:rPr lang="ru-RU" dirty="0" smtClean="0"/>
              <a:t>кода: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Main.py: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Shutil</a:t>
            </a:r>
            <a:r>
              <a:rPr lang="en-US" dirty="0" smtClean="0"/>
              <a:t> – </a:t>
            </a:r>
            <a:r>
              <a:rPr lang="ru-RU" dirty="0" smtClean="0"/>
              <a:t>для копирования пользовательского уровня в папку уровней</a:t>
            </a:r>
          </a:p>
          <a:p>
            <a:pPr marL="0" indent="0">
              <a:buNone/>
            </a:pPr>
            <a:r>
              <a:rPr lang="en-US" dirty="0" smtClean="0"/>
              <a:t>Time – </a:t>
            </a:r>
            <a:r>
              <a:rPr lang="ru-RU" dirty="0" smtClean="0"/>
              <a:t>для получения текущего времени</a:t>
            </a:r>
          </a:p>
          <a:p>
            <a:pPr marL="0" indent="0">
              <a:buNone/>
            </a:pPr>
            <a:r>
              <a:rPr lang="en-US" dirty="0" err="1" smtClean="0"/>
              <a:t>Tkinter</a:t>
            </a:r>
            <a:r>
              <a:rPr lang="en-US" dirty="0" smtClean="0"/>
              <a:t> – </a:t>
            </a:r>
            <a:r>
              <a:rPr lang="ru-RU" dirty="0" smtClean="0"/>
              <a:t>помогает открыть пользовательский уровень</a:t>
            </a:r>
          </a:p>
          <a:p>
            <a:pPr marL="0" indent="0">
              <a:buNone/>
            </a:pPr>
            <a:r>
              <a:rPr lang="en-US" dirty="0" err="1" smtClean="0"/>
              <a:t>Pygame</a:t>
            </a:r>
            <a:r>
              <a:rPr lang="en-US" dirty="0" smtClean="0"/>
              <a:t> – </a:t>
            </a:r>
            <a:r>
              <a:rPr lang="ru-RU" dirty="0" smtClean="0"/>
              <a:t>сам </a:t>
            </a:r>
            <a:r>
              <a:rPr lang="en-US" dirty="0" err="1" smtClean="0"/>
              <a:t>pygame</a:t>
            </a:r>
            <a:r>
              <a:rPr lang="en-US" dirty="0" smtClean="0"/>
              <a:t>, </a:t>
            </a:r>
            <a:r>
              <a:rPr lang="ru-RU" dirty="0" smtClean="0"/>
              <a:t>в представлении не нуждается</a:t>
            </a:r>
          </a:p>
          <a:p>
            <a:pPr marL="0" indent="0">
              <a:buNone/>
            </a:pPr>
            <a:r>
              <a:rPr lang="en-US" dirty="0" err="1" smtClean="0"/>
              <a:t>Pygame_gui</a:t>
            </a:r>
            <a:r>
              <a:rPr lang="en-US" dirty="0" smtClean="0"/>
              <a:t> – </a:t>
            </a:r>
            <a:r>
              <a:rPr lang="ru-RU" dirty="0" smtClean="0"/>
              <a:t>для интерфейса</a:t>
            </a:r>
          </a:p>
          <a:p>
            <a:pPr marL="0" indent="0">
              <a:buNone/>
            </a:pPr>
            <a:r>
              <a:rPr lang="en-US" dirty="0" err="1" smtClean="0"/>
              <a:t>Moviepy</a:t>
            </a:r>
            <a:r>
              <a:rPr lang="en-US" dirty="0" smtClean="0"/>
              <a:t> – </a:t>
            </a:r>
            <a:r>
              <a:rPr lang="ru-RU" dirty="0" smtClean="0"/>
              <a:t>для воспроизведения заставки</a:t>
            </a:r>
          </a:p>
          <a:p>
            <a:pPr marL="0" indent="0">
              <a:buNone/>
            </a:pPr>
            <a:r>
              <a:rPr lang="en-US" dirty="0" err="1" smtClean="0"/>
              <a:t>Pypresence</a:t>
            </a:r>
            <a:r>
              <a:rPr lang="en-US" dirty="0" smtClean="0"/>
              <a:t> – </a:t>
            </a:r>
            <a:r>
              <a:rPr lang="ru-RU" dirty="0" smtClean="0"/>
              <a:t>для статуса </a:t>
            </a:r>
            <a:r>
              <a:rPr lang="en-US" dirty="0" smtClean="0"/>
              <a:t>discord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655" y="4179797"/>
            <a:ext cx="7001776" cy="24580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51733" y="6180667"/>
            <a:ext cx="44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5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8934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кода: 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Main.py: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Board: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 - </a:t>
            </a:r>
            <a:r>
              <a:rPr lang="ru-RU" dirty="0" smtClean="0"/>
              <a:t>задаём все значения,</a:t>
            </a:r>
          </a:p>
          <a:p>
            <a:pPr marL="0" indent="0">
              <a:buNone/>
            </a:pPr>
            <a:r>
              <a:rPr lang="ru-RU" dirty="0" smtClean="0"/>
              <a:t>необходимые в будущем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render – </a:t>
            </a:r>
            <a:r>
              <a:rPr lang="ru-RU" dirty="0" smtClean="0"/>
              <a:t>отвечает за </a:t>
            </a:r>
            <a:r>
              <a:rPr lang="ru-RU" dirty="0" err="1" smtClean="0"/>
              <a:t>отрисовку</a:t>
            </a:r>
            <a:r>
              <a:rPr lang="ru-RU" dirty="0" smtClean="0"/>
              <a:t> поля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draw_player</a:t>
            </a:r>
            <a:r>
              <a:rPr lang="en-US" dirty="0" smtClean="0"/>
              <a:t> – </a:t>
            </a:r>
            <a:r>
              <a:rPr lang="ru-RU" dirty="0" smtClean="0"/>
              <a:t>отвечает за </a:t>
            </a:r>
            <a:r>
              <a:rPr lang="ru-RU" dirty="0" err="1" smtClean="0"/>
              <a:t>отрисовку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игрока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move_??? – </a:t>
            </a:r>
            <a:r>
              <a:rPr lang="ru-RU" dirty="0" smtClean="0"/>
              <a:t>отвечают за</a:t>
            </a:r>
          </a:p>
          <a:p>
            <a:pPr marL="0" indent="0">
              <a:buNone/>
            </a:pPr>
            <a:r>
              <a:rPr lang="ru-RU" dirty="0" smtClean="0"/>
              <a:t>передвижение игрока в разные</a:t>
            </a:r>
          </a:p>
          <a:p>
            <a:pPr marL="0" indent="0">
              <a:buNone/>
            </a:pPr>
            <a:r>
              <a:rPr lang="ru-RU" dirty="0" smtClean="0"/>
              <a:t>стороны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00" y="1665467"/>
            <a:ext cx="6434667" cy="48710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51733" y="6180667"/>
            <a:ext cx="44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6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73636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кода: 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Level?.py: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Level: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 - </a:t>
            </a:r>
            <a:r>
              <a:rPr lang="ru-RU" dirty="0" smtClean="0"/>
              <a:t>задаём значения стен, коробок, крестов и игрока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718" y="2160589"/>
            <a:ext cx="5658481" cy="8152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51733" y="6180667"/>
            <a:ext cx="44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7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55191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кода: Вне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Main.py: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UserFile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открытие файлов</a:t>
            </a:r>
          </a:p>
          <a:p>
            <a:pPr marL="0" indent="0">
              <a:buNone/>
            </a:pPr>
            <a:r>
              <a:rPr lang="en-US" dirty="0" smtClean="0"/>
              <a:t>If __name__ == ‘__main__’ – </a:t>
            </a:r>
            <a:r>
              <a:rPr lang="ru-RU" dirty="0" smtClean="0"/>
              <a:t>запуск программы, содержит в себе все параметры кнопок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115" y="3396073"/>
            <a:ext cx="5117815" cy="18447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51733" y="6180667"/>
            <a:ext cx="44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8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2563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Геймплей</a:t>
            </a:r>
            <a:r>
              <a:rPr lang="ru-RU" dirty="0" smtClean="0"/>
              <a:t>: Награды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Награда </a:t>
            </a:r>
            <a:r>
              <a:rPr lang="en-US" dirty="0"/>
              <a:t>The Sokoban Awards: </a:t>
            </a:r>
            <a:r>
              <a:rPr lang="ru-RU" dirty="0"/>
              <a:t>Самая лучшая игра</a:t>
            </a:r>
            <a:r>
              <a:rPr lang="en-US" dirty="0"/>
              <a:t> </a:t>
            </a:r>
            <a:r>
              <a:rPr lang="en-US" dirty="0" err="1"/>
              <a:t>sokoban</a:t>
            </a:r>
            <a:r>
              <a:rPr lang="ru-RU" dirty="0"/>
              <a:t> года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Номинация</a:t>
            </a:r>
            <a:r>
              <a:rPr lang="en-US" dirty="0" smtClean="0"/>
              <a:t> The </a:t>
            </a:r>
            <a:r>
              <a:rPr lang="en-US" dirty="0"/>
              <a:t>Sokoban </a:t>
            </a:r>
            <a:r>
              <a:rPr lang="en-US" dirty="0" smtClean="0"/>
              <a:t>Awards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Самый захватывающий </a:t>
            </a:r>
            <a:r>
              <a:rPr lang="ru-RU" dirty="0" err="1" smtClean="0"/>
              <a:t>геймплей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Номинация </a:t>
            </a:r>
            <a:r>
              <a:rPr lang="en-US" dirty="0" smtClean="0"/>
              <a:t>The </a:t>
            </a:r>
            <a:r>
              <a:rPr lang="en-US" dirty="0"/>
              <a:t>Sokoban </a:t>
            </a:r>
            <a:r>
              <a:rPr lang="en-US" dirty="0" smtClean="0"/>
              <a:t>Awards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Лучшая графика.</a:t>
            </a:r>
          </a:p>
        </p:txBody>
      </p:sp>
      <p:pic>
        <p:nvPicPr>
          <p:cNvPr id="1028" name="Picture 4" descr="https://cdn.discordapp.com/attachments/919550147057291277/933351725119725588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83437"/>
            <a:ext cx="4597400" cy="33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67" y="172509"/>
            <a:ext cx="3037568" cy="203117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67" y="2376493"/>
            <a:ext cx="3037568" cy="203117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67" y="4580477"/>
            <a:ext cx="3037568" cy="2031172"/>
          </a:xfrm>
          <a:prstGeom prst="rect">
            <a:avLst/>
          </a:prstGeom>
        </p:spPr>
      </p:pic>
      <p:pic>
        <p:nvPicPr>
          <p:cNvPr id="1030" name="Picture 6" descr="https://pegi.info/themes/pegi/public-images/pegi/pegi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400" y="5431580"/>
            <a:ext cx="1168399" cy="142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751733" y="6180667"/>
            <a:ext cx="44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9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1881426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1374</TotalTime>
  <Words>356</Words>
  <Application>Microsoft Office PowerPoint</Application>
  <PresentationFormat>Широкоэкранный</PresentationFormat>
  <Paragraphs>72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Аспект</vt:lpstr>
      <vt:lpstr>Проект «Sokoban™»</vt:lpstr>
      <vt:lpstr>Оглавление</vt:lpstr>
      <vt:lpstr>Идея проекта</vt:lpstr>
      <vt:lpstr>Структура</vt:lpstr>
      <vt:lpstr>Структура кода: Библиотеки</vt:lpstr>
      <vt:lpstr>Структура кода: Классы</vt:lpstr>
      <vt:lpstr>Структура кода: Классы</vt:lpstr>
      <vt:lpstr>Структура кода: Вне классов</vt:lpstr>
      <vt:lpstr>Геймплей: Награды</vt:lpstr>
      <vt:lpstr>Гейпмлей: суть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«Sokoban»</dc:title>
  <dc:creator>GameExperiments FORCE</dc:creator>
  <cp:lastModifiedBy>GameExperiments FORCE</cp:lastModifiedBy>
  <cp:revision>8</cp:revision>
  <dcterms:created xsi:type="dcterms:W3CDTF">2022-01-18T15:24:08Z</dcterms:created>
  <dcterms:modified xsi:type="dcterms:W3CDTF">2022-01-19T14:18:17Z</dcterms:modified>
</cp:coreProperties>
</file>