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2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9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</a:t>
            </a:r>
            <a:r>
              <a:rPr lang="en-US" dirty="0" smtClean="0"/>
              <a:t>Sokoban</a:t>
            </a:r>
            <a:r>
              <a:rPr lang="ru-RU" dirty="0"/>
              <a:t>™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03599" y="4050833"/>
            <a:ext cx="5870403" cy="189276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Авторы:</a:t>
            </a:r>
          </a:p>
          <a:p>
            <a:pPr algn="ctr"/>
            <a:r>
              <a:rPr lang="ru-RU" sz="2400" dirty="0" smtClean="0"/>
              <a:t>Беляк Андрей</a:t>
            </a:r>
          </a:p>
          <a:p>
            <a:pPr algn="ctr"/>
            <a:r>
              <a:rPr lang="ru-RU" sz="2400" dirty="0" smtClean="0"/>
              <a:t>Крылов Николай</a:t>
            </a:r>
          </a:p>
          <a:p>
            <a:pPr algn="ctr"/>
            <a:r>
              <a:rPr lang="ru-RU" sz="2400" dirty="0" smtClean="0"/>
              <a:t>Ляхницкий Сергей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234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Гейпмлей</a:t>
            </a:r>
            <a:r>
              <a:rPr lang="ru-RU" dirty="0" smtClean="0"/>
              <a:t>: суть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 – Передвинуть все коробки на кресты.</a:t>
            </a:r>
          </a:p>
          <a:p>
            <a:r>
              <a:rPr lang="ru-RU" dirty="0" smtClean="0"/>
              <a:t>Преодолеть все головоломки.</a:t>
            </a:r>
          </a:p>
          <a:p>
            <a:r>
              <a:rPr lang="ru-RU" dirty="0" smtClean="0"/>
              <a:t>Обойти всех игроков по количеству шагов.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514667" y="6180667"/>
            <a:ext cx="67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10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1070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Игра имеет пару недочётов, которые мы в скором времени постараемся исправить. В них входят:</a:t>
            </a:r>
          </a:p>
          <a:p>
            <a:r>
              <a:rPr lang="ru-RU" dirty="0" smtClean="0"/>
              <a:t>Всего </a:t>
            </a:r>
            <a:r>
              <a:rPr lang="ru-RU" dirty="0" smtClean="0"/>
              <a:t>1</a:t>
            </a:r>
            <a:r>
              <a:rPr lang="en-US" dirty="0" smtClean="0"/>
              <a:t>376</a:t>
            </a:r>
            <a:r>
              <a:rPr lang="ru-RU" dirty="0" smtClean="0"/>
              <a:t> </a:t>
            </a:r>
            <a:r>
              <a:rPr lang="ru-RU" dirty="0" smtClean="0"/>
              <a:t>строки из 1500 на момент </a:t>
            </a:r>
            <a:r>
              <a:rPr lang="ru-RU" dirty="0" smtClean="0"/>
              <a:t>2</a:t>
            </a:r>
            <a:r>
              <a:rPr lang="en-US" dirty="0" smtClean="0"/>
              <a:t>2</a:t>
            </a:r>
            <a:r>
              <a:rPr lang="ru-RU" dirty="0" smtClean="0"/>
              <a:t>.01.22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46933" y="6180667"/>
            <a:ext cx="74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11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2572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Страница 1 – Заголовок презентации</a:t>
            </a:r>
          </a:p>
          <a:p>
            <a:r>
              <a:rPr lang="ru-RU" dirty="0" smtClean="0"/>
              <a:t>Страница 2 – Оглавление</a:t>
            </a:r>
          </a:p>
          <a:p>
            <a:r>
              <a:rPr lang="ru-RU" dirty="0" smtClean="0"/>
              <a:t>Страница 3 – Идея проекта</a:t>
            </a:r>
          </a:p>
          <a:p>
            <a:r>
              <a:rPr lang="ru-RU" dirty="0" smtClean="0"/>
              <a:t>Страница 4 – Структура</a:t>
            </a:r>
          </a:p>
          <a:p>
            <a:r>
              <a:rPr lang="ru-RU" dirty="0" smtClean="0"/>
              <a:t>Страница 9 – </a:t>
            </a:r>
            <a:r>
              <a:rPr lang="ru-RU" dirty="0" err="1" smtClean="0"/>
              <a:t>Геймплей</a:t>
            </a:r>
            <a:endParaRPr lang="ru-RU" dirty="0" smtClean="0"/>
          </a:p>
          <a:p>
            <a:r>
              <a:rPr lang="ru-RU" dirty="0" smtClean="0"/>
              <a:t>Страница 11 - Заключение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60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игру, развивающую мышление в пространстве.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11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Игра разделена на несколько файлов для удобства:</a:t>
            </a:r>
          </a:p>
          <a:p>
            <a:r>
              <a:rPr lang="en-US" dirty="0" smtClean="0"/>
              <a:t>Main.py – </a:t>
            </a:r>
            <a:r>
              <a:rPr lang="ru-RU" dirty="0" smtClean="0"/>
              <a:t>основной код игры: логика, физика, </a:t>
            </a:r>
            <a:r>
              <a:rPr lang="ru-RU" dirty="0" err="1" smtClean="0"/>
              <a:t>отрисовка</a:t>
            </a:r>
            <a:r>
              <a:rPr lang="ru-RU" dirty="0" smtClean="0"/>
              <a:t> всех элементов игры.</a:t>
            </a:r>
          </a:p>
          <a:p>
            <a:r>
              <a:rPr lang="en-US" dirty="0" smtClean="0"/>
              <a:t>Level</a:t>
            </a:r>
            <a:r>
              <a:rPr lang="ru-RU" dirty="0" smtClean="0"/>
              <a:t>1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ru-RU" dirty="0" smtClean="0"/>
              <a:t>, </a:t>
            </a:r>
            <a:r>
              <a:rPr lang="en-US" dirty="0" smtClean="0"/>
              <a:t>Level2.py, Level3.py – </a:t>
            </a:r>
            <a:r>
              <a:rPr lang="ru-RU" dirty="0" smtClean="0"/>
              <a:t>файлы, содержащие макеты каждого уровня.</a:t>
            </a:r>
          </a:p>
          <a:p>
            <a:r>
              <a:rPr lang="en-US" dirty="0" smtClean="0"/>
              <a:t>Level4.py – </a:t>
            </a:r>
            <a:r>
              <a:rPr lang="ru-RU" dirty="0" smtClean="0"/>
              <a:t>файл ручного уровня.</a:t>
            </a:r>
          </a:p>
          <a:p>
            <a:r>
              <a:rPr lang="en-US" dirty="0" err="1" smtClean="0"/>
              <a:t>Score.db</a:t>
            </a:r>
            <a:r>
              <a:rPr lang="en-US" dirty="0" smtClean="0"/>
              <a:t> – </a:t>
            </a:r>
            <a:r>
              <a:rPr lang="ru-RU" dirty="0" smtClean="0"/>
              <a:t>база данных, содержащая прогресс прохождения игры.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99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r>
              <a:rPr lang="en-US" dirty="0" smtClean="0"/>
              <a:t> </a:t>
            </a:r>
            <a:r>
              <a:rPr lang="ru-RU" dirty="0" smtClean="0"/>
              <a:t>кода: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Main.py: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Shutil</a:t>
            </a:r>
            <a:r>
              <a:rPr lang="en-US" dirty="0" smtClean="0"/>
              <a:t> – </a:t>
            </a:r>
            <a:r>
              <a:rPr lang="ru-RU" dirty="0" smtClean="0"/>
              <a:t>для копирования пользовательского уровня в папку уровней</a:t>
            </a:r>
          </a:p>
          <a:p>
            <a:pPr marL="0" indent="0">
              <a:buNone/>
            </a:pPr>
            <a:r>
              <a:rPr lang="en-US" dirty="0" smtClean="0"/>
              <a:t>Time – </a:t>
            </a:r>
            <a:r>
              <a:rPr lang="ru-RU" dirty="0" smtClean="0"/>
              <a:t>для получения текущего времени</a:t>
            </a:r>
          </a:p>
          <a:p>
            <a:pPr marL="0" indent="0">
              <a:buNone/>
            </a:pPr>
            <a:r>
              <a:rPr lang="en-US" dirty="0" err="1" smtClean="0"/>
              <a:t>Tkinter</a:t>
            </a:r>
            <a:r>
              <a:rPr lang="en-US" dirty="0" smtClean="0"/>
              <a:t> – </a:t>
            </a:r>
            <a:r>
              <a:rPr lang="ru-RU" dirty="0" smtClean="0"/>
              <a:t>помогает открыть пользовательский уровень</a:t>
            </a:r>
          </a:p>
          <a:p>
            <a:pPr marL="0" indent="0">
              <a:buNone/>
            </a:pPr>
            <a:r>
              <a:rPr lang="en-US" dirty="0" err="1" smtClean="0"/>
              <a:t>Pygame</a:t>
            </a:r>
            <a:r>
              <a:rPr lang="en-US" dirty="0" smtClean="0"/>
              <a:t> – </a:t>
            </a:r>
            <a:r>
              <a:rPr lang="ru-RU" dirty="0" smtClean="0"/>
              <a:t>сам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в представлении не нуждается</a:t>
            </a:r>
          </a:p>
          <a:p>
            <a:pPr marL="0" indent="0">
              <a:buNone/>
            </a:pPr>
            <a:r>
              <a:rPr lang="en-US" dirty="0" err="1" smtClean="0"/>
              <a:t>Pygame_gui</a:t>
            </a:r>
            <a:r>
              <a:rPr lang="en-US" dirty="0" smtClean="0"/>
              <a:t> – </a:t>
            </a:r>
            <a:r>
              <a:rPr lang="ru-RU" dirty="0" smtClean="0"/>
              <a:t>для интерфейса</a:t>
            </a:r>
          </a:p>
          <a:p>
            <a:pPr marL="0" indent="0">
              <a:buNone/>
            </a:pPr>
            <a:r>
              <a:rPr lang="en-US" dirty="0" err="1" smtClean="0"/>
              <a:t>Moviepy</a:t>
            </a:r>
            <a:r>
              <a:rPr lang="en-US" dirty="0" smtClean="0"/>
              <a:t> – </a:t>
            </a:r>
            <a:r>
              <a:rPr lang="ru-RU" dirty="0" smtClean="0"/>
              <a:t>для воспроизведения заставки</a:t>
            </a:r>
          </a:p>
          <a:p>
            <a:pPr marL="0" indent="0">
              <a:buNone/>
            </a:pPr>
            <a:r>
              <a:rPr lang="en-US" dirty="0" err="1" smtClean="0"/>
              <a:t>Pypresence</a:t>
            </a:r>
            <a:r>
              <a:rPr lang="en-US" dirty="0" smtClean="0"/>
              <a:t> – </a:t>
            </a:r>
            <a:r>
              <a:rPr lang="ru-RU" dirty="0" smtClean="0"/>
              <a:t>для статуса </a:t>
            </a:r>
            <a:r>
              <a:rPr lang="en-US" dirty="0" smtClean="0"/>
              <a:t>discord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655" y="4179797"/>
            <a:ext cx="7001776" cy="2458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893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кода: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Main.py: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Board: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 - </a:t>
            </a:r>
            <a:r>
              <a:rPr lang="ru-RU" dirty="0" smtClean="0"/>
              <a:t>задаём все значения,</a:t>
            </a:r>
          </a:p>
          <a:p>
            <a:pPr marL="0" indent="0">
              <a:buNone/>
            </a:pPr>
            <a:r>
              <a:rPr lang="ru-RU" dirty="0" smtClean="0"/>
              <a:t>необходимые в будущем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render – </a:t>
            </a:r>
            <a:r>
              <a:rPr lang="ru-RU" dirty="0" smtClean="0"/>
              <a:t>отвечает за </a:t>
            </a:r>
            <a:r>
              <a:rPr lang="ru-RU" dirty="0" err="1" smtClean="0"/>
              <a:t>отрисовку</a:t>
            </a:r>
            <a:r>
              <a:rPr lang="ru-RU" dirty="0" smtClean="0"/>
              <a:t> поля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draw_player</a:t>
            </a:r>
            <a:r>
              <a:rPr lang="en-US" dirty="0" smtClean="0"/>
              <a:t> – </a:t>
            </a:r>
            <a:r>
              <a:rPr lang="ru-RU" dirty="0" smtClean="0"/>
              <a:t>отвечает за </a:t>
            </a:r>
            <a:r>
              <a:rPr lang="ru-RU" dirty="0" err="1" smtClean="0"/>
              <a:t>отрисовку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игрока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move_??? – </a:t>
            </a:r>
            <a:r>
              <a:rPr lang="ru-RU" dirty="0" smtClean="0"/>
              <a:t>отвечают за</a:t>
            </a:r>
          </a:p>
          <a:p>
            <a:pPr marL="0" indent="0">
              <a:buNone/>
            </a:pPr>
            <a:r>
              <a:rPr lang="ru-RU" dirty="0" smtClean="0"/>
              <a:t>передвижение игрока в разные</a:t>
            </a:r>
          </a:p>
          <a:p>
            <a:pPr marL="0" indent="0">
              <a:buNone/>
            </a:pPr>
            <a:r>
              <a:rPr lang="ru-RU" dirty="0" smtClean="0"/>
              <a:t>стороны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1665467"/>
            <a:ext cx="6434667" cy="4871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363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кода: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Level?.py: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Level: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 - </a:t>
            </a:r>
            <a:r>
              <a:rPr lang="ru-RU" dirty="0" smtClean="0"/>
              <a:t>задаём значения стен, коробок, крестов и игрока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18" y="2160589"/>
            <a:ext cx="5658481" cy="815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519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кода: Движение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перемещения по игровому полю используется</a:t>
            </a:r>
          </a:p>
          <a:p>
            <a:pPr marL="0" indent="0">
              <a:buNone/>
            </a:pPr>
            <a:r>
              <a:rPr lang="ru-RU" dirty="0" smtClean="0"/>
              <a:t>множество условий, предусмотренных на каждый случай жизни.</a:t>
            </a:r>
          </a:p>
          <a:p>
            <a:pPr marL="0" indent="0">
              <a:buNone/>
            </a:pPr>
            <a:r>
              <a:rPr lang="ru-RU" dirty="0" smtClean="0"/>
              <a:t>Некоторые из них:</a:t>
            </a:r>
          </a:p>
          <a:p>
            <a:pPr marL="0" indent="0">
              <a:buNone/>
            </a:pPr>
            <a:r>
              <a:rPr lang="ru-RU" dirty="0" smtClean="0"/>
              <a:t>Если ящик впереди: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Если за ним пусто: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Двигаем ящик и персонажа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Иначе, если за ним есть ящик: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Стоим на месте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782" y="1"/>
            <a:ext cx="4374218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2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кода: Вне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Main.py: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UserFile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открытие файлов</a:t>
            </a:r>
          </a:p>
          <a:p>
            <a:pPr marL="0" indent="0">
              <a:buNone/>
            </a:pPr>
            <a:r>
              <a:rPr lang="en-US" dirty="0" smtClean="0"/>
              <a:t>If __name__ == ‘__main__’ – </a:t>
            </a:r>
            <a:r>
              <a:rPr lang="ru-RU" dirty="0" smtClean="0"/>
              <a:t>запуск программы, содержит в себе все параметры кнопок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15" y="3396073"/>
            <a:ext cx="5117815" cy="1844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8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56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1381</TotalTime>
  <Words>367</Words>
  <Application>Microsoft Office PowerPoint</Application>
  <PresentationFormat>Широкоэкранный</PresentationFormat>
  <Paragraphs>74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Проект «Sokoban™»</vt:lpstr>
      <vt:lpstr>Оглавление</vt:lpstr>
      <vt:lpstr>Идея проекта</vt:lpstr>
      <vt:lpstr>Структура</vt:lpstr>
      <vt:lpstr>Структура кода: Библиотеки</vt:lpstr>
      <vt:lpstr>Структура кода: Классы</vt:lpstr>
      <vt:lpstr>Структура кода: Классы</vt:lpstr>
      <vt:lpstr>Структура кода: Движение</vt:lpstr>
      <vt:lpstr>Структура кода: Вне классов</vt:lpstr>
      <vt:lpstr>Гейпмлей: суть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«Sokoban»</dc:title>
  <dc:creator>GameExperiments FORCE</dc:creator>
  <cp:lastModifiedBy>Учетная запись Майкрософт</cp:lastModifiedBy>
  <cp:revision>10</cp:revision>
  <dcterms:created xsi:type="dcterms:W3CDTF">2022-01-18T15:24:08Z</dcterms:created>
  <dcterms:modified xsi:type="dcterms:W3CDTF">2022-01-22T14:07:21Z</dcterms:modified>
</cp:coreProperties>
</file>