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Inter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Inter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Medium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InterMedium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a82994f8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a82994f8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a82994f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a82994f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a82994f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4a82994f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a82994f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4a82994f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a82994f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4a82994f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a82994f8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a82994f8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25" y="1070550"/>
            <a:ext cx="62766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25" y="3413179"/>
            <a:ext cx="6019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11"/>
          <p:cNvGrpSpPr/>
          <p:nvPr/>
        </p:nvGrpSpPr>
        <p:grpSpPr>
          <a:xfrm>
            <a:off x="-1846020" y="-1172094"/>
            <a:ext cx="13181383" cy="7882639"/>
            <a:chOff x="-1846020" y="-1172094"/>
            <a:chExt cx="13181383" cy="7882639"/>
          </a:xfrm>
        </p:grpSpPr>
        <p:sp>
          <p:nvSpPr>
            <p:cNvPr id="108" name="Google Shape;108;p11"/>
            <p:cNvSpPr/>
            <p:nvPr/>
          </p:nvSpPr>
          <p:spPr>
            <a:xfrm flipH="1" rot="3599881">
              <a:off x="-1498560" y="281491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flipH="1" rot="6299960">
              <a:off x="-854614" y="-1380568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11"/>
            <p:cNvGrpSpPr/>
            <p:nvPr/>
          </p:nvGrpSpPr>
          <p:grpSpPr>
            <a:xfrm flipH="1" rot="-306717">
              <a:off x="8113583" y="2198177"/>
              <a:ext cx="3032410" cy="4385993"/>
              <a:chOff x="-1554846" y="2542082"/>
              <a:chExt cx="3032478" cy="4386092"/>
            </a:xfrm>
          </p:grpSpPr>
          <p:sp>
            <p:nvSpPr>
              <p:cNvPr id="111" name="Google Shape;111;p11"/>
              <p:cNvSpPr/>
              <p:nvPr/>
            </p:nvSpPr>
            <p:spPr>
              <a:xfrm rot="4746154">
                <a:off x="-1530364" y="3968816"/>
                <a:ext cx="2983514" cy="2513771"/>
              </a:xfrm>
              <a:custGeom>
                <a:rect b="b" l="l" r="r" t="t"/>
                <a:pathLst>
                  <a:path extrusionOk="0" h="54766" w="65000">
                    <a:moveTo>
                      <a:pt x="32500" y="0"/>
                    </a:moveTo>
                    <a:cubicBezTo>
                      <a:pt x="29416" y="0"/>
                      <a:pt x="26332" y="1526"/>
                      <a:pt x="24570" y="4579"/>
                    </a:cubicBezTo>
                    <a:lnTo>
                      <a:pt x="3524" y="41030"/>
                    </a:lnTo>
                    <a:cubicBezTo>
                      <a:pt x="0" y="47135"/>
                      <a:pt x="4406" y="54766"/>
                      <a:pt x="11455" y="54766"/>
                    </a:cubicBezTo>
                    <a:lnTo>
                      <a:pt x="53545" y="54766"/>
                    </a:lnTo>
                    <a:cubicBezTo>
                      <a:pt x="60594" y="54766"/>
                      <a:pt x="65000" y="47135"/>
                      <a:pt x="61475" y="41030"/>
                    </a:cubicBezTo>
                    <a:lnTo>
                      <a:pt x="40430" y="4579"/>
                    </a:lnTo>
                    <a:cubicBezTo>
                      <a:pt x="38668" y="1526"/>
                      <a:pt x="35584" y="0"/>
                      <a:pt x="32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rot="944494">
                <a:off x="-792485" y="2746280"/>
                <a:ext cx="1706283" cy="1453582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" type="subTitle"/>
          </p:nvPr>
        </p:nvSpPr>
        <p:spPr>
          <a:xfrm>
            <a:off x="717550" y="1472300"/>
            <a:ext cx="2992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2" type="subTitle"/>
          </p:nvPr>
        </p:nvSpPr>
        <p:spPr>
          <a:xfrm>
            <a:off x="4165077" y="1472300"/>
            <a:ext cx="2992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3" type="subTitle"/>
          </p:nvPr>
        </p:nvSpPr>
        <p:spPr>
          <a:xfrm>
            <a:off x="717570" y="1929750"/>
            <a:ext cx="29922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4" type="subTitle"/>
          </p:nvPr>
        </p:nvSpPr>
        <p:spPr>
          <a:xfrm>
            <a:off x="4165098" y="1929750"/>
            <a:ext cx="29922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711154" y="1718207"/>
            <a:ext cx="33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subTitle"/>
          </p:nvPr>
        </p:nvSpPr>
        <p:spPr>
          <a:xfrm>
            <a:off x="4492239" y="1718207"/>
            <a:ext cx="33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3" type="subTitle"/>
          </p:nvPr>
        </p:nvSpPr>
        <p:spPr>
          <a:xfrm>
            <a:off x="4492239" y="4052232"/>
            <a:ext cx="334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4" type="subTitle"/>
          </p:nvPr>
        </p:nvSpPr>
        <p:spPr>
          <a:xfrm>
            <a:off x="711154" y="2887478"/>
            <a:ext cx="33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5" type="subTitle"/>
          </p:nvPr>
        </p:nvSpPr>
        <p:spPr>
          <a:xfrm>
            <a:off x="4492239" y="2885220"/>
            <a:ext cx="33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6" type="subTitle"/>
          </p:nvPr>
        </p:nvSpPr>
        <p:spPr>
          <a:xfrm>
            <a:off x="711154" y="4056750"/>
            <a:ext cx="334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7" type="subTitle"/>
          </p:nvPr>
        </p:nvSpPr>
        <p:spPr>
          <a:xfrm>
            <a:off x="711150" y="1296475"/>
            <a:ext cx="33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8" type="subTitle"/>
          </p:nvPr>
        </p:nvSpPr>
        <p:spPr>
          <a:xfrm>
            <a:off x="4492243" y="1296475"/>
            <a:ext cx="33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9" type="subTitle"/>
          </p:nvPr>
        </p:nvSpPr>
        <p:spPr>
          <a:xfrm>
            <a:off x="4492243" y="3630500"/>
            <a:ext cx="334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3" type="subTitle"/>
          </p:nvPr>
        </p:nvSpPr>
        <p:spPr>
          <a:xfrm>
            <a:off x="711150" y="2463488"/>
            <a:ext cx="33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4" type="subTitle"/>
          </p:nvPr>
        </p:nvSpPr>
        <p:spPr>
          <a:xfrm>
            <a:off x="4492243" y="2463488"/>
            <a:ext cx="335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5" type="subTitle"/>
          </p:nvPr>
        </p:nvSpPr>
        <p:spPr>
          <a:xfrm>
            <a:off x="711150" y="3630501"/>
            <a:ext cx="334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3" name="Google Shape;133;p13"/>
          <p:cNvGrpSpPr/>
          <p:nvPr/>
        </p:nvGrpSpPr>
        <p:grpSpPr>
          <a:xfrm>
            <a:off x="7433367" y="-679923"/>
            <a:ext cx="3900376" cy="6244614"/>
            <a:chOff x="7433367" y="-679923"/>
            <a:chExt cx="3900376" cy="6244614"/>
          </a:xfrm>
        </p:grpSpPr>
        <p:sp>
          <p:nvSpPr>
            <p:cNvPr id="134" name="Google Shape;134;p13"/>
            <p:cNvSpPr/>
            <p:nvPr/>
          </p:nvSpPr>
          <p:spPr>
            <a:xfrm flipH="1" rot="-2325378">
              <a:off x="7891744" y="2393698"/>
              <a:ext cx="2983622" cy="2513862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 rot="-5625463">
              <a:off x="8601916" y="1005833"/>
              <a:ext cx="1788609" cy="208819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 rot="-8100000">
              <a:off x="8445397" y="-431419"/>
              <a:ext cx="1701703" cy="2411382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hasCustomPrompt="1" type="title"/>
          </p:nvPr>
        </p:nvSpPr>
        <p:spPr>
          <a:xfrm>
            <a:off x="2253325" y="1466725"/>
            <a:ext cx="6168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2253325" y="3130225"/>
            <a:ext cx="616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14"/>
          <p:cNvSpPr/>
          <p:nvPr/>
        </p:nvSpPr>
        <p:spPr>
          <a:xfrm flipH="1">
            <a:off x="6287337" y="4481013"/>
            <a:ext cx="1706275" cy="1453575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004748" y="1481410"/>
            <a:ext cx="1567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 flipH="1">
            <a:off x="849348" y="3162229"/>
            <a:ext cx="1878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2" type="subTitle"/>
          </p:nvPr>
        </p:nvSpPr>
        <p:spPr>
          <a:xfrm flipH="1">
            <a:off x="849348" y="3464860"/>
            <a:ext cx="1878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3" type="title"/>
          </p:nvPr>
        </p:nvSpPr>
        <p:spPr>
          <a:xfrm>
            <a:off x="3788398" y="1481410"/>
            <a:ext cx="1567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6" name="Google Shape;146;p15"/>
          <p:cNvSpPr txBox="1"/>
          <p:nvPr>
            <p:ph idx="4" type="subTitle"/>
          </p:nvPr>
        </p:nvSpPr>
        <p:spPr>
          <a:xfrm flipH="1">
            <a:off x="3633000" y="3162229"/>
            <a:ext cx="1878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5" type="subTitle"/>
          </p:nvPr>
        </p:nvSpPr>
        <p:spPr>
          <a:xfrm flipH="1">
            <a:off x="3633000" y="3464860"/>
            <a:ext cx="1878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6" type="title"/>
          </p:nvPr>
        </p:nvSpPr>
        <p:spPr>
          <a:xfrm>
            <a:off x="6572052" y="1481410"/>
            <a:ext cx="1567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9" name="Google Shape;149;p15"/>
          <p:cNvSpPr txBox="1"/>
          <p:nvPr>
            <p:ph idx="7" type="subTitle"/>
          </p:nvPr>
        </p:nvSpPr>
        <p:spPr>
          <a:xfrm flipH="1">
            <a:off x="6416652" y="3162229"/>
            <a:ext cx="1878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8" type="subTitle"/>
          </p:nvPr>
        </p:nvSpPr>
        <p:spPr>
          <a:xfrm flipH="1">
            <a:off x="6416652" y="3464860"/>
            <a:ext cx="1878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9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2" name="Google Shape;152;p15"/>
          <p:cNvGrpSpPr/>
          <p:nvPr/>
        </p:nvGrpSpPr>
        <p:grpSpPr>
          <a:xfrm>
            <a:off x="-1640519" y="-2466521"/>
            <a:ext cx="12420379" cy="8660099"/>
            <a:chOff x="-1640519" y="-2466521"/>
            <a:chExt cx="12420379" cy="8660099"/>
          </a:xfrm>
        </p:grpSpPr>
        <p:sp>
          <p:nvSpPr>
            <p:cNvPr id="153" name="Google Shape;153;p15"/>
            <p:cNvSpPr/>
            <p:nvPr/>
          </p:nvSpPr>
          <p:spPr>
            <a:xfrm rot="4746154">
              <a:off x="7683011" y="-2020934"/>
              <a:ext cx="2983514" cy="2513771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rot="-5951632">
              <a:off x="5383361" y="-1535556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 rot="-5951632">
              <a:off x="8300186" y="230569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rot="-5951632">
              <a:off x="-1570114" y="3732544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684800" y="1202563"/>
            <a:ext cx="31083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16"/>
          <p:cNvSpPr/>
          <p:nvPr>
            <p:ph idx="2" type="pic"/>
          </p:nvPr>
        </p:nvSpPr>
        <p:spPr>
          <a:xfrm>
            <a:off x="5455425" y="1012200"/>
            <a:ext cx="2965500" cy="311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1684800" y="2951238"/>
            <a:ext cx="31083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1" name="Google Shape;161;p16"/>
          <p:cNvGrpSpPr/>
          <p:nvPr/>
        </p:nvGrpSpPr>
        <p:grpSpPr>
          <a:xfrm flipH="1">
            <a:off x="-1510647" y="670403"/>
            <a:ext cx="3582753" cy="6093733"/>
            <a:chOff x="7084329" y="670403"/>
            <a:chExt cx="3582753" cy="6093733"/>
          </a:xfrm>
        </p:grpSpPr>
        <p:sp>
          <p:nvSpPr>
            <p:cNvPr id="162" name="Google Shape;162;p16"/>
            <p:cNvSpPr/>
            <p:nvPr/>
          </p:nvSpPr>
          <p:spPr>
            <a:xfrm rot="10142843">
              <a:off x="8445236" y="8192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flipH="1" rot="-1339205">
              <a:off x="8038910" y="1789413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flipH="1" rot="2450468">
              <a:off x="7671086" y="3612570"/>
              <a:ext cx="2409240" cy="269143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715100" y="3833375"/>
            <a:ext cx="7713900" cy="7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15100" y="535000"/>
            <a:ext cx="77139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70" name="Google Shape;170;p18"/>
          <p:cNvGrpSpPr/>
          <p:nvPr/>
        </p:nvGrpSpPr>
        <p:grpSpPr>
          <a:xfrm>
            <a:off x="1336525" y="-2360537"/>
            <a:ext cx="8573231" cy="8295125"/>
            <a:chOff x="1336525" y="-2360537"/>
            <a:chExt cx="8573231" cy="8295125"/>
          </a:xfrm>
        </p:grpSpPr>
        <p:sp>
          <p:nvSpPr>
            <p:cNvPr id="171" name="Google Shape;171;p18"/>
            <p:cNvSpPr/>
            <p:nvPr/>
          </p:nvSpPr>
          <p:spPr>
            <a:xfrm>
              <a:off x="1336525" y="4481013"/>
              <a:ext cx="1706275" cy="1453575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8"/>
            <p:cNvGrpSpPr/>
            <p:nvPr/>
          </p:nvGrpSpPr>
          <p:grpSpPr>
            <a:xfrm>
              <a:off x="2648783" y="-2360537"/>
              <a:ext cx="7260973" cy="3875078"/>
              <a:chOff x="2648783" y="-2360537"/>
              <a:chExt cx="7260973" cy="3875078"/>
            </a:xfrm>
          </p:grpSpPr>
          <p:sp>
            <p:nvSpPr>
              <p:cNvPr id="173" name="Google Shape;173;p18"/>
              <p:cNvSpPr/>
              <p:nvPr/>
            </p:nvSpPr>
            <p:spPr>
              <a:xfrm rot="-7400427">
                <a:off x="7299371" y="-1600068"/>
                <a:ext cx="1800683" cy="2909207"/>
              </a:xfrm>
              <a:custGeom>
                <a:rect b="b" l="l" r="r" t="t"/>
                <a:pathLst>
                  <a:path extrusionOk="0" h="116371" w="72029">
                    <a:moveTo>
                      <a:pt x="36015" y="0"/>
                    </a:moveTo>
                    <a:cubicBezTo>
                      <a:pt x="33990" y="0"/>
                      <a:pt x="31966" y="1189"/>
                      <a:pt x="31287" y="3567"/>
                    </a:cubicBezTo>
                    <a:lnTo>
                      <a:pt x="896" y="110106"/>
                    </a:lnTo>
                    <a:cubicBezTo>
                      <a:pt x="1" y="113246"/>
                      <a:pt x="2358" y="116370"/>
                      <a:pt x="5623" y="116370"/>
                    </a:cubicBezTo>
                    <a:lnTo>
                      <a:pt x="66405" y="116370"/>
                    </a:lnTo>
                    <a:cubicBezTo>
                      <a:pt x="69671" y="116370"/>
                      <a:pt x="72029" y="113246"/>
                      <a:pt x="71132" y="110106"/>
                    </a:cubicBezTo>
                    <a:lnTo>
                      <a:pt x="40742" y="3567"/>
                    </a:lnTo>
                    <a:cubicBezTo>
                      <a:pt x="40064" y="1189"/>
                      <a:pt x="38039" y="0"/>
                      <a:pt x="360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 rot="-6863948">
                <a:off x="2877115" y="-1033821"/>
                <a:ext cx="2409235" cy="2054120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 rot="-3235896">
                <a:off x="4858951" y="-1837878"/>
                <a:ext cx="2409102" cy="2193301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1290763" y="3026825"/>
            <a:ext cx="2907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4945638" y="3026825"/>
            <a:ext cx="2907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1290763" y="3478908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4945638" y="3478908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19"/>
          <p:cNvGrpSpPr/>
          <p:nvPr/>
        </p:nvGrpSpPr>
        <p:grpSpPr>
          <a:xfrm>
            <a:off x="8257743" y="-365201"/>
            <a:ext cx="3266361" cy="5851518"/>
            <a:chOff x="8257743" y="-365201"/>
            <a:chExt cx="3266361" cy="5851518"/>
          </a:xfrm>
        </p:grpSpPr>
        <p:sp>
          <p:nvSpPr>
            <p:cNvPr id="183" name="Google Shape;183;p19"/>
            <p:cNvSpPr/>
            <p:nvPr/>
          </p:nvSpPr>
          <p:spPr>
            <a:xfrm rot="5270711">
              <a:off x="8844847" y="-865422"/>
              <a:ext cx="1800738" cy="2909296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 rot="5164020">
              <a:off x="8410741" y="3187100"/>
              <a:ext cx="2409163" cy="2054058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 rot="8903118">
              <a:off x="8718872" y="1475103"/>
              <a:ext cx="2409130" cy="2193300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989625" y="1767900"/>
            <a:ext cx="286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989625" y="2340600"/>
            <a:ext cx="2864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20"/>
          <p:cNvGrpSpPr/>
          <p:nvPr/>
        </p:nvGrpSpPr>
        <p:grpSpPr>
          <a:xfrm>
            <a:off x="-1375537" y="2571925"/>
            <a:ext cx="5932431" cy="4265261"/>
            <a:chOff x="-1375537" y="2571925"/>
            <a:chExt cx="5932431" cy="4265261"/>
          </a:xfrm>
        </p:grpSpPr>
        <p:sp>
          <p:nvSpPr>
            <p:cNvPr id="190" name="Google Shape;190;p20"/>
            <p:cNvSpPr/>
            <p:nvPr/>
          </p:nvSpPr>
          <p:spPr>
            <a:xfrm flipH="1" rot="5532954">
              <a:off x="-1507286" y="2788293"/>
              <a:ext cx="2409230" cy="205411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flipH="1" rot="2180721">
              <a:off x="-589674" y="4143262"/>
              <a:ext cx="2409139" cy="2193386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 flipH="1" rot="5803494">
              <a:off x="2106516" y="4134288"/>
              <a:ext cx="1800689" cy="2909217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" name="Google Shape;13;p3"/>
          <p:cNvGrpSpPr/>
          <p:nvPr/>
        </p:nvGrpSpPr>
        <p:grpSpPr>
          <a:xfrm>
            <a:off x="-1783446" y="-1761222"/>
            <a:ext cx="12747282" cy="8689396"/>
            <a:chOff x="-1783446" y="-1761222"/>
            <a:chExt cx="12747282" cy="8689396"/>
          </a:xfrm>
        </p:grpSpPr>
        <p:grpSp>
          <p:nvGrpSpPr>
            <p:cNvPr id="14" name="Google Shape;14;p3"/>
            <p:cNvGrpSpPr/>
            <p:nvPr/>
          </p:nvGrpSpPr>
          <p:grpSpPr>
            <a:xfrm>
              <a:off x="6094328" y="-1761222"/>
              <a:ext cx="4869508" cy="4730915"/>
              <a:chOff x="6094328" y="-1761222"/>
              <a:chExt cx="4869508" cy="4730915"/>
            </a:xfrm>
          </p:grpSpPr>
          <p:sp>
            <p:nvSpPr>
              <p:cNvPr id="15" name="Google Shape;15;p3"/>
              <p:cNvSpPr/>
              <p:nvPr/>
            </p:nvSpPr>
            <p:spPr>
              <a:xfrm rot="-3599881">
                <a:off x="8207208" y="281491"/>
                <a:ext cx="2409167" cy="2193319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 rot="-6299960">
                <a:off x="8171756" y="-1380568"/>
                <a:ext cx="1800671" cy="2909188"/>
              </a:xfrm>
              <a:custGeom>
                <a:rect b="b" l="l" r="r" t="t"/>
                <a:pathLst>
                  <a:path extrusionOk="0" h="116371" w="72029">
                    <a:moveTo>
                      <a:pt x="36015" y="0"/>
                    </a:moveTo>
                    <a:cubicBezTo>
                      <a:pt x="33990" y="0"/>
                      <a:pt x="31966" y="1189"/>
                      <a:pt x="31287" y="3567"/>
                    </a:cubicBezTo>
                    <a:lnTo>
                      <a:pt x="896" y="110106"/>
                    </a:lnTo>
                    <a:cubicBezTo>
                      <a:pt x="1" y="113246"/>
                      <a:pt x="2358" y="116370"/>
                      <a:pt x="5623" y="116370"/>
                    </a:cubicBezTo>
                    <a:lnTo>
                      <a:pt x="66405" y="116370"/>
                    </a:lnTo>
                    <a:cubicBezTo>
                      <a:pt x="69671" y="116370"/>
                      <a:pt x="72029" y="113246"/>
                      <a:pt x="71132" y="110106"/>
                    </a:cubicBezTo>
                    <a:lnTo>
                      <a:pt x="40742" y="3567"/>
                    </a:lnTo>
                    <a:cubicBezTo>
                      <a:pt x="40064" y="1189"/>
                      <a:pt x="38039" y="0"/>
                      <a:pt x="36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 rot="3472137">
                <a:off x="6519951" y="-1519047"/>
                <a:ext cx="1623931" cy="1902944"/>
              </a:xfrm>
              <a:prstGeom prst="roundRect">
                <a:avLst>
                  <a:gd fmla="val 1689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3"/>
            <p:cNvGrpSpPr/>
            <p:nvPr/>
          </p:nvGrpSpPr>
          <p:grpSpPr>
            <a:xfrm>
              <a:off x="-1783446" y="2542082"/>
              <a:ext cx="3032478" cy="4386092"/>
              <a:chOff x="-1783446" y="2542082"/>
              <a:chExt cx="3032478" cy="4386092"/>
            </a:xfrm>
          </p:grpSpPr>
          <p:sp>
            <p:nvSpPr>
              <p:cNvPr id="19" name="Google Shape;19;p3"/>
              <p:cNvSpPr/>
              <p:nvPr/>
            </p:nvSpPr>
            <p:spPr>
              <a:xfrm rot="4746154">
                <a:off x="-1758964" y="3968816"/>
                <a:ext cx="2983514" cy="2513771"/>
              </a:xfrm>
              <a:custGeom>
                <a:rect b="b" l="l" r="r" t="t"/>
                <a:pathLst>
                  <a:path extrusionOk="0" h="54766" w="65000">
                    <a:moveTo>
                      <a:pt x="32500" y="0"/>
                    </a:moveTo>
                    <a:cubicBezTo>
                      <a:pt x="29416" y="0"/>
                      <a:pt x="26332" y="1526"/>
                      <a:pt x="24570" y="4579"/>
                    </a:cubicBezTo>
                    <a:lnTo>
                      <a:pt x="3524" y="41030"/>
                    </a:lnTo>
                    <a:cubicBezTo>
                      <a:pt x="0" y="47135"/>
                      <a:pt x="4406" y="54766"/>
                      <a:pt x="11455" y="54766"/>
                    </a:cubicBezTo>
                    <a:lnTo>
                      <a:pt x="53545" y="54766"/>
                    </a:lnTo>
                    <a:cubicBezTo>
                      <a:pt x="60594" y="54766"/>
                      <a:pt x="65000" y="47135"/>
                      <a:pt x="61475" y="41030"/>
                    </a:cubicBezTo>
                    <a:lnTo>
                      <a:pt x="40430" y="4579"/>
                    </a:lnTo>
                    <a:cubicBezTo>
                      <a:pt x="38668" y="1526"/>
                      <a:pt x="35584" y="0"/>
                      <a:pt x="32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 rot="944494">
                <a:off x="-1021085" y="2746280"/>
                <a:ext cx="1706283" cy="1453582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ctrTitle"/>
          </p:nvPr>
        </p:nvSpPr>
        <p:spPr>
          <a:xfrm>
            <a:off x="3242350" y="536400"/>
            <a:ext cx="50937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" name="Google Shape;195;p21"/>
          <p:cNvSpPr txBox="1"/>
          <p:nvPr>
            <p:ph idx="1" type="subTitle"/>
          </p:nvPr>
        </p:nvSpPr>
        <p:spPr>
          <a:xfrm>
            <a:off x="3242431" y="1809902"/>
            <a:ext cx="50937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21"/>
          <p:cNvSpPr/>
          <p:nvPr/>
        </p:nvSpPr>
        <p:spPr>
          <a:xfrm flipH="1" rot="387130">
            <a:off x="7687631" y="-1570472"/>
            <a:ext cx="2409160" cy="2193323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242425" y="3771899"/>
            <a:ext cx="5093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b="0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0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includes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/>
              </a:rPr>
              <a:t>Flaticon</a:t>
            </a:r>
            <a:r>
              <a:rPr b="1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/>
              </a:rPr>
              <a:t>Freepik</a:t>
            </a:r>
            <a:endParaRPr b="1" i="0" sz="1200" u="none" cap="none" strike="noStrike">
              <a:solidFill>
                <a:schemeClr val="lt1"/>
              </a:solidFill>
              <a:highlight>
                <a:srgbClr val="DFDEFC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720000" y="535000"/>
            <a:ext cx="515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720000" y="1341225"/>
            <a:ext cx="38580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4"/>
          <p:cNvGrpSpPr/>
          <p:nvPr/>
        </p:nvGrpSpPr>
        <p:grpSpPr>
          <a:xfrm>
            <a:off x="-1439138" y="1178320"/>
            <a:ext cx="11713226" cy="6195459"/>
            <a:chOff x="-1439138" y="1178320"/>
            <a:chExt cx="11713226" cy="6195459"/>
          </a:xfrm>
        </p:grpSpPr>
        <p:sp>
          <p:nvSpPr>
            <p:cNvPr id="204" name="Google Shape;204;p24"/>
            <p:cNvSpPr/>
            <p:nvPr/>
          </p:nvSpPr>
          <p:spPr>
            <a:xfrm flipH="1" rot="-3407367">
              <a:off x="6434207" y="4180421"/>
              <a:ext cx="2983473" cy="2513736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flipH="1" rot="657157">
              <a:off x="8445236" y="3044642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 rot="-9460795">
              <a:off x="8038910" y="1439720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 flipH="1" rot="1820211">
              <a:off x="-588508" y="3923763"/>
              <a:ext cx="1706333" cy="145362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 flipH="1" rot="-1805117">
              <a:off x="-1189737" y="2668345"/>
              <a:ext cx="1706314" cy="145360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-773963" y="-395597"/>
            <a:ext cx="11441046" cy="7159733"/>
            <a:chOff x="-773963" y="-395597"/>
            <a:chExt cx="11441046" cy="7159733"/>
          </a:xfrm>
        </p:grpSpPr>
        <p:grpSp>
          <p:nvGrpSpPr>
            <p:cNvPr id="211" name="Google Shape;211;p25"/>
            <p:cNvGrpSpPr/>
            <p:nvPr/>
          </p:nvGrpSpPr>
          <p:grpSpPr>
            <a:xfrm>
              <a:off x="7084329" y="670403"/>
              <a:ext cx="3582753" cy="6093733"/>
              <a:chOff x="7084329" y="670403"/>
              <a:chExt cx="3582753" cy="6093733"/>
            </a:xfrm>
          </p:grpSpPr>
          <p:sp>
            <p:nvSpPr>
              <p:cNvPr id="212" name="Google Shape;212;p25"/>
              <p:cNvSpPr/>
              <p:nvPr/>
            </p:nvSpPr>
            <p:spPr>
              <a:xfrm rot="10142843">
                <a:off x="8445236" y="819260"/>
                <a:ext cx="1706302" cy="1453598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 rot="-1339205">
                <a:off x="8038910" y="1789413"/>
                <a:ext cx="1788581" cy="2088367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 flipH="1" rot="2450468">
                <a:off x="7671086" y="3612570"/>
                <a:ext cx="2409240" cy="2691435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" name="Google Shape;215;p25"/>
            <p:cNvSpPr/>
            <p:nvPr/>
          </p:nvSpPr>
          <p:spPr>
            <a:xfrm rot="10142843">
              <a:off x="-651414" y="-24674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 rot="10142843">
              <a:off x="-651414" y="47573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1755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title"/>
          </p:nvPr>
        </p:nvSpPr>
        <p:spPr>
          <a:xfrm>
            <a:off x="717550" y="1378200"/>
            <a:ext cx="1060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717550" y="226341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3403800" y="1378200"/>
            <a:ext cx="1060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4" type="subTitle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5" type="title"/>
          </p:nvPr>
        </p:nvSpPr>
        <p:spPr>
          <a:xfrm>
            <a:off x="6090050" y="1378200"/>
            <a:ext cx="1060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idx="6" type="subTitle"/>
          </p:nvPr>
        </p:nvSpPr>
        <p:spPr>
          <a:xfrm>
            <a:off x="6090050" y="226341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7" type="title"/>
          </p:nvPr>
        </p:nvSpPr>
        <p:spPr>
          <a:xfrm>
            <a:off x="717550" y="3091400"/>
            <a:ext cx="1060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"/>
          <p:cNvSpPr txBox="1"/>
          <p:nvPr>
            <p:ph idx="8" type="subTitle"/>
          </p:nvPr>
        </p:nvSpPr>
        <p:spPr>
          <a:xfrm>
            <a:off x="717550" y="398956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9" type="title"/>
          </p:nvPr>
        </p:nvSpPr>
        <p:spPr>
          <a:xfrm>
            <a:off x="3403800" y="3091400"/>
            <a:ext cx="1060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4"/>
          <p:cNvSpPr txBox="1"/>
          <p:nvPr>
            <p:ph idx="13" type="subTitle"/>
          </p:nvPr>
        </p:nvSpPr>
        <p:spPr>
          <a:xfrm>
            <a:off x="3403800" y="398956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4" type="title"/>
          </p:nvPr>
        </p:nvSpPr>
        <p:spPr>
          <a:xfrm>
            <a:off x="6090050" y="3091400"/>
            <a:ext cx="1060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4"/>
          <p:cNvSpPr txBox="1"/>
          <p:nvPr>
            <p:ph idx="15" type="subTitle"/>
          </p:nvPr>
        </p:nvSpPr>
        <p:spPr>
          <a:xfrm>
            <a:off x="6090050" y="398956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6" type="subTitle"/>
          </p:nvPr>
        </p:nvSpPr>
        <p:spPr>
          <a:xfrm>
            <a:off x="717550" y="18502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7" type="subTitle"/>
          </p:nvPr>
        </p:nvSpPr>
        <p:spPr>
          <a:xfrm>
            <a:off x="3403800" y="18502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8" type="subTitle"/>
          </p:nvPr>
        </p:nvSpPr>
        <p:spPr>
          <a:xfrm>
            <a:off x="6090050" y="18502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9" type="subTitle"/>
          </p:nvPr>
        </p:nvSpPr>
        <p:spPr>
          <a:xfrm>
            <a:off x="717550" y="35801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0" type="subTitle"/>
          </p:nvPr>
        </p:nvSpPr>
        <p:spPr>
          <a:xfrm>
            <a:off x="3403800" y="35801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21" type="subTitle"/>
          </p:nvPr>
        </p:nvSpPr>
        <p:spPr>
          <a:xfrm>
            <a:off x="6090050" y="35801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-1902097" y="1817576"/>
            <a:ext cx="12834957" cy="4606467"/>
            <a:chOff x="-1902097" y="1817576"/>
            <a:chExt cx="12834957" cy="4606467"/>
          </a:xfrm>
        </p:grpSpPr>
        <p:sp>
          <p:nvSpPr>
            <p:cNvPr id="42" name="Google Shape;42;p4"/>
            <p:cNvSpPr/>
            <p:nvPr/>
          </p:nvSpPr>
          <p:spPr>
            <a:xfrm rot="7200119">
              <a:off x="-1554637" y="2802113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4500040">
              <a:off x="-878841" y="3723328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7327863">
              <a:off x="8883305" y="2059751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35000"/>
            <a:ext cx="7708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17475" y="1346525"/>
            <a:ext cx="30249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3839425" y="1346525"/>
            <a:ext cx="45870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-2135953" y="2575043"/>
            <a:ext cx="6550295" cy="4638364"/>
            <a:chOff x="-2135953" y="2575043"/>
            <a:chExt cx="6550295" cy="4638364"/>
          </a:xfrm>
        </p:grpSpPr>
        <p:sp>
          <p:nvSpPr>
            <p:cNvPr id="50" name="Google Shape;50;p5"/>
            <p:cNvSpPr/>
            <p:nvPr/>
          </p:nvSpPr>
          <p:spPr>
            <a:xfrm flipH="1" rot="4222891">
              <a:off x="1510883" y="3948466"/>
              <a:ext cx="2409271" cy="274825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8548346">
              <a:off x="-1182479" y="2912180"/>
              <a:ext cx="2453613" cy="3964090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6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6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175748" y="-1580797"/>
            <a:ext cx="8172957" cy="8679109"/>
            <a:chOff x="175748" y="-1580797"/>
            <a:chExt cx="8172957" cy="8679109"/>
          </a:xfrm>
        </p:grpSpPr>
        <p:sp>
          <p:nvSpPr>
            <p:cNvPr id="57" name="Google Shape;57;p6"/>
            <p:cNvSpPr/>
            <p:nvPr/>
          </p:nvSpPr>
          <p:spPr>
            <a:xfrm rot="3472137">
              <a:off x="6299151" y="-1338622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rot="2032814">
              <a:off x="452416" y="5043977"/>
              <a:ext cx="2055758" cy="161876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3977600" y="2237900"/>
            <a:ext cx="39117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3977600" y="939700"/>
            <a:ext cx="39117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7"/>
          <p:cNvSpPr/>
          <p:nvPr>
            <p:ph idx="2" type="pic"/>
          </p:nvPr>
        </p:nvSpPr>
        <p:spPr>
          <a:xfrm>
            <a:off x="715100" y="918000"/>
            <a:ext cx="2754900" cy="330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63" name="Google Shape;63;p7"/>
          <p:cNvGrpSpPr/>
          <p:nvPr/>
        </p:nvGrpSpPr>
        <p:grpSpPr>
          <a:xfrm>
            <a:off x="7084329" y="670403"/>
            <a:ext cx="3582753" cy="6093733"/>
            <a:chOff x="7084329" y="670403"/>
            <a:chExt cx="3582753" cy="6093733"/>
          </a:xfrm>
        </p:grpSpPr>
        <p:sp>
          <p:nvSpPr>
            <p:cNvPr id="64" name="Google Shape;64;p7"/>
            <p:cNvSpPr/>
            <p:nvPr/>
          </p:nvSpPr>
          <p:spPr>
            <a:xfrm rot="10142843">
              <a:off x="8445236" y="8192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 rot="-1339205">
              <a:off x="8038910" y="1789413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 flipH="1" rot="2450468">
              <a:off x="7671086" y="3612570"/>
              <a:ext cx="2409240" cy="269143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943700" y="3160350"/>
            <a:ext cx="5016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8"/>
          <p:cNvSpPr txBox="1"/>
          <p:nvPr>
            <p:ph idx="1" type="subTitle"/>
          </p:nvPr>
        </p:nvSpPr>
        <p:spPr>
          <a:xfrm>
            <a:off x="943700" y="839800"/>
            <a:ext cx="65583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70" name="Google Shape;70;p8"/>
          <p:cNvGrpSpPr/>
          <p:nvPr/>
        </p:nvGrpSpPr>
        <p:grpSpPr>
          <a:xfrm>
            <a:off x="-1817708" y="2017192"/>
            <a:ext cx="8123539" cy="4919065"/>
            <a:chOff x="-1817708" y="2017192"/>
            <a:chExt cx="8123539" cy="4919065"/>
          </a:xfrm>
        </p:grpSpPr>
        <p:sp>
          <p:nvSpPr>
            <p:cNvPr id="71" name="Google Shape;71;p8"/>
            <p:cNvSpPr/>
            <p:nvPr/>
          </p:nvSpPr>
          <p:spPr>
            <a:xfrm rot="7200119">
              <a:off x="-1470248" y="2512074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4500040">
              <a:off x="-275389" y="3594464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7327863">
              <a:off x="1648594" y="4791137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3936052">
              <a:off x="3668264" y="4297185"/>
              <a:ext cx="2409235" cy="2054120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872400" y="2516650"/>
            <a:ext cx="2336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subTitle"/>
          </p:nvPr>
        </p:nvSpPr>
        <p:spPr>
          <a:xfrm>
            <a:off x="872400" y="2886011"/>
            <a:ext cx="23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3" type="subTitle"/>
          </p:nvPr>
        </p:nvSpPr>
        <p:spPr>
          <a:xfrm>
            <a:off x="3327600" y="2886011"/>
            <a:ext cx="23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4" type="subTitle"/>
          </p:nvPr>
        </p:nvSpPr>
        <p:spPr>
          <a:xfrm>
            <a:off x="5782800" y="2886011"/>
            <a:ext cx="23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5" type="subTitle"/>
          </p:nvPr>
        </p:nvSpPr>
        <p:spPr>
          <a:xfrm>
            <a:off x="3327600" y="2516650"/>
            <a:ext cx="2336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6" type="subTitle"/>
          </p:nvPr>
        </p:nvSpPr>
        <p:spPr>
          <a:xfrm>
            <a:off x="5782800" y="2516650"/>
            <a:ext cx="2336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3" name="Google Shape;83;p9"/>
          <p:cNvGrpSpPr/>
          <p:nvPr/>
        </p:nvGrpSpPr>
        <p:grpSpPr>
          <a:xfrm>
            <a:off x="-1907353" y="2148785"/>
            <a:ext cx="9171509" cy="5009007"/>
            <a:chOff x="-1907353" y="2148785"/>
            <a:chExt cx="9171509" cy="5009007"/>
          </a:xfrm>
        </p:grpSpPr>
        <p:sp>
          <p:nvSpPr>
            <p:cNvPr id="84" name="Google Shape;84;p9"/>
            <p:cNvSpPr/>
            <p:nvPr/>
          </p:nvSpPr>
          <p:spPr>
            <a:xfrm rot="5794650">
              <a:off x="1228707" y="4361052"/>
              <a:ext cx="1623788" cy="2241761"/>
            </a:xfrm>
            <a:prstGeom prst="roundRect">
              <a:avLst>
                <a:gd fmla="val 1689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5728550">
              <a:off x="-2005606" y="2496783"/>
              <a:ext cx="2983465" cy="2513730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2289268">
              <a:off x="-769321" y="4202182"/>
              <a:ext cx="1788626" cy="2088325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rot="-4003336">
              <a:off x="4321270" y="3872251"/>
              <a:ext cx="2409181" cy="274821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 rot="-783359">
              <a:off x="3016803" y="4585318"/>
              <a:ext cx="1701741" cy="2411428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subTitle"/>
          </p:nvPr>
        </p:nvSpPr>
        <p:spPr>
          <a:xfrm>
            <a:off x="872417" y="1399400"/>
            <a:ext cx="251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2" type="subTitle"/>
          </p:nvPr>
        </p:nvSpPr>
        <p:spPr>
          <a:xfrm>
            <a:off x="872400" y="1914152"/>
            <a:ext cx="251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3" type="subTitle"/>
          </p:nvPr>
        </p:nvSpPr>
        <p:spPr>
          <a:xfrm>
            <a:off x="4681345" y="1914152"/>
            <a:ext cx="251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4" type="subTitle"/>
          </p:nvPr>
        </p:nvSpPr>
        <p:spPr>
          <a:xfrm>
            <a:off x="872400" y="3456477"/>
            <a:ext cx="251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5" type="subTitle"/>
          </p:nvPr>
        </p:nvSpPr>
        <p:spPr>
          <a:xfrm>
            <a:off x="4681345" y="3456477"/>
            <a:ext cx="251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6" type="subTitle"/>
          </p:nvPr>
        </p:nvSpPr>
        <p:spPr>
          <a:xfrm>
            <a:off x="872417" y="2941725"/>
            <a:ext cx="251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0"/>
          <p:cNvSpPr txBox="1"/>
          <p:nvPr>
            <p:ph idx="7" type="subTitle"/>
          </p:nvPr>
        </p:nvSpPr>
        <p:spPr>
          <a:xfrm>
            <a:off x="4681350" y="1399400"/>
            <a:ext cx="251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8" type="subTitle"/>
          </p:nvPr>
        </p:nvSpPr>
        <p:spPr>
          <a:xfrm>
            <a:off x="4681350" y="2941725"/>
            <a:ext cx="251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9" name="Google Shape;99;p10"/>
          <p:cNvGrpSpPr/>
          <p:nvPr/>
        </p:nvGrpSpPr>
        <p:grpSpPr>
          <a:xfrm>
            <a:off x="-1439138" y="1178320"/>
            <a:ext cx="11713226" cy="6195459"/>
            <a:chOff x="-1439138" y="1178320"/>
            <a:chExt cx="11713226" cy="6195459"/>
          </a:xfrm>
        </p:grpSpPr>
        <p:sp>
          <p:nvSpPr>
            <p:cNvPr id="100" name="Google Shape;100;p10"/>
            <p:cNvSpPr/>
            <p:nvPr/>
          </p:nvSpPr>
          <p:spPr>
            <a:xfrm flipH="1" rot="-3407367">
              <a:off x="6434207" y="4180421"/>
              <a:ext cx="2983473" cy="2513736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657157">
              <a:off x="8445236" y="3044642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-9460795">
              <a:off x="8038910" y="1439720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 flipH="1" rot="1820211">
              <a:off x="-588508" y="3923763"/>
              <a:ext cx="1706333" cy="145362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 flipH="1" rot="-1805117">
              <a:off x="-1189737" y="2668345"/>
              <a:ext cx="1706314" cy="145360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None/>
              <a:defRPr b="0" i="0" sz="3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ctrTitle"/>
          </p:nvPr>
        </p:nvSpPr>
        <p:spPr>
          <a:xfrm>
            <a:off x="715125" y="1070550"/>
            <a:ext cx="69282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400">
                <a:solidFill>
                  <a:schemeClr val="dk2"/>
                </a:solidFill>
              </a:rPr>
              <a:t>Image Editor</a:t>
            </a:r>
            <a:endParaRPr sz="7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Proiect PCLP3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715125" y="3413175"/>
            <a:ext cx="327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Andrei Pîrlea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Robert-Mihai Damian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rot="3907504">
            <a:off x="2912740" y="4346840"/>
            <a:ext cx="1623958" cy="1618866"/>
          </a:xfrm>
          <a:prstGeom prst="roundRect">
            <a:avLst>
              <a:gd fmla="val 1689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/>
          <p:nvPr/>
        </p:nvSpPr>
        <p:spPr>
          <a:xfrm rot="4746154">
            <a:off x="-1184614" y="3714066"/>
            <a:ext cx="2983514" cy="2513771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1336525" y="4481013"/>
            <a:ext cx="1706275" cy="1453575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 rot="3472137">
            <a:off x="6299151" y="-1338622"/>
            <a:ext cx="1623931" cy="1902944"/>
          </a:xfrm>
          <a:prstGeom prst="roundRect">
            <a:avLst>
              <a:gd fmla="val 1689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 rot="-3235896">
            <a:off x="4276651" y="3957447"/>
            <a:ext cx="2409102" cy="2193301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803175" y="3284179"/>
            <a:ext cx="5879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5939375" y="3434800"/>
            <a:ext cx="87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312CA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742200" y="111975"/>
            <a:ext cx="7258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300">
                <a:solidFill>
                  <a:schemeClr val="dk2"/>
                </a:solidFill>
              </a:rPr>
              <a:t>V1.2</a:t>
            </a:r>
            <a:endParaRPr sz="3300"/>
          </a:p>
        </p:txBody>
      </p:sp>
      <p:pic>
        <p:nvPicPr>
          <p:cNvPr id="321" name="Google Shape;3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88" y="657675"/>
            <a:ext cx="7681230" cy="41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715100" y="535000"/>
            <a:ext cx="77139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/>
              <a:t>Mulțumim pentru atenție!</a:t>
            </a:r>
            <a:endParaRPr sz="4000"/>
          </a:p>
        </p:txBody>
      </p:sp>
      <p:sp>
        <p:nvSpPr>
          <p:cNvPr id="327" name="Google Shape;327;p36"/>
          <p:cNvSpPr/>
          <p:nvPr/>
        </p:nvSpPr>
        <p:spPr>
          <a:xfrm rot="3907504">
            <a:off x="2912740" y="4346840"/>
            <a:ext cx="1623958" cy="1618866"/>
          </a:xfrm>
          <a:prstGeom prst="roundRect">
            <a:avLst>
              <a:gd fmla="val 1689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6"/>
          <p:cNvSpPr/>
          <p:nvPr/>
        </p:nvSpPr>
        <p:spPr>
          <a:xfrm rot="4746154">
            <a:off x="-1184614" y="3714066"/>
            <a:ext cx="2983514" cy="2513771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/>
          <p:nvPr/>
        </p:nvSpPr>
        <p:spPr>
          <a:xfrm rot="-4700511">
            <a:off x="7846107" y="-14529"/>
            <a:ext cx="2409181" cy="2193316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3828300" y="2893975"/>
            <a:ext cx="47973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500">
                <a:solidFill>
                  <a:schemeClr val="accent1"/>
                </a:solidFill>
              </a:rPr>
              <a:t>Despre</a:t>
            </a:r>
            <a:r>
              <a:rPr lang="en" sz="4500"/>
              <a:t> proiect</a:t>
            </a:r>
            <a:endParaRPr sz="4500"/>
          </a:p>
        </p:txBody>
      </p:sp>
      <p:sp>
        <p:nvSpPr>
          <p:cNvPr id="238" name="Google Shape;238;p27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7"/>
          <p:cNvCxnSpPr/>
          <p:nvPr/>
        </p:nvCxnSpPr>
        <p:spPr>
          <a:xfrm>
            <a:off x="3906150" y="39699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27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/>
        </p:nvSpPr>
        <p:spPr>
          <a:xfrm>
            <a:off x="1421700" y="1128750"/>
            <a:ext cx="63006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Image Editor este o aplicație grafică care permite utilizatorilor să editeze și să manipuleze imagini. 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Proiectul își propune să ofere o experiență de editare a imaginilor ușor de utilizat prin implementarea diverselor funcții de prelucrare a imaginilor 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●"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folosind limbajul de programare C 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și afișarea rezultatelor într-o interfață grafică 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●"/>
            </a:pPr>
            <a:r>
              <a:rPr lang="en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creata in Python, utilizând CustomTkinter.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3828300" y="2893975"/>
            <a:ext cx="47973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400">
                <a:solidFill>
                  <a:schemeClr val="accent1"/>
                </a:solidFill>
              </a:rPr>
              <a:t>Concepte</a:t>
            </a:r>
            <a:r>
              <a:rPr lang="en" sz="3400"/>
              <a:t> acoperite</a:t>
            </a:r>
            <a:endParaRPr sz="3400"/>
          </a:p>
        </p:txBody>
      </p:sp>
      <p:sp>
        <p:nvSpPr>
          <p:cNvPr id="256" name="Google Shape;256;p29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 rot="-3599881">
            <a:off x="7782606" y="871420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>
            <a:off x="3906150" y="39699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9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 rot="3133622">
            <a:off x="-542805" y="3493370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 rot="2024670">
            <a:off x="1475448" y="3388266"/>
            <a:ext cx="1799643" cy="1638486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dk2"/>
                </a:solidFill>
              </a:rPr>
              <a:t>Makefile</a:t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 flipH="1" rot="-5794650">
            <a:off x="5375581" y="4105852"/>
            <a:ext cx="1623788" cy="2241761"/>
          </a:xfrm>
          <a:prstGeom prst="roundRect">
            <a:avLst>
              <a:gd fmla="val 1689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0"/>
          <p:cNvSpPr/>
          <p:nvPr/>
        </p:nvSpPr>
        <p:spPr>
          <a:xfrm flipH="1" rot="-5728550">
            <a:off x="7571042" y="2496783"/>
            <a:ext cx="2983465" cy="2513730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/>
          <p:nvPr/>
        </p:nvSpPr>
        <p:spPr>
          <a:xfrm flipH="1" rot="-2289268">
            <a:off x="7124521" y="3897457"/>
            <a:ext cx="1788626" cy="2088325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 flipH="1" rot="783359">
            <a:off x="3566332" y="4406893"/>
            <a:ext cx="1701741" cy="2411428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/>
          <p:nvPr/>
        </p:nvSpPr>
        <p:spPr>
          <a:xfrm flipH="1" rot="-8100000">
            <a:off x="8151197" y="707581"/>
            <a:ext cx="1701703" cy="2411382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58450"/>
            <a:ext cx="6084480" cy="283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lt2"/>
                </a:solidFill>
              </a:rPr>
              <a:t>Functii</a:t>
            </a:r>
            <a:r>
              <a:rPr lang="en"/>
              <a:t> generice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 flipH="1" rot="-4029519">
            <a:off x="6770624" y="-1070036"/>
            <a:ext cx="1623728" cy="2241844"/>
          </a:xfrm>
          <a:prstGeom prst="roundRect">
            <a:avLst>
              <a:gd fmla="val 1689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662307"/>
            <a:ext cx="60102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764125" y="1234200"/>
            <a:ext cx="5217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●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Genericitate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●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Pointeri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●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Pasarea argumentelor prin referinta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●"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Memcpy</a:t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/>
          <p:nvPr/>
        </p:nvSpPr>
        <p:spPr>
          <a:xfrm flipH="1" rot="-3907504">
            <a:off x="4793500" y="4346798"/>
            <a:ext cx="1623958" cy="1618992"/>
          </a:xfrm>
          <a:prstGeom prst="roundRect">
            <a:avLst>
              <a:gd fmla="val 1689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/>
          <p:nvPr/>
        </p:nvSpPr>
        <p:spPr>
          <a:xfrm flipH="1" rot="-4746154">
            <a:off x="7531237" y="3714066"/>
            <a:ext cx="2983514" cy="2513771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/>
          <p:nvPr/>
        </p:nvSpPr>
        <p:spPr>
          <a:xfrm flipH="1" rot="3599881">
            <a:off x="-861635" y="871420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 flipH="1" rot="6299960">
            <a:off x="-135928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/>
          <p:nvPr/>
        </p:nvSpPr>
        <p:spPr>
          <a:xfrm flipH="1" rot="-3472137">
            <a:off x="1407116" y="-1338649"/>
            <a:ext cx="1623931" cy="1903104"/>
          </a:xfrm>
          <a:prstGeom prst="roundRect">
            <a:avLst>
              <a:gd fmla="val 1689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 flipH="1" rot="6863948">
            <a:off x="3380037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/>
          <p:nvPr/>
        </p:nvSpPr>
        <p:spPr>
          <a:xfrm flipH="1" rot="3235896">
            <a:off x="2644399" y="3957467"/>
            <a:ext cx="2409102" cy="2193301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 txBox="1"/>
          <p:nvPr>
            <p:ph type="title"/>
          </p:nvPr>
        </p:nvSpPr>
        <p:spPr>
          <a:xfrm>
            <a:off x="5740900" y="74700"/>
            <a:ext cx="31041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400"/>
              <a:t>Alocarea 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400">
                <a:solidFill>
                  <a:schemeClr val="accent1"/>
                </a:solidFill>
              </a:rPr>
              <a:t>dinamica </a:t>
            </a:r>
            <a:endParaRPr sz="3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400"/>
              <a:t>a memoriei</a:t>
            </a:r>
            <a:endParaRPr sz="3400"/>
          </a:p>
        </p:txBody>
      </p:sp>
      <p:pic>
        <p:nvPicPr>
          <p:cNvPr id="295" name="Google Shape;295;p32"/>
          <p:cNvPicPr preferRelativeResize="0"/>
          <p:nvPr/>
        </p:nvPicPr>
        <p:blipFill rotWithShape="1">
          <a:blip r:embed="rId3">
            <a:alphaModFix/>
          </a:blip>
          <a:srcRect b="-2130" l="-2580" r="2579" t="2129"/>
          <a:stretch/>
        </p:blipFill>
        <p:spPr>
          <a:xfrm>
            <a:off x="1059926" y="1781124"/>
            <a:ext cx="5578048" cy="25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 txBox="1"/>
          <p:nvPr/>
        </p:nvSpPr>
        <p:spPr>
          <a:xfrm>
            <a:off x="7029450" y="2587013"/>
            <a:ext cx="1756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Medium"/>
              <a:buChar char="●"/>
            </a:pPr>
            <a:r>
              <a:rPr lang="en" sz="17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Malloc</a:t>
            </a:r>
            <a:endParaRPr sz="17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Medium"/>
              <a:buChar char="●"/>
            </a:pPr>
            <a:r>
              <a:rPr lang="en" sz="17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Valgrind</a:t>
            </a:r>
            <a:endParaRPr sz="17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Medium"/>
              <a:buChar char="●"/>
            </a:pPr>
            <a:r>
              <a:rPr lang="en" sz="17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GDB</a:t>
            </a:r>
            <a:endParaRPr sz="17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3828300" y="2893975"/>
            <a:ext cx="47973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>
                <a:solidFill>
                  <a:schemeClr val="accent1"/>
                </a:solidFill>
              </a:rPr>
              <a:t>Versiuni</a:t>
            </a:r>
            <a:endParaRPr sz="3800"/>
          </a:p>
        </p:txBody>
      </p:sp>
      <p:sp>
        <p:nvSpPr>
          <p:cNvPr id="302" name="Google Shape;302;p33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 rot="-3599881">
            <a:off x="7782606" y="871420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3"/>
          <p:cNvCxnSpPr/>
          <p:nvPr/>
        </p:nvCxnSpPr>
        <p:spPr>
          <a:xfrm>
            <a:off x="3906150" y="39699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33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/>
          <p:nvPr/>
        </p:nvSpPr>
        <p:spPr>
          <a:xfrm rot="3133622">
            <a:off x="-542805" y="3493370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/>
          <p:nvPr/>
        </p:nvSpPr>
        <p:spPr>
          <a:xfrm rot="2024670">
            <a:off x="1475448" y="3388266"/>
            <a:ext cx="1799643" cy="1638486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00" y="593425"/>
            <a:ext cx="7499500" cy="408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>
            <p:ph type="title"/>
          </p:nvPr>
        </p:nvSpPr>
        <p:spPr>
          <a:xfrm>
            <a:off x="742200" y="111975"/>
            <a:ext cx="7258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300">
                <a:solidFill>
                  <a:schemeClr val="dk2"/>
                </a:solidFill>
              </a:rPr>
              <a:t>V1.0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ism - MK Campaign by Slidesgo">
  <a:themeElements>
    <a:clrScheme name="Simple Light">
      <a:dk1>
        <a:srgbClr val="1F1F1F"/>
      </a:dk1>
      <a:lt1>
        <a:srgbClr val="E6E2D8"/>
      </a:lt1>
      <a:dk2>
        <a:srgbClr val="E9CF55"/>
      </a:dk2>
      <a:lt2>
        <a:srgbClr val="D13737"/>
      </a:lt2>
      <a:accent1>
        <a:srgbClr val="3D84B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6E2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