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30-Nov-15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Guess the movie!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Andrianov</a:t>
            </a:r>
            <a:r>
              <a:rPr lang="en-US" dirty="0" smtClean="0"/>
              <a:t> Andrei</a:t>
            </a:r>
          </a:p>
          <a:p>
            <a:r>
              <a:rPr lang="en-US" dirty="0" smtClean="0"/>
              <a:t>Markowitsch Georg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movies based on screenshot and randomized letters</a:t>
            </a:r>
          </a:p>
          <a:p>
            <a:endParaRPr lang="en-US" dirty="0" smtClean="0"/>
          </a:p>
          <a:p>
            <a:r>
              <a:rPr lang="en-US" dirty="0" smtClean="0"/>
              <a:t>Random movie from a pool of movies</a:t>
            </a:r>
          </a:p>
          <a:p>
            <a:endParaRPr lang="en-US" dirty="0" smtClean="0"/>
          </a:p>
          <a:p>
            <a:r>
              <a:rPr lang="en-US" dirty="0" smtClean="0"/>
              <a:t>Movie pool can be configured by user</a:t>
            </a:r>
          </a:p>
          <a:p>
            <a:endParaRPr lang="en-US" dirty="0" smtClean="0"/>
          </a:p>
          <a:p>
            <a:r>
              <a:rPr lang="en-US" dirty="0" smtClean="0"/>
              <a:t>3 lives per game, lose one live if wrong guess or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looks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81651"/>
            <a:ext cx="2506291" cy="445563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66" y="1981651"/>
            <a:ext cx="2506292" cy="44556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20" y="1981651"/>
            <a:ext cx="2506291" cy="44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</a:t>
            </a:r>
            <a:endParaRPr lang="en-US" sz="3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results by ranking/popularity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only movies with a certain genre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69" y="1139556"/>
            <a:ext cx="2684068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places to get movie data and images</a:t>
            </a:r>
          </a:p>
          <a:p>
            <a:endParaRPr lang="en-US" dirty="0"/>
          </a:p>
          <a:p>
            <a:r>
              <a:rPr lang="en-US" dirty="0" smtClean="0"/>
              <a:t>Community driven and completely free</a:t>
            </a:r>
          </a:p>
          <a:p>
            <a:endParaRPr lang="en-US" dirty="0"/>
          </a:p>
          <a:p>
            <a:r>
              <a:rPr lang="en-US" dirty="0" smtClean="0"/>
              <a:t>Free </a:t>
            </a:r>
            <a:r>
              <a:rPr lang="en-US" dirty="0" err="1" smtClean="0"/>
              <a:t>api</a:t>
            </a:r>
            <a:r>
              <a:rPr lang="en-US" dirty="0" smtClean="0"/>
              <a:t> to access the whole movie database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01" y="419082"/>
            <a:ext cx="3112156" cy="20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702025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40" y="3524995"/>
            <a:ext cx="3033143" cy="30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0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92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Netz</vt:lpstr>
      <vt:lpstr>Guess the movie!</vt:lpstr>
      <vt:lpstr>What it is</vt:lpstr>
      <vt:lpstr>How it looks</vt:lpstr>
      <vt:lpstr>Configuration</vt:lpstr>
      <vt:lpstr>The source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movie!</dc:title>
  <dc:creator>georg markowitsch</dc:creator>
  <cp:lastModifiedBy>georg markowitsch</cp:lastModifiedBy>
  <cp:revision>4</cp:revision>
  <dcterms:created xsi:type="dcterms:W3CDTF">2015-11-30T13:46:05Z</dcterms:created>
  <dcterms:modified xsi:type="dcterms:W3CDTF">2015-11-30T14:18:04Z</dcterms:modified>
</cp:coreProperties>
</file>