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02-Dec-15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Guess the movie!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Andrianov</a:t>
            </a:r>
            <a:r>
              <a:rPr lang="en-US" dirty="0" smtClean="0"/>
              <a:t> Andrei</a:t>
            </a:r>
          </a:p>
          <a:p>
            <a:r>
              <a:rPr lang="en-US" dirty="0" smtClean="0"/>
              <a:t>Markowitsch Georg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0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is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 movies based on screenshot and randomized letters</a:t>
            </a:r>
          </a:p>
          <a:p>
            <a:endParaRPr lang="en-US" dirty="0" smtClean="0"/>
          </a:p>
          <a:p>
            <a:r>
              <a:rPr lang="en-US" dirty="0" smtClean="0"/>
              <a:t>Random movie from a pool of movies</a:t>
            </a:r>
          </a:p>
          <a:p>
            <a:endParaRPr lang="en-US" dirty="0" smtClean="0"/>
          </a:p>
          <a:p>
            <a:r>
              <a:rPr lang="en-US" dirty="0" smtClean="0"/>
              <a:t>Movie pool can be configured by user</a:t>
            </a:r>
          </a:p>
          <a:p>
            <a:endParaRPr lang="en-US" dirty="0" smtClean="0"/>
          </a:p>
          <a:p>
            <a:r>
              <a:rPr lang="en-US" dirty="0" smtClean="0"/>
              <a:t>3 lives per game, lose one live if wrong guess or skip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9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looks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81652"/>
            <a:ext cx="2506291" cy="4455628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66" y="1981651"/>
            <a:ext cx="2506291" cy="445563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20" y="1981652"/>
            <a:ext cx="2506291" cy="44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Configuration</a:t>
            </a:r>
            <a:endParaRPr lang="en-US" sz="3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Get results by ranking/popularity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Get only movies with a certain genre</a:t>
            </a:r>
            <a:endParaRPr lang="en-US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869" y="1139556"/>
            <a:ext cx="2684068" cy="47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0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source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best places to get movie data and images</a:t>
            </a:r>
          </a:p>
          <a:p>
            <a:endParaRPr lang="en-US" dirty="0"/>
          </a:p>
          <a:p>
            <a:r>
              <a:rPr lang="en-US" dirty="0" smtClean="0"/>
              <a:t>Community driven and completely free</a:t>
            </a:r>
          </a:p>
          <a:p>
            <a:endParaRPr lang="en-US" dirty="0"/>
          </a:p>
          <a:p>
            <a:r>
              <a:rPr lang="en-US" dirty="0" smtClean="0"/>
              <a:t>Free </a:t>
            </a:r>
            <a:r>
              <a:rPr lang="en-US" dirty="0" err="1" smtClean="0"/>
              <a:t>api</a:t>
            </a:r>
            <a:r>
              <a:rPr lang="en-US" dirty="0" smtClean="0"/>
              <a:t> to access the whole movie database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901" y="419082"/>
            <a:ext cx="3112156" cy="209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45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1702025"/>
            <a:ext cx="9905998" cy="1905000"/>
          </a:xfrm>
        </p:spPr>
        <p:txBody>
          <a:bodyPr/>
          <a:lstStyle/>
          <a:p>
            <a:pPr algn="ctr"/>
            <a:r>
              <a:rPr lang="en-US" dirty="0" smtClean="0"/>
              <a:t>Thank you for your attention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840" y="3524995"/>
            <a:ext cx="3033143" cy="30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05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92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Netz</vt:lpstr>
      <vt:lpstr>Guess the movie!</vt:lpstr>
      <vt:lpstr>What it is</vt:lpstr>
      <vt:lpstr>How it looks</vt:lpstr>
      <vt:lpstr>Configuration</vt:lpstr>
      <vt:lpstr>The source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Guess the movie!</dc:title>
  <dc:creator>georg markowitsch</dc:creator>
  <cp:lastModifiedBy>georg markowitsch</cp:lastModifiedBy>
  <cp:revision>5</cp:revision>
  <dcterms:created xsi:type="dcterms:W3CDTF">2015-11-30T13:46:05Z</dcterms:created>
  <dcterms:modified xsi:type="dcterms:W3CDTF">2015-12-02T16:39:07Z</dcterms:modified>
</cp:coreProperties>
</file>