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3" r:id="rId6"/>
    <p:sldId id="260" r:id="rId7"/>
    <p:sldId id="274" r:id="rId8"/>
    <p:sldId id="275" r:id="rId9"/>
    <p:sldId id="276" r:id="rId10"/>
    <p:sldId id="263" r:id="rId11"/>
    <p:sldId id="264" r:id="rId12"/>
    <p:sldId id="265" r:id="rId13"/>
    <p:sldId id="277" r:id="rId14"/>
    <p:sldId id="266" r:id="rId15"/>
    <p:sldId id="267" r:id="rId16"/>
    <p:sldId id="278" r:id="rId17"/>
    <p:sldId id="268" r:id="rId18"/>
    <p:sldId id="269" r:id="rId19"/>
    <p:sldId id="270" r:id="rId20"/>
    <p:sldId id="271" r:id="rId21"/>
    <p:sldId id="279"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12/6/2015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VK DESKTOP MUSIC PLAYER</a:t>
            </a:r>
            <a:endParaRPr lang="en-US" dirty="0"/>
          </a:p>
        </p:txBody>
      </p:sp>
      <p:sp>
        <p:nvSpPr>
          <p:cNvPr id="3" name="Subtitle 2"/>
          <p:cNvSpPr>
            <a:spLocks noGrp="1"/>
          </p:cNvSpPr>
          <p:nvPr>
            <p:ph type="subTitle" idx="1"/>
          </p:nvPr>
        </p:nvSpPr>
        <p:spPr/>
        <p:txBody>
          <a:bodyPr/>
          <a:lstStyle/>
          <a:p>
            <a:r>
              <a:rPr lang="en-US" dirty="0" smtClean="0"/>
              <a:t>Andrianov Andrei</a:t>
            </a:r>
          </a:p>
          <a:p>
            <a:r>
              <a:rPr lang="en-US" dirty="0" err="1" smtClean="0"/>
              <a:t>Markowitsch</a:t>
            </a:r>
            <a:r>
              <a:rPr lang="en-US" dirty="0" smtClean="0"/>
              <a:t> Georg</a:t>
            </a:r>
            <a:endParaRPr lang="en-US" dirty="0"/>
          </a:p>
        </p:txBody>
      </p:sp>
    </p:spTree>
    <p:extLst>
      <p:ext uri="{BB962C8B-B14F-4D97-AF65-F5344CB8AC3E}">
        <p14:creationId xmlns:p14="http://schemas.microsoft.com/office/powerpoint/2010/main" val="1225215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Last.fm</a:t>
            </a:r>
            <a:endParaRPr lang="en-US" dirty="0"/>
          </a:p>
        </p:txBody>
      </p:sp>
      <p:sp>
        <p:nvSpPr>
          <p:cNvPr id="3" name="Content Placeholder 2"/>
          <p:cNvSpPr>
            <a:spLocks noGrp="1"/>
          </p:cNvSpPr>
          <p:nvPr>
            <p:ph idx="1"/>
          </p:nvPr>
        </p:nvSpPr>
        <p:spPr/>
        <p:txBody>
          <a:bodyPr>
            <a:normAutofit fontScale="92500"/>
          </a:bodyPr>
          <a:lstStyle/>
          <a:p>
            <a:endParaRPr lang="en-US" dirty="0" smtClean="0"/>
          </a:p>
          <a:p>
            <a:endParaRPr lang="en-US" dirty="0"/>
          </a:p>
          <a:p>
            <a:endParaRPr lang="en-US" dirty="0" smtClean="0"/>
          </a:p>
          <a:p>
            <a:endParaRPr lang="en-US" dirty="0" smtClean="0"/>
          </a:p>
          <a:p>
            <a:r>
              <a:rPr lang="en-US" b="1" dirty="0"/>
              <a:t>Last.fm</a:t>
            </a:r>
            <a:r>
              <a:rPr lang="en-US" dirty="0"/>
              <a:t> is a music website, founded in the United Kingdom in 2002. Using a music recommender system called "</a:t>
            </a:r>
            <a:r>
              <a:rPr lang="en-US" b="1" dirty="0" err="1"/>
              <a:t>Audioscrobbler</a:t>
            </a:r>
            <a:r>
              <a:rPr lang="en-US" dirty="0"/>
              <a:t>", Last.fm builds a detailed profile of each user's musical taste by recording details of the tracks the user listens to, either from Internet radio stations, or the user's computer or many portable music devices</a:t>
            </a:r>
            <a:r>
              <a:rPr lang="en-US" dirty="0" smtClean="0"/>
              <a:t>. </a:t>
            </a:r>
            <a:r>
              <a:rPr lang="en-US" b="1" dirty="0" smtClean="0"/>
              <a:t>@Wikipedia</a:t>
            </a:r>
            <a:endParaRPr lang="ru-RU" b="1" dirty="0" smtClean="0"/>
          </a:p>
          <a:p>
            <a:endParaRPr lang="ru-RU" dirty="0"/>
          </a:p>
          <a:p>
            <a:pPr algn="ctr"/>
            <a:r>
              <a:rPr lang="en-US" dirty="0">
                <a:solidFill>
                  <a:srgbClr val="00B0F0"/>
                </a:solidFill>
              </a:rPr>
              <a:t>http://www.last.fm/api/intro</a:t>
            </a:r>
            <a:endParaRPr lang="en-US" dirty="0"/>
          </a:p>
        </p:txBody>
      </p:sp>
      <p:pic>
        <p:nvPicPr>
          <p:cNvPr id="2052" name="Picture 4" descr="Last.f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834" y="2084832"/>
            <a:ext cx="2834660" cy="72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71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0796" y="324129"/>
            <a:ext cx="8844803" cy="6275720"/>
          </a:xfrm>
          <a:prstGeom prst="rect">
            <a:avLst/>
          </a:prstGeom>
        </p:spPr>
      </p:pic>
    </p:spTree>
    <p:extLst>
      <p:ext uri="{BB962C8B-B14F-4D97-AF65-F5344CB8AC3E}">
        <p14:creationId xmlns:p14="http://schemas.microsoft.com/office/powerpoint/2010/main" val="1048165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1243" y="357467"/>
            <a:ext cx="5321674" cy="6263563"/>
          </a:xfrm>
          <a:prstGeom prst="rect">
            <a:avLst/>
          </a:prstGeom>
        </p:spPr>
      </p:pic>
    </p:spTree>
    <p:extLst>
      <p:ext uri="{BB962C8B-B14F-4D97-AF65-F5344CB8AC3E}">
        <p14:creationId xmlns:p14="http://schemas.microsoft.com/office/powerpoint/2010/main" val="511945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1243" y="357467"/>
            <a:ext cx="5321674" cy="6263563"/>
          </a:xfrm>
          <a:prstGeom prst="rect">
            <a:avLst/>
          </a:prstGeom>
        </p:spPr>
      </p:pic>
      <p:pic>
        <p:nvPicPr>
          <p:cNvPr id="3" name="Picture 2"/>
          <p:cNvPicPr>
            <a:picLocks noChangeAspect="1"/>
          </p:cNvPicPr>
          <p:nvPr/>
        </p:nvPicPr>
        <p:blipFill>
          <a:blip r:embed="rId3"/>
          <a:stretch>
            <a:fillRect/>
          </a:stretch>
        </p:blipFill>
        <p:spPr>
          <a:xfrm>
            <a:off x="6323478" y="357467"/>
            <a:ext cx="5321673" cy="6263562"/>
          </a:xfrm>
          <a:prstGeom prst="rect">
            <a:avLst/>
          </a:prstGeom>
        </p:spPr>
      </p:pic>
      <p:sp>
        <p:nvSpPr>
          <p:cNvPr id="4" name="Right Arrow 3"/>
          <p:cNvSpPr/>
          <p:nvPr/>
        </p:nvSpPr>
        <p:spPr>
          <a:xfrm>
            <a:off x="5777188" y="4867832"/>
            <a:ext cx="779930" cy="41685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611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7543" y="344020"/>
            <a:ext cx="5294780" cy="6231909"/>
          </a:xfrm>
          <a:prstGeom prst="rect">
            <a:avLst/>
          </a:prstGeom>
        </p:spPr>
      </p:pic>
      <p:sp>
        <p:nvSpPr>
          <p:cNvPr id="3" name="Right Arrow 2"/>
          <p:cNvSpPr/>
          <p:nvPr/>
        </p:nvSpPr>
        <p:spPr>
          <a:xfrm>
            <a:off x="2173378" y="3459974"/>
            <a:ext cx="779930" cy="41685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954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4008" y="310105"/>
            <a:ext cx="5321674" cy="6263563"/>
          </a:xfrm>
          <a:prstGeom prst="rect">
            <a:avLst/>
          </a:prstGeom>
        </p:spPr>
      </p:pic>
    </p:spTree>
    <p:extLst>
      <p:ext uri="{BB962C8B-B14F-4D97-AF65-F5344CB8AC3E}">
        <p14:creationId xmlns:p14="http://schemas.microsoft.com/office/powerpoint/2010/main" val="928044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4008" y="310105"/>
            <a:ext cx="5321674" cy="6263563"/>
          </a:xfrm>
          <a:prstGeom prst="rect">
            <a:avLst/>
          </a:prstGeom>
        </p:spPr>
      </p:pic>
      <p:pic>
        <p:nvPicPr>
          <p:cNvPr id="4" name="Picture 3"/>
          <p:cNvPicPr>
            <a:picLocks noChangeAspect="1"/>
          </p:cNvPicPr>
          <p:nvPr/>
        </p:nvPicPr>
        <p:blipFill>
          <a:blip r:embed="rId3"/>
          <a:stretch>
            <a:fillRect/>
          </a:stretch>
        </p:blipFill>
        <p:spPr>
          <a:xfrm>
            <a:off x="6283137" y="310105"/>
            <a:ext cx="5321673" cy="6263562"/>
          </a:xfrm>
          <a:prstGeom prst="rect">
            <a:avLst/>
          </a:prstGeom>
        </p:spPr>
      </p:pic>
    </p:spTree>
    <p:extLst>
      <p:ext uri="{BB962C8B-B14F-4D97-AF65-F5344CB8AC3E}">
        <p14:creationId xmlns:p14="http://schemas.microsoft.com/office/powerpoint/2010/main" val="4217561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5948" y="309749"/>
            <a:ext cx="8414498" cy="6304480"/>
          </a:xfrm>
          <a:prstGeom prst="rect">
            <a:avLst/>
          </a:prstGeom>
        </p:spPr>
      </p:pic>
    </p:spTree>
    <p:extLst>
      <p:ext uri="{BB962C8B-B14F-4D97-AF65-F5344CB8AC3E}">
        <p14:creationId xmlns:p14="http://schemas.microsoft.com/office/powerpoint/2010/main" val="4261960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4786" y="276785"/>
            <a:ext cx="5348568" cy="6295217"/>
          </a:xfrm>
          <a:prstGeom prst="rect">
            <a:avLst/>
          </a:prstGeom>
        </p:spPr>
      </p:pic>
    </p:spTree>
    <p:extLst>
      <p:ext uri="{BB962C8B-B14F-4D97-AF65-F5344CB8AC3E}">
        <p14:creationId xmlns:p14="http://schemas.microsoft.com/office/powerpoint/2010/main" val="2039031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1449" y="188818"/>
            <a:ext cx="9055845" cy="6521264"/>
          </a:xfrm>
          <a:prstGeom prst="rect">
            <a:avLst/>
          </a:prstGeom>
        </p:spPr>
      </p:pic>
    </p:spTree>
    <p:extLst>
      <p:ext uri="{BB962C8B-B14F-4D97-AF65-F5344CB8AC3E}">
        <p14:creationId xmlns:p14="http://schemas.microsoft.com/office/powerpoint/2010/main" val="1334383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Vk.com</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b="1" dirty="0" smtClean="0"/>
              <a:t>VK</a:t>
            </a:r>
            <a:r>
              <a:rPr lang="en-US" dirty="0" smtClean="0"/>
              <a:t> </a:t>
            </a:r>
            <a:r>
              <a:rPr lang="en-US" dirty="0"/>
              <a:t>(originally </a:t>
            </a:r>
            <a:r>
              <a:rPr lang="en-US" b="1" dirty="0" err="1"/>
              <a:t>VKontakte</a:t>
            </a:r>
            <a:r>
              <a:rPr lang="en-US" dirty="0"/>
              <a:t>) is the largest European social network based in St Petersburg</a:t>
            </a:r>
            <a:r>
              <a:rPr lang="en-US" dirty="0" smtClean="0"/>
              <a:t>. </a:t>
            </a:r>
            <a:r>
              <a:rPr lang="en-US" dirty="0"/>
              <a:t>It is available in several languages, but is especially popular among Russian-speaking users</a:t>
            </a:r>
            <a:r>
              <a:rPr lang="en-US" dirty="0" smtClean="0"/>
              <a:t>. </a:t>
            </a:r>
            <a:r>
              <a:rPr lang="en-US" b="1" dirty="0" smtClean="0"/>
              <a:t>@Wikipedia</a:t>
            </a:r>
            <a:endParaRPr lang="ru-RU" b="1" dirty="0" smtClean="0"/>
          </a:p>
          <a:p>
            <a:endParaRPr lang="ru-RU" dirty="0"/>
          </a:p>
          <a:p>
            <a:pPr algn="ctr"/>
            <a:r>
              <a:rPr lang="en-US" dirty="0">
                <a:solidFill>
                  <a:srgbClr val="00B0F0"/>
                </a:solidFill>
              </a:rPr>
              <a:t>https://vk.com/dev/main</a:t>
            </a:r>
            <a:endParaRPr lang="en-US" dirty="0" smtClean="0">
              <a:solidFill>
                <a:srgbClr val="00B0F0"/>
              </a:solidFill>
            </a:endParaRPr>
          </a:p>
          <a:p>
            <a:endParaRPr lang="en-US" dirty="0"/>
          </a:p>
        </p:txBody>
      </p:sp>
      <p:pic>
        <p:nvPicPr>
          <p:cNvPr id="1026" name="Picture 2" descr="VK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664" y="153744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09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4444" y="249890"/>
            <a:ext cx="5454460" cy="6419851"/>
          </a:xfrm>
          <a:prstGeom prst="rect">
            <a:avLst/>
          </a:prstGeom>
        </p:spPr>
      </p:pic>
    </p:spTree>
    <p:extLst>
      <p:ext uri="{BB962C8B-B14F-4D97-AF65-F5344CB8AC3E}">
        <p14:creationId xmlns:p14="http://schemas.microsoft.com/office/powerpoint/2010/main" val="2290729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of used classes</a:t>
            </a:r>
            <a:endParaRPr lang="en-US" dirty="0"/>
          </a:p>
        </p:txBody>
      </p:sp>
      <p:sp>
        <p:nvSpPr>
          <p:cNvPr id="4" name="Content Placeholder 3"/>
          <p:cNvSpPr>
            <a:spLocks noGrp="1"/>
          </p:cNvSpPr>
          <p:nvPr>
            <p:ph idx="1"/>
          </p:nvPr>
        </p:nvSpPr>
        <p:spPr>
          <a:xfrm>
            <a:off x="1024128" y="2286000"/>
            <a:ext cx="4623637" cy="4023360"/>
          </a:xfrm>
        </p:spPr>
        <p:txBody>
          <a:bodyPr>
            <a:normAutofit lnSpcReduction="10000"/>
          </a:bodyPr>
          <a:lstStyle/>
          <a:p>
            <a:r>
              <a:rPr lang="en-US" dirty="0" err="1" smtClean="0"/>
              <a:t>QWidget</a:t>
            </a:r>
            <a:endParaRPr lang="en-US" dirty="0" smtClean="0"/>
          </a:p>
          <a:p>
            <a:r>
              <a:rPr lang="en-US" dirty="0" err="1" smtClean="0"/>
              <a:t>QMediaPlayer</a:t>
            </a:r>
            <a:endParaRPr lang="en-US" dirty="0" smtClean="0"/>
          </a:p>
          <a:p>
            <a:r>
              <a:rPr lang="en-US" dirty="0" err="1" smtClean="0"/>
              <a:t>QMediaPlaylist</a:t>
            </a:r>
            <a:endParaRPr lang="en-US" dirty="0" smtClean="0"/>
          </a:p>
          <a:p>
            <a:r>
              <a:rPr lang="en-US" dirty="0" err="1" smtClean="0"/>
              <a:t>QNetworkAccessManager</a:t>
            </a:r>
            <a:endParaRPr lang="en-US" dirty="0" smtClean="0"/>
          </a:p>
          <a:p>
            <a:r>
              <a:rPr lang="en-US" dirty="0" err="1" smtClean="0"/>
              <a:t>QNetworkRequest</a:t>
            </a:r>
            <a:r>
              <a:rPr lang="en-US" dirty="0" smtClean="0"/>
              <a:t>, </a:t>
            </a:r>
            <a:r>
              <a:rPr lang="en-US" dirty="0" err="1" smtClean="0"/>
              <a:t>QNetworkReply</a:t>
            </a:r>
            <a:endParaRPr lang="en-US" dirty="0" smtClean="0"/>
          </a:p>
          <a:p>
            <a:r>
              <a:rPr lang="en-US" dirty="0" err="1" smtClean="0"/>
              <a:t>QEventLoop</a:t>
            </a:r>
            <a:endParaRPr lang="en-US" dirty="0" smtClean="0"/>
          </a:p>
          <a:p>
            <a:r>
              <a:rPr lang="en-US" dirty="0" err="1" smtClean="0"/>
              <a:t>QCryptographicHash</a:t>
            </a:r>
            <a:endParaRPr lang="en-US" dirty="0" smtClean="0"/>
          </a:p>
          <a:p>
            <a:r>
              <a:rPr lang="en-US" dirty="0" err="1" smtClean="0"/>
              <a:t>QXmlStreamReader</a:t>
            </a:r>
            <a:endParaRPr lang="en-US" dirty="0" smtClean="0"/>
          </a:p>
          <a:p>
            <a:r>
              <a:rPr lang="en-US" dirty="0" err="1" smtClean="0"/>
              <a:t>QUrl</a:t>
            </a:r>
            <a:r>
              <a:rPr lang="en-US" dirty="0" smtClean="0"/>
              <a:t>, </a:t>
            </a:r>
            <a:r>
              <a:rPr lang="en-US" dirty="0" err="1" smtClean="0"/>
              <a:t>QUrlQuery</a:t>
            </a:r>
            <a:endParaRPr lang="en-US" dirty="0"/>
          </a:p>
        </p:txBody>
      </p:sp>
      <p:sp>
        <p:nvSpPr>
          <p:cNvPr id="5" name="Content Placeholder 3"/>
          <p:cNvSpPr txBox="1">
            <a:spLocks/>
          </p:cNvSpPr>
          <p:nvPr/>
        </p:nvSpPr>
        <p:spPr>
          <a:xfrm>
            <a:off x="6407643" y="2277036"/>
            <a:ext cx="4336557"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dirty="0" err="1" smtClean="0"/>
              <a:t>QTime</a:t>
            </a:r>
            <a:r>
              <a:rPr lang="en-US" dirty="0" smtClean="0"/>
              <a:t>, </a:t>
            </a:r>
            <a:r>
              <a:rPr lang="en-US" dirty="0" err="1" smtClean="0"/>
              <a:t>QDateTime</a:t>
            </a:r>
            <a:endParaRPr lang="en-US" dirty="0" smtClean="0"/>
          </a:p>
          <a:p>
            <a:r>
              <a:rPr lang="en-US" dirty="0" err="1" smtClean="0"/>
              <a:t>QMediaMetaData</a:t>
            </a:r>
            <a:endParaRPr lang="en-US" dirty="0" smtClean="0"/>
          </a:p>
          <a:p>
            <a:r>
              <a:rPr lang="en-US" dirty="0" err="1" smtClean="0"/>
              <a:t>QTimer</a:t>
            </a:r>
            <a:endParaRPr lang="en-US" dirty="0" smtClean="0"/>
          </a:p>
          <a:p>
            <a:r>
              <a:rPr lang="en-US" dirty="0" err="1" smtClean="0"/>
              <a:t>QJsonDocument</a:t>
            </a:r>
            <a:endParaRPr lang="en-US" dirty="0" smtClean="0"/>
          </a:p>
          <a:p>
            <a:r>
              <a:rPr lang="en-US" dirty="0" err="1" smtClean="0"/>
              <a:t>QVariantList</a:t>
            </a:r>
            <a:endParaRPr lang="en-US" dirty="0" smtClean="0"/>
          </a:p>
          <a:p>
            <a:r>
              <a:rPr lang="en-US" dirty="0" err="1" smtClean="0"/>
              <a:t>QVariantMap</a:t>
            </a:r>
            <a:endParaRPr lang="en-US" dirty="0" smtClean="0"/>
          </a:p>
          <a:p>
            <a:r>
              <a:rPr lang="en-US" dirty="0" err="1" smtClean="0"/>
              <a:t>QAction</a:t>
            </a:r>
            <a:r>
              <a:rPr lang="en-US" dirty="0" smtClean="0"/>
              <a:t>, </a:t>
            </a:r>
            <a:r>
              <a:rPr lang="en-US" dirty="0" err="1" smtClean="0"/>
              <a:t>QMenu</a:t>
            </a:r>
            <a:endParaRPr lang="en-US" dirty="0" smtClean="0"/>
          </a:p>
          <a:p>
            <a:r>
              <a:rPr lang="en-US" dirty="0" err="1" smtClean="0"/>
              <a:t>QByteArray</a:t>
            </a:r>
            <a:endParaRPr lang="en-US" dirty="0" smtClean="0"/>
          </a:p>
          <a:p>
            <a:r>
              <a:rPr lang="en-US" dirty="0" err="1" smtClean="0"/>
              <a:t>QCursor</a:t>
            </a:r>
            <a:endParaRPr lang="en-US" dirty="0"/>
          </a:p>
        </p:txBody>
      </p:sp>
    </p:spTree>
    <p:extLst>
      <p:ext uri="{BB962C8B-B14F-4D97-AF65-F5344CB8AC3E}">
        <p14:creationId xmlns:p14="http://schemas.microsoft.com/office/powerpoint/2010/main" val="4197095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 for your attention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916" y="3237099"/>
            <a:ext cx="4082034" cy="1940018"/>
          </a:xfrm>
          <a:prstGeom prst="rect">
            <a:avLst/>
          </a:prstGeom>
        </p:spPr>
      </p:pic>
      <p:pic>
        <p:nvPicPr>
          <p:cNvPr id="3076" name="Picture 4" descr="File:Qt logo 2015.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182" y="2777109"/>
            <a:ext cx="1840006" cy="240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02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403411"/>
            <a:ext cx="11282082" cy="6150495"/>
          </a:xfrm>
          <a:prstGeom prst="rect">
            <a:avLst/>
          </a:prstGeom>
        </p:spPr>
      </p:pic>
    </p:spTree>
    <p:extLst>
      <p:ext uri="{BB962C8B-B14F-4D97-AF65-F5344CB8AC3E}">
        <p14:creationId xmlns:p14="http://schemas.microsoft.com/office/powerpoint/2010/main" val="2190827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1692" y="305761"/>
            <a:ext cx="4775387" cy="6246478"/>
          </a:xfrm>
          <a:prstGeom prst="rect">
            <a:avLst/>
          </a:prstGeom>
        </p:spPr>
      </p:pic>
    </p:spTree>
    <p:extLst>
      <p:ext uri="{BB962C8B-B14F-4D97-AF65-F5344CB8AC3E}">
        <p14:creationId xmlns:p14="http://schemas.microsoft.com/office/powerpoint/2010/main" val="496289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1692" y="305761"/>
            <a:ext cx="4775387" cy="6246478"/>
          </a:xfrm>
          <a:prstGeom prst="rect">
            <a:avLst/>
          </a:prstGeom>
        </p:spPr>
      </p:pic>
      <p:pic>
        <p:nvPicPr>
          <p:cNvPr id="5" name="Picture 4"/>
          <p:cNvPicPr>
            <a:picLocks noChangeAspect="1"/>
          </p:cNvPicPr>
          <p:nvPr/>
        </p:nvPicPr>
        <p:blipFill>
          <a:blip r:embed="rId3"/>
          <a:stretch>
            <a:fillRect/>
          </a:stretch>
        </p:blipFill>
        <p:spPr>
          <a:xfrm>
            <a:off x="5987301" y="305760"/>
            <a:ext cx="5308227" cy="6247737"/>
          </a:xfrm>
          <a:prstGeom prst="rect">
            <a:avLst/>
          </a:prstGeom>
        </p:spPr>
      </p:pic>
      <p:sp>
        <p:nvSpPr>
          <p:cNvPr id="6" name="Right Arrow 5"/>
          <p:cNvSpPr/>
          <p:nvPr/>
        </p:nvSpPr>
        <p:spPr>
          <a:xfrm>
            <a:off x="5454460" y="5311583"/>
            <a:ext cx="779930" cy="41685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04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6394" y="505385"/>
            <a:ext cx="5012392" cy="5899541"/>
          </a:xfrm>
          <a:prstGeom prst="rect">
            <a:avLst/>
          </a:prstGeom>
        </p:spPr>
      </p:pic>
    </p:spTree>
    <p:extLst>
      <p:ext uri="{BB962C8B-B14F-4D97-AF65-F5344CB8AC3E}">
        <p14:creationId xmlns:p14="http://schemas.microsoft.com/office/powerpoint/2010/main" val="1390975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6394" y="505385"/>
            <a:ext cx="5012392" cy="5899541"/>
          </a:xfrm>
          <a:prstGeom prst="rect">
            <a:avLst/>
          </a:prstGeom>
        </p:spPr>
      </p:pic>
      <p:pic>
        <p:nvPicPr>
          <p:cNvPr id="4" name="Picture 3"/>
          <p:cNvPicPr>
            <a:picLocks noChangeAspect="1"/>
          </p:cNvPicPr>
          <p:nvPr/>
        </p:nvPicPr>
        <p:blipFill>
          <a:blip r:embed="rId3"/>
          <a:stretch>
            <a:fillRect/>
          </a:stretch>
        </p:blipFill>
        <p:spPr>
          <a:xfrm>
            <a:off x="6363816" y="505385"/>
            <a:ext cx="5012391" cy="5899540"/>
          </a:xfrm>
          <a:prstGeom prst="rect">
            <a:avLst/>
          </a:prstGeom>
        </p:spPr>
      </p:pic>
    </p:spTree>
    <p:extLst>
      <p:ext uri="{BB962C8B-B14F-4D97-AF65-F5344CB8AC3E}">
        <p14:creationId xmlns:p14="http://schemas.microsoft.com/office/powerpoint/2010/main" val="3775977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9160" y="424703"/>
            <a:ext cx="5160309" cy="6073638"/>
          </a:xfrm>
          <a:prstGeom prst="rect">
            <a:avLst/>
          </a:prstGeom>
        </p:spPr>
      </p:pic>
    </p:spTree>
    <p:extLst>
      <p:ext uri="{BB962C8B-B14F-4D97-AF65-F5344CB8AC3E}">
        <p14:creationId xmlns:p14="http://schemas.microsoft.com/office/powerpoint/2010/main" val="2785960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9160" y="424703"/>
            <a:ext cx="5160309" cy="6073638"/>
          </a:xfrm>
          <a:prstGeom prst="rect">
            <a:avLst/>
          </a:prstGeom>
        </p:spPr>
      </p:pic>
      <p:pic>
        <p:nvPicPr>
          <p:cNvPr id="4" name="Picture 3"/>
          <p:cNvPicPr>
            <a:picLocks noChangeAspect="1"/>
          </p:cNvPicPr>
          <p:nvPr/>
        </p:nvPicPr>
        <p:blipFill>
          <a:blip r:embed="rId3"/>
          <a:stretch>
            <a:fillRect/>
          </a:stretch>
        </p:blipFill>
        <p:spPr>
          <a:xfrm>
            <a:off x="6269689" y="424703"/>
            <a:ext cx="5160309" cy="6073638"/>
          </a:xfrm>
          <a:prstGeom prst="rect">
            <a:avLst/>
          </a:prstGeom>
        </p:spPr>
      </p:pic>
      <p:sp>
        <p:nvSpPr>
          <p:cNvPr id="5" name="Right Arrow 4"/>
          <p:cNvSpPr/>
          <p:nvPr/>
        </p:nvSpPr>
        <p:spPr>
          <a:xfrm>
            <a:off x="5736847" y="5311583"/>
            <a:ext cx="779930" cy="41685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441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194</TotalTime>
  <Words>146</Words>
  <Application>Microsoft Office PowerPoint</Application>
  <PresentationFormat>Widescreen</PresentationFormat>
  <Paragraphs>39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Tw Cen MT</vt:lpstr>
      <vt:lpstr>Tw Cen MT Condensed</vt:lpstr>
      <vt:lpstr>Wingdings 3</vt:lpstr>
      <vt:lpstr>Integral</vt:lpstr>
      <vt:lpstr>VK DESKTOP MUSIC PLAYER</vt:lpstr>
      <vt:lpstr>Vk.com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Last.fm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of used classes</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VK DESKTOP MUSIC PLAYER</dc:title>
  <dc:creator>Andrei Andrianov</dc:creator>
  <cp:lastModifiedBy>Andrei Andrianov</cp:lastModifiedBy>
  <cp:revision>28</cp:revision>
  <dcterms:created xsi:type="dcterms:W3CDTF">2015-12-06T21:57:59Z</dcterms:created>
  <dcterms:modified xsi:type="dcterms:W3CDTF">2015-12-07T01:12:23Z</dcterms:modified>
</cp:coreProperties>
</file>