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0"/>
  </p:notesMasterIdLst>
  <p:sldIdLst>
    <p:sldId id="3825" r:id="rId5"/>
    <p:sldId id="3865" r:id="rId6"/>
    <p:sldId id="3885" r:id="rId7"/>
    <p:sldId id="3844" r:id="rId8"/>
    <p:sldId id="3877" r:id="rId9"/>
    <p:sldId id="3881" r:id="rId10"/>
    <p:sldId id="3878" r:id="rId11"/>
    <p:sldId id="3882" r:id="rId12"/>
    <p:sldId id="3887" r:id="rId13"/>
    <p:sldId id="3886" r:id="rId14"/>
    <p:sldId id="3879" r:id="rId15"/>
    <p:sldId id="3883" r:id="rId16"/>
    <p:sldId id="3880" r:id="rId17"/>
    <p:sldId id="3884" r:id="rId18"/>
    <p:sldId id="385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6" userDrawn="1">
          <p15:clr>
            <a:srgbClr val="A4A3A4"/>
          </p15:clr>
        </p15:guide>
        <p15:guide id="2" orient="horz" pos="3360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FD1"/>
    <a:srgbClr val="66CCFF"/>
    <a:srgbClr val="7FEEAD"/>
    <a:srgbClr val="EC34CF"/>
    <a:srgbClr val="54F6A5"/>
    <a:srgbClr val="9D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1" autoAdjust="0"/>
    <p:restoredTop sz="95226" autoAdjust="0"/>
  </p:normalViewPr>
  <p:slideViewPr>
    <p:cSldViewPr snapToGrid="0">
      <p:cViewPr varScale="1">
        <p:scale>
          <a:sx n="67" d="100"/>
          <a:sy n="67" d="100"/>
        </p:scale>
        <p:origin x="82" y="398"/>
      </p:cViewPr>
      <p:guideLst>
        <p:guide orient="horz" pos="1176"/>
        <p:guide orient="horz" pos="3360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0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3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gif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28.jpe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Relationship Id="rId1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emf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1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Peruvian Time Matrix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Andrei Bartra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B067F3-9E58-44B1-A107-B6246F256D13}"/>
              </a:ext>
            </a:extLst>
          </p:cNvPr>
          <p:cNvSpPr/>
          <p:nvPr/>
        </p:nvSpPr>
        <p:spPr>
          <a:xfrm>
            <a:off x="483813" y="1053076"/>
            <a:ext cx="5458495" cy="227627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Images and Logos — Dask documentation">
            <a:extLst>
              <a:ext uri="{FF2B5EF4-FFF2-40B4-BE49-F238E27FC236}">
                <a16:creationId xmlns:a16="http://schemas.microsoft.com/office/drawing/2014/main" id="{E571463C-4346-4F20-B70B-67EEC2C6C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15" y="2115916"/>
            <a:ext cx="1418312" cy="63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itle 3">
            <a:extLst>
              <a:ext uri="{FF2B5EF4-FFF2-40B4-BE49-F238E27FC236}">
                <a16:creationId xmlns:a16="http://schemas.microsoft.com/office/drawing/2014/main" id="{B324D675-907F-4A45-8AF8-90D5E3E1E7CB}"/>
              </a:ext>
            </a:extLst>
          </p:cNvPr>
          <p:cNvSpPr txBox="1">
            <a:spLocks/>
          </p:cNvSpPr>
          <p:nvPr/>
        </p:nvSpPr>
        <p:spPr>
          <a:xfrm>
            <a:off x="539496" y="365124"/>
            <a:ext cx="6262748" cy="8726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plan and the failures</a:t>
            </a:r>
          </a:p>
        </p:txBody>
      </p:sp>
      <p:pic>
        <p:nvPicPr>
          <p:cNvPr id="4098" name="Picture 2" descr="Images and Logos — Dask documentation">
            <a:extLst>
              <a:ext uri="{FF2B5EF4-FFF2-40B4-BE49-F238E27FC236}">
                <a16:creationId xmlns:a16="http://schemas.microsoft.com/office/drawing/2014/main" id="{93D51969-7D3A-41C3-AA49-1117E0D50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16" y="1138703"/>
            <a:ext cx="1418312" cy="63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F24671-3E29-43EA-8B5D-9BEA4D06F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2" r="8642" b="4927"/>
          <a:stretch/>
        </p:blipFill>
        <p:spPr>
          <a:xfrm>
            <a:off x="1577932" y="1617671"/>
            <a:ext cx="713548" cy="570433"/>
          </a:xfrm>
          <a:prstGeom prst="rect">
            <a:avLst/>
          </a:prstGeom>
        </p:spPr>
      </p:pic>
      <p:pic>
        <p:nvPicPr>
          <p:cNvPr id="5" name="Picture 22" descr="Imagen relacionada">
            <a:extLst>
              <a:ext uri="{FF2B5EF4-FFF2-40B4-BE49-F238E27FC236}">
                <a16:creationId xmlns:a16="http://schemas.microsoft.com/office/drawing/2014/main" id="{5D5EAE4C-CA88-43BD-9C11-509A35FDF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35" y="2532590"/>
            <a:ext cx="645062" cy="64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easuring Icons - Download Free Vector Icons | Noun Project">
            <a:extLst>
              <a:ext uri="{FF2B5EF4-FFF2-40B4-BE49-F238E27FC236}">
                <a16:creationId xmlns:a16="http://schemas.microsoft.com/office/drawing/2014/main" id="{490C0688-10F3-4A36-8054-56E680A2A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348" y="1990826"/>
            <a:ext cx="714569" cy="71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7A4576-AA6B-48FD-A5A8-804531DB97F6}"/>
              </a:ext>
            </a:extLst>
          </p:cNvPr>
          <p:cNvSpPr/>
          <p:nvPr/>
        </p:nvSpPr>
        <p:spPr>
          <a:xfrm>
            <a:off x="4365020" y="2072792"/>
            <a:ext cx="620328" cy="52270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A*</a:t>
            </a:r>
          </a:p>
        </p:txBody>
      </p:sp>
      <p:pic>
        <p:nvPicPr>
          <p:cNvPr id="4102" name="Picture 6" descr="APPLY in R with apply() function ✓ [with EXAMPLES]">
            <a:extLst>
              <a:ext uri="{FF2B5EF4-FFF2-40B4-BE49-F238E27FC236}">
                <a16:creationId xmlns:a16="http://schemas.microsoft.com/office/drawing/2014/main" id="{CAC58219-DCCC-4758-A3C6-A4F92A9E80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8" t="15161" r="39625" b="69401"/>
          <a:stretch/>
        </p:blipFill>
        <p:spPr bwMode="auto">
          <a:xfrm>
            <a:off x="2474386" y="2120778"/>
            <a:ext cx="1890634" cy="53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07CC8D18-0741-465A-A79F-C729676051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3888" y="4282629"/>
            <a:ext cx="1524003" cy="9144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BEB9B9-5FE0-4374-92AA-8A590DE161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2" r="8642" b="4927"/>
          <a:stretch/>
        </p:blipFill>
        <p:spPr>
          <a:xfrm>
            <a:off x="1601717" y="4162725"/>
            <a:ext cx="713548" cy="570433"/>
          </a:xfrm>
          <a:prstGeom prst="rect">
            <a:avLst/>
          </a:prstGeom>
        </p:spPr>
      </p:pic>
      <p:pic>
        <p:nvPicPr>
          <p:cNvPr id="16" name="Picture 22" descr="Imagen relacionada">
            <a:extLst>
              <a:ext uri="{FF2B5EF4-FFF2-40B4-BE49-F238E27FC236}">
                <a16:creationId xmlns:a16="http://schemas.microsoft.com/office/drawing/2014/main" id="{A311CD51-91D8-4E5B-9DDA-D3F10CEA5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20" y="5021642"/>
            <a:ext cx="645062" cy="64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Numba: A High Performance Python Compiler">
            <a:extLst>
              <a:ext uri="{FF2B5EF4-FFF2-40B4-BE49-F238E27FC236}">
                <a16:creationId xmlns:a16="http://schemas.microsoft.com/office/drawing/2014/main" id="{75DF92C9-664E-4A33-A50E-50AA9ABD8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020" y="1719885"/>
            <a:ext cx="987684" cy="26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41432C2E-C073-422E-BE5E-142BDDD7B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8" y="3551709"/>
            <a:ext cx="1592359" cy="64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CC43E287-5648-4468-82E5-3B78E9727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27" y="4592196"/>
            <a:ext cx="1507889" cy="59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RISELab at UC Berkeley - Projects">
            <a:extLst>
              <a:ext uri="{FF2B5EF4-FFF2-40B4-BE49-F238E27FC236}">
                <a16:creationId xmlns:a16="http://schemas.microsoft.com/office/drawing/2014/main" id="{74F43A55-EB07-4BA9-96D4-2111AC006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05" b="34866"/>
          <a:stretch/>
        </p:blipFill>
        <p:spPr bwMode="auto">
          <a:xfrm>
            <a:off x="2609098" y="4516917"/>
            <a:ext cx="1611474" cy="64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NetworkX | Berkeley Institute for Data Science">
            <a:extLst>
              <a:ext uri="{FF2B5EF4-FFF2-40B4-BE49-F238E27FC236}">
                <a16:creationId xmlns:a16="http://schemas.microsoft.com/office/drawing/2014/main" id="{207BB369-0A93-45D2-AEA5-E3F5A04BD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130" y="1866900"/>
            <a:ext cx="1421102" cy="79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MPI Is 25 Years Old!">
            <a:extLst>
              <a:ext uri="{FF2B5EF4-FFF2-40B4-BE49-F238E27FC236}">
                <a16:creationId xmlns:a16="http://schemas.microsoft.com/office/drawing/2014/main" id="{CE0E7D95-CACA-48E6-9179-25CE536F0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744" y="4516917"/>
            <a:ext cx="1611474" cy="5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Scratched textured fail stamp seal Royalty Free Vector Image">
            <a:extLst>
              <a:ext uri="{FF2B5EF4-FFF2-40B4-BE49-F238E27FC236}">
                <a16:creationId xmlns:a16="http://schemas.microsoft.com/office/drawing/2014/main" id="{695364A6-3832-4471-BBEE-1184683C8B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26"/>
          <a:stretch/>
        </p:blipFill>
        <p:spPr bwMode="auto">
          <a:xfrm>
            <a:off x="1808406" y="1343750"/>
            <a:ext cx="2825866" cy="191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4" descr="Scratched textured fail stamp seal Royalty Free Vector Image">
            <a:extLst>
              <a:ext uri="{FF2B5EF4-FFF2-40B4-BE49-F238E27FC236}">
                <a16:creationId xmlns:a16="http://schemas.microsoft.com/office/drawing/2014/main" id="{878F6859-541C-49CB-A580-02310E03D2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26"/>
          <a:stretch/>
        </p:blipFill>
        <p:spPr bwMode="auto">
          <a:xfrm>
            <a:off x="1843063" y="3695759"/>
            <a:ext cx="2825866" cy="191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FFA8965-AB59-4DF5-A90F-B57F8C7B05C6}"/>
              </a:ext>
            </a:extLst>
          </p:cNvPr>
          <p:cNvSpPr/>
          <p:nvPr/>
        </p:nvSpPr>
        <p:spPr>
          <a:xfrm>
            <a:off x="501462" y="3566119"/>
            <a:ext cx="5458495" cy="227627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383FD60-F65B-40AB-9EA2-DAEBE1DBD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2" r="8642" b="4927"/>
          <a:stretch/>
        </p:blipFill>
        <p:spPr>
          <a:xfrm>
            <a:off x="7394016" y="1624722"/>
            <a:ext cx="713548" cy="570433"/>
          </a:xfrm>
          <a:prstGeom prst="rect">
            <a:avLst/>
          </a:prstGeom>
        </p:spPr>
      </p:pic>
      <p:pic>
        <p:nvPicPr>
          <p:cNvPr id="49" name="Picture 22" descr="Imagen relacionada">
            <a:extLst>
              <a:ext uri="{FF2B5EF4-FFF2-40B4-BE49-F238E27FC236}">
                <a16:creationId xmlns:a16="http://schemas.microsoft.com/office/drawing/2014/main" id="{62CF8A79-BC8D-4960-B003-C14AF601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19" y="2483639"/>
            <a:ext cx="645062" cy="64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>
            <a:extLst>
              <a:ext uri="{FF2B5EF4-FFF2-40B4-BE49-F238E27FC236}">
                <a16:creationId xmlns:a16="http://schemas.microsoft.com/office/drawing/2014/main" id="{22AB3CD0-D146-456F-A2CA-8A0FD0A0A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937" y="1013706"/>
            <a:ext cx="1592359" cy="64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4">
            <a:extLst>
              <a:ext uri="{FF2B5EF4-FFF2-40B4-BE49-F238E27FC236}">
                <a16:creationId xmlns:a16="http://schemas.microsoft.com/office/drawing/2014/main" id="{933E4E4B-8E0A-4269-862D-A83E4B1CC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026" y="2054193"/>
            <a:ext cx="1507889" cy="59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6" descr="RISELab at UC Berkeley - Projects">
            <a:extLst>
              <a:ext uri="{FF2B5EF4-FFF2-40B4-BE49-F238E27FC236}">
                <a16:creationId xmlns:a16="http://schemas.microsoft.com/office/drawing/2014/main" id="{CD51D5F7-F2EB-4BB3-9907-DA5C62170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05" b="34866"/>
          <a:stretch/>
        </p:blipFill>
        <p:spPr bwMode="auto">
          <a:xfrm>
            <a:off x="8401397" y="1978914"/>
            <a:ext cx="1611474" cy="64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4" descr="Scratched textured fail stamp seal Royalty Free Vector Image">
            <a:extLst>
              <a:ext uri="{FF2B5EF4-FFF2-40B4-BE49-F238E27FC236}">
                <a16:creationId xmlns:a16="http://schemas.microsoft.com/office/drawing/2014/main" id="{4C3FFB19-FEA6-4C7A-B160-5D851E13DF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26"/>
          <a:stretch/>
        </p:blipFill>
        <p:spPr bwMode="auto">
          <a:xfrm>
            <a:off x="7635362" y="1157756"/>
            <a:ext cx="2825866" cy="191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55F798B-E452-4EA5-BDB9-BDC03B7510F9}"/>
              </a:ext>
            </a:extLst>
          </p:cNvPr>
          <p:cNvSpPr/>
          <p:nvPr/>
        </p:nvSpPr>
        <p:spPr>
          <a:xfrm>
            <a:off x="6293761" y="1028116"/>
            <a:ext cx="5458495" cy="227627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 descr="Logo, company name&#10;&#10;Description automatically generated">
            <a:extLst>
              <a:ext uri="{FF2B5EF4-FFF2-40B4-BE49-F238E27FC236}">
                <a16:creationId xmlns:a16="http://schemas.microsoft.com/office/drawing/2014/main" id="{15705663-DF72-4147-91C1-787D3B01F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6187" y="4273742"/>
            <a:ext cx="1524003" cy="91440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F6C3FB4-B39A-45C2-97ED-7C8740A8D9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2" r="8642" b="4927"/>
          <a:stretch/>
        </p:blipFill>
        <p:spPr>
          <a:xfrm>
            <a:off x="7394016" y="4153838"/>
            <a:ext cx="713548" cy="570433"/>
          </a:xfrm>
          <a:prstGeom prst="rect">
            <a:avLst/>
          </a:prstGeom>
        </p:spPr>
      </p:pic>
      <p:pic>
        <p:nvPicPr>
          <p:cNvPr id="65" name="Picture 22" descr="Imagen relacionada">
            <a:extLst>
              <a:ext uri="{FF2B5EF4-FFF2-40B4-BE49-F238E27FC236}">
                <a16:creationId xmlns:a16="http://schemas.microsoft.com/office/drawing/2014/main" id="{D4D40302-4490-4C2A-9263-30D194FC4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19" y="5012755"/>
            <a:ext cx="645062" cy="64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id="{8B91E116-DC4B-4D54-8936-15FBB9EEB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937" y="3542822"/>
            <a:ext cx="1592359" cy="64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4">
            <a:extLst>
              <a:ext uri="{FF2B5EF4-FFF2-40B4-BE49-F238E27FC236}">
                <a16:creationId xmlns:a16="http://schemas.microsoft.com/office/drawing/2014/main" id="{381796A8-515F-482F-85D8-8E2D73348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026" y="4583309"/>
            <a:ext cx="1507889" cy="59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4745CED-28D5-4AC7-9EED-0CC64036E663}"/>
              </a:ext>
            </a:extLst>
          </p:cNvPr>
          <p:cNvSpPr/>
          <p:nvPr/>
        </p:nvSpPr>
        <p:spPr>
          <a:xfrm>
            <a:off x="6293761" y="3557232"/>
            <a:ext cx="5458495" cy="227627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22" name="Picture 26" descr="Success Stamp Green - Free image on Pixabay">
            <a:extLst>
              <a:ext uri="{FF2B5EF4-FFF2-40B4-BE49-F238E27FC236}">
                <a16:creationId xmlns:a16="http://schemas.microsoft.com/office/drawing/2014/main" id="{75E88C30-E447-4393-89E9-58B31BCDC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8" b="17794"/>
          <a:stretch/>
        </p:blipFill>
        <p:spPr bwMode="auto">
          <a:xfrm rot="849924">
            <a:off x="7061525" y="3163853"/>
            <a:ext cx="4077318" cy="266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87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800" decel="1000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800" decel="100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800" decel="100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800" decel="100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45" grpId="0" animBg="1"/>
      <p:bldP spid="54" grpId="0" animBg="1"/>
      <p:bldP spid="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Hexágono 19">
            <a:extLst>
              <a:ext uri="{FF2B5EF4-FFF2-40B4-BE49-F238E27FC236}">
                <a16:creationId xmlns:a16="http://schemas.microsoft.com/office/drawing/2014/main" id="{BBA2F217-77A3-47AD-AA95-3415EBD9BA4B}"/>
              </a:ext>
            </a:extLst>
          </p:cNvPr>
          <p:cNvSpPr/>
          <p:nvPr/>
        </p:nvSpPr>
        <p:spPr>
          <a:xfrm>
            <a:off x="1741817" y="1905000"/>
            <a:ext cx="2042161" cy="1685268"/>
          </a:xfrm>
          <a:prstGeom prst="hexagon">
            <a:avLst/>
          </a:prstGeom>
          <a:solidFill>
            <a:srgbClr val="F2802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The</a:t>
            </a:r>
            <a:r>
              <a:rPr lang="es-PE" sz="1800" b="1" i="1" dirty="0">
                <a:latin typeface="Flexo" pitchFamily="50" charset="0"/>
              </a:rPr>
              <a:t> </a:t>
            </a:r>
            <a:r>
              <a:rPr lang="es-PE" sz="1800" b="1" i="1" dirty="0" err="1">
                <a:latin typeface="Flexo" pitchFamily="50" charset="0"/>
              </a:rPr>
              <a:t>Challenge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28" name="Hexágono 20">
            <a:extLst>
              <a:ext uri="{FF2B5EF4-FFF2-40B4-BE49-F238E27FC236}">
                <a16:creationId xmlns:a16="http://schemas.microsoft.com/office/drawing/2014/main" id="{58CA90C2-9726-4E76-A818-962A80E467AE}"/>
              </a:ext>
            </a:extLst>
          </p:cNvPr>
          <p:cNvSpPr/>
          <p:nvPr/>
        </p:nvSpPr>
        <p:spPr>
          <a:xfrm>
            <a:off x="5075541" y="1905000"/>
            <a:ext cx="2042161" cy="1685268"/>
          </a:xfrm>
          <a:prstGeom prst="hexagon">
            <a:avLst/>
          </a:prstGeom>
          <a:solidFill>
            <a:srgbClr val="EC147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Path</a:t>
            </a:r>
            <a:r>
              <a:rPr lang="es-PE" sz="1800" b="1" i="1" dirty="0">
                <a:latin typeface="Flexo" pitchFamily="50" charset="0"/>
              </a:rPr>
              <a:t> </a:t>
            </a:r>
            <a:r>
              <a:rPr lang="es-PE" sz="1800" b="1" i="1" dirty="0" err="1">
                <a:latin typeface="Flexo" pitchFamily="50" charset="0"/>
              </a:rPr>
              <a:t>to</a:t>
            </a:r>
            <a:r>
              <a:rPr lang="es-PE" sz="1800" b="1" i="1" dirty="0">
                <a:latin typeface="Flexo" pitchFamily="50" charset="0"/>
              </a:rPr>
              <a:t> a </a:t>
            </a:r>
            <a:r>
              <a:rPr lang="es-PE" sz="1800" b="1" i="1" dirty="0" err="1">
                <a:latin typeface="Flexo" pitchFamily="50" charset="0"/>
              </a:rPr>
              <a:t>Solution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29" name="Hexágono 7">
            <a:extLst>
              <a:ext uri="{FF2B5EF4-FFF2-40B4-BE49-F238E27FC236}">
                <a16:creationId xmlns:a16="http://schemas.microsoft.com/office/drawing/2014/main" id="{A4590449-3097-487E-A54A-4F9C6169F6C4}"/>
              </a:ext>
            </a:extLst>
          </p:cNvPr>
          <p:cNvSpPr/>
          <p:nvPr/>
        </p:nvSpPr>
        <p:spPr>
          <a:xfrm>
            <a:off x="6742403" y="2749073"/>
            <a:ext cx="2042161" cy="1685268"/>
          </a:xfrm>
          <a:prstGeom prst="hexagon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Results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30" name="Hexágono 7">
            <a:extLst>
              <a:ext uri="{FF2B5EF4-FFF2-40B4-BE49-F238E27FC236}">
                <a16:creationId xmlns:a16="http://schemas.microsoft.com/office/drawing/2014/main" id="{6F370E9A-F997-43F5-8D1E-13DA9092EE58}"/>
              </a:ext>
            </a:extLst>
          </p:cNvPr>
          <p:cNvSpPr/>
          <p:nvPr/>
        </p:nvSpPr>
        <p:spPr>
          <a:xfrm>
            <a:off x="8409265" y="1905000"/>
            <a:ext cx="2042161" cy="1685268"/>
          </a:xfrm>
          <a:prstGeom prst="hexagon">
            <a:avLst/>
          </a:prstGeom>
          <a:solidFill>
            <a:schemeClr val="accent5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err="1">
                <a:latin typeface="Flexo" pitchFamily="50" charset="0"/>
              </a:rPr>
              <a:t>To</a:t>
            </a:r>
            <a:r>
              <a:rPr lang="es-PE" b="1" i="1" dirty="0">
                <a:latin typeface="Flexo" pitchFamily="50" charset="0"/>
              </a:rPr>
              <a:t> Do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31" name="Hexágono 14">
            <a:extLst>
              <a:ext uri="{FF2B5EF4-FFF2-40B4-BE49-F238E27FC236}">
                <a16:creationId xmlns:a16="http://schemas.microsoft.com/office/drawing/2014/main" id="{003545D9-B4D5-45A0-A67A-BFE8FA0C7921}"/>
              </a:ext>
            </a:extLst>
          </p:cNvPr>
          <p:cNvSpPr/>
          <p:nvPr/>
        </p:nvSpPr>
        <p:spPr>
          <a:xfrm>
            <a:off x="3406815" y="2747634"/>
            <a:ext cx="2042161" cy="1685268"/>
          </a:xfrm>
          <a:prstGeom prst="hexagon">
            <a:avLst/>
          </a:prstGeom>
          <a:solidFill>
            <a:srgbClr val="10B4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>
                <a:latin typeface="Flexo" pitchFamily="50" charset="0"/>
              </a:rPr>
              <a:t>Data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17" name="Hexágono 19">
            <a:extLst>
              <a:ext uri="{FF2B5EF4-FFF2-40B4-BE49-F238E27FC236}">
                <a16:creationId xmlns:a16="http://schemas.microsoft.com/office/drawing/2014/main" id="{A15BA559-4370-4D23-847E-A68C6635C4F3}"/>
              </a:ext>
            </a:extLst>
          </p:cNvPr>
          <p:cNvSpPr/>
          <p:nvPr/>
        </p:nvSpPr>
        <p:spPr>
          <a:xfrm>
            <a:off x="1741817" y="1905000"/>
            <a:ext cx="2042161" cy="1685268"/>
          </a:xfrm>
          <a:prstGeom prst="hexagon">
            <a:avLst/>
          </a:prstGeom>
          <a:solidFill>
            <a:srgbClr val="F28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The</a:t>
            </a:r>
            <a:r>
              <a:rPr lang="es-PE" sz="1800" b="1" i="1" dirty="0">
                <a:latin typeface="Flexo" pitchFamily="50" charset="0"/>
              </a:rPr>
              <a:t> </a:t>
            </a:r>
            <a:r>
              <a:rPr lang="es-PE" sz="1800" b="1" i="1" dirty="0" err="1">
                <a:latin typeface="Flexo" pitchFamily="50" charset="0"/>
              </a:rPr>
              <a:t>Challenge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18" name="Hexágono 20">
            <a:extLst>
              <a:ext uri="{FF2B5EF4-FFF2-40B4-BE49-F238E27FC236}">
                <a16:creationId xmlns:a16="http://schemas.microsoft.com/office/drawing/2014/main" id="{65A9ADAD-1F8A-419B-B5E5-1E0DCC02C717}"/>
              </a:ext>
            </a:extLst>
          </p:cNvPr>
          <p:cNvSpPr/>
          <p:nvPr/>
        </p:nvSpPr>
        <p:spPr>
          <a:xfrm>
            <a:off x="5075541" y="1905000"/>
            <a:ext cx="2042161" cy="1685268"/>
          </a:xfrm>
          <a:prstGeom prst="hexagon">
            <a:avLst/>
          </a:prstGeom>
          <a:solidFill>
            <a:srgbClr val="EC1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Path</a:t>
            </a:r>
            <a:r>
              <a:rPr lang="es-PE" sz="1800" b="1" i="1" dirty="0">
                <a:latin typeface="Flexo" pitchFamily="50" charset="0"/>
              </a:rPr>
              <a:t> </a:t>
            </a:r>
            <a:r>
              <a:rPr lang="es-PE" sz="1800" b="1" i="1" dirty="0" err="1">
                <a:latin typeface="Flexo" pitchFamily="50" charset="0"/>
              </a:rPr>
              <a:t>to</a:t>
            </a:r>
            <a:r>
              <a:rPr lang="es-PE" sz="1800" b="1" i="1" dirty="0">
                <a:latin typeface="Flexo" pitchFamily="50" charset="0"/>
              </a:rPr>
              <a:t> a </a:t>
            </a:r>
            <a:r>
              <a:rPr lang="es-PE" sz="1800" b="1" i="1" dirty="0" err="1">
                <a:latin typeface="Flexo" pitchFamily="50" charset="0"/>
              </a:rPr>
              <a:t>Solution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19" name="Hexágono 7">
            <a:extLst>
              <a:ext uri="{FF2B5EF4-FFF2-40B4-BE49-F238E27FC236}">
                <a16:creationId xmlns:a16="http://schemas.microsoft.com/office/drawing/2014/main" id="{2CB18FDF-B349-44B2-9DAF-8825FABDAEA8}"/>
              </a:ext>
            </a:extLst>
          </p:cNvPr>
          <p:cNvSpPr/>
          <p:nvPr/>
        </p:nvSpPr>
        <p:spPr>
          <a:xfrm>
            <a:off x="6742403" y="2749073"/>
            <a:ext cx="2042161" cy="1685268"/>
          </a:xfrm>
          <a:prstGeom prst="hexag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err="1">
                <a:latin typeface="Flexo" pitchFamily="50" charset="0"/>
              </a:rPr>
              <a:t>Results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20" name="Hexágono 7">
            <a:extLst>
              <a:ext uri="{FF2B5EF4-FFF2-40B4-BE49-F238E27FC236}">
                <a16:creationId xmlns:a16="http://schemas.microsoft.com/office/drawing/2014/main" id="{6BC63556-B37C-40F8-8B2A-DE3B751CBDD2}"/>
              </a:ext>
            </a:extLst>
          </p:cNvPr>
          <p:cNvSpPr/>
          <p:nvPr/>
        </p:nvSpPr>
        <p:spPr>
          <a:xfrm>
            <a:off x="8409265" y="1905000"/>
            <a:ext cx="2042161" cy="1685268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To</a:t>
            </a:r>
            <a:r>
              <a:rPr lang="es-PE" sz="1800" b="1" i="1" dirty="0">
                <a:latin typeface="Flexo" pitchFamily="50" charset="0"/>
              </a:rPr>
              <a:t> Do</a:t>
            </a:r>
          </a:p>
        </p:txBody>
      </p:sp>
      <p:sp>
        <p:nvSpPr>
          <p:cNvPr id="21" name="Hexágono 14">
            <a:extLst>
              <a:ext uri="{FF2B5EF4-FFF2-40B4-BE49-F238E27FC236}">
                <a16:creationId xmlns:a16="http://schemas.microsoft.com/office/drawing/2014/main" id="{EF9D463B-A537-45CB-953B-9E84008C7534}"/>
              </a:ext>
            </a:extLst>
          </p:cNvPr>
          <p:cNvSpPr/>
          <p:nvPr/>
        </p:nvSpPr>
        <p:spPr>
          <a:xfrm>
            <a:off x="3406815" y="2747634"/>
            <a:ext cx="2042161" cy="1685268"/>
          </a:xfrm>
          <a:prstGeom prst="hexagon">
            <a:avLst/>
          </a:prstGeom>
          <a:solidFill>
            <a:srgbClr val="10B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>
                <a:latin typeface="Flexo" pitchFamily="50" charset="0"/>
              </a:rPr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63811-52BC-4F6E-B2C0-8AFAADAC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3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71EFBAA-E017-48CC-9A01-9FE9A8C53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66" y="938906"/>
            <a:ext cx="8285268" cy="49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5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Hexágono 19">
            <a:extLst>
              <a:ext uri="{FF2B5EF4-FFF2-40B4-BE49-F238E27FC236}">
                <a16:creationId xmlns:a16="http://schemas.microsoft.com/office/drawing/2014/main" id="{BBA2F217-77A3-47AD-AA95-3415EBD9BA4B}"/>
              </a:ext>
            </a:extLst>
          </p:cNvPr>
          <p:cNvSpPr/>
          <p:nvPr/>
        </p:nvSpPr>
        <p:spPr>
          <a:xfrm>
            <a:off x="1741817" y="1905000"/>
            <a:ext cx="2042161" cy="1685268"/>
          </a:xfrm>
          <a:prstGeom prst="hexagon">
            <a:avLst/>
          </a:prstGeom>
          <a:solidFill>
            <a:srgbClr val="F2802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The</a:t>
            </a:r>
            <a:r>
              <a:rPr lang="es-PE" sz="1800" b="1" i="1" dirty="0">
                <a:latin typeface="Flexo" pitchFamily="50" charset="0"/>
              </a:rPr>
              <a:t> </a:t>
            </a:r>
            <a:r>
              <a:rPr lang="es-PE" sz="1800" b="1" i="1" dirty="0" err="1">
                <a:latin typeface="Flexo" pitchFamily="50" charset="0"/>
              </a:rPr>
              <a:t>Challenge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28" name="Hexágono 20">
            <a:extLst>
              <a:ext uri="{FF2B5EF4-FFF2-40B4-BE49-F238E27FC236}">
                <a16:creationId xmlns:a16="http://schemas.microsoft.com/office/drawing/2014/main" id="{58CA90C2-9726-4E76-A818-962A80E467AE}"/>
              </a:ext>
            </a:extLst>
          </p:cNvPr>
          <p:cNvSpPr/>
          <p:nvPr/>
        </p:nvSpPr>
        <p:spPr>
          <a:xfrm>
            <a:off x="5075541" y="1905000"/>
            <a:ext cx="2042161" cy="1685268"/>
          </a:xfrm>
          <a:prstGeom prst="hexagon">
            <a:avLst/>
          </a:prstGeom>
          <a:solidFill>
            <a:srgbClr val="EC147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Path</a:t>
            </a:r>
            <a:r>
              <a:rPr lang="es-PE" sz="1800" b="1" i="1" dirty="0">
                <a:latin typeface="Flexo" pitchFamily="50" charset="0"/>
              </a:rPr>
              <a:t> </a:t>
            </a:r>
            <a:r>
              <a:rPr lang="es-PE" sz="1800" b="1" i="1" dirty="0" err="1">
                <a:latin typeface="Flexo" pitchFamily="50" charset="0"/>
              </a:rPr>
              <a:t>to</a:t>
            </a:r>
            <a:r>
              <a:rPr lang="es-PE" sz="1800" b="1" i="1" dirty="0">
                <a:latin typeface="Flexo" pitchFamily="50" charset="0"/>
              </a:rPr>
              <a:t> a </a:t>
            </a:r>
            <a:r>
              <a:rPr lang="es-PE" sz="1800" b="1" i="1" dirty="0" err="1">
                <a:latin typeface="Flexo" pitchFamily="50" charset="0"/>
              </a:rPr>
              <a:t>Solution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29" name="Hexágono 7">
            <a:extLst>
              <a:ext uri="{FF2B5EF4-FFF2-40B4-BE49-F238E27FC236}">
                <a16:creationId xmlns:a16="http://schemas.microsoft.com/office/drawing/2014/main" id="{A4590449-3097-487E-A54A-4F9C6169F6C4}"/>
              </a:ext>
            </a:extLst>
          </p:cNvPr>
          <p:cNvSpPr/>
          <p:nvPr/>
        </p:nvSpPr>
        <p:spPr>
          <a:xfrm>
            <a:off x="6742403" y="2749073"/>
            <a:ext cx="2042161" cy="1685268"/>
          </a:xfrm>
          <a:prstGeom prst="hexagon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Results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30" name="Hexágono 7">
            <a:extLst>
              <a:ext uri="{FF2B5EF4-FFF2-40B4-BE49-F238E27FC236}">
                <a16:creationId xmlns:a16="http://schemas.microsoft.com/office/drawing/2014/main" id="{6F370E9A-F997-43F5-8D1E-13DA9092EE58}"/>
              </a:ext>
            </a:extLst>
          </p:cNvPr>
          <p:cNvSpPr/>
          <p:nvPr/>
        </p:nvSpPr>
        <p:spPr>
          <a:xfrm>
            <a:off x="8409265" y="1905000"/>
            <a:ext cx="2042161" cy="1685268"/>
          </a:xfrm>
          <a:prstGeom prst="hexagon">
            <a:avLst/>
          </a:prstGeom>
          <a:solidFill>
            <a:schemeClr val="accent5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err="1">
                <a:latin typeface="Flexo" pitchFamily="50" charset="0"/>
              </a:rPr>
              <a:t>To</a:t>
            </a:r>
            <a:r>
              <a:rPr lang="es-PE" b="1" i="1" dirty="0">
                <a:latin typeface="Flexo" pitchFamily="50" charset="0"/>
              </a:rPr>
              <a:t> Do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31" name="Hexágono 14">
            <a:extLst>
              <a:ext uri="{FF2B5EF4-FFF2-40B4-BE49-F238E27FC236}">
                <a16:creationId xmlns:a16="http://schemas.microsoft.com/office/drawing/2014/main" id="{003545D9-B4D5-45A0-A67A-BFE8FA0C7921}"/>
              </a:ext>
            </a:extLst>
          </p:cNvPr>
          <p:cNvSpPr/>
          <p:nvPr/>
        </p:nvSpPr>
        <p:spPr>
          <a:xfrm>
            <a:off x="3406815" y="2747634"/>
            <a:ext cx="2042161" cy="1685268"/>
          </a:xfrm>
          <a:prstGeom prst="hexagon">
            <a:avLst/>
          </a:prstGeom>
          <a:solidFill>
            <a:srgbClr val="10B4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>
                <a:latin typeface="Flexo" pitchFamily="50" charset="0"/>
              </a:rPr>
              <a:t>Data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17" name="Hexágono 19">
            <a:extLst>
              <a:ext uri="{FF2B5EF4-FFF2-40B4-BE49-F238E27FC236}">
                <a16:creationId xmlns:a16="http://schemas.microsoft.com/office/drawing/2014/main" id="{A15BA559-4370-4D23-847E-A68C6635C4F3}"/>
              </a:ext>
            </a:extLst>
          </p:cNvPr>
          <p:cNvSpPr/>
          <p:nvPr/>
        </p:nvSpPr>
        <p:spPr>
          <a:xfrm>
            <a:off x="1741817" y="1905000"/>
            <a:ext cx="2042161" cy="1685268"/>
          </a:xfrm>
          <a:prstGeom prst="hexagon">
            <a:avLst/>
          </a:prstGeom>
          <a:solidFill>
            <a:srgbClr val="F28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The</a:t>
            </a:r>
            <a:r>
              <a:rPr lang="es-PE" sz="1800" b="1" i="1" dirty="0">
                <a:latin typeface="Flexo" pitchFamily="50" charset="0"/>
              </a:rPr>
              <a:t> </a:t>
            </a:r>
            <a:r>
              <a:rPr lang="es-PE" sz="1800" b="1" i="1" dirty="0" err="1">
                <a:latin typeface="Flexo" pitchFamily="50" charset="0"/>
              </a:rPr>
              <a:t>Challenge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18" name="Hexágono 20">
            <a:extLst>
              <a:ext uri="{FF2B5EF4-FFF2-40B4-BE49-F238E27FC236}">
                <a16:creationId xmlns:a16="http://schemas.microsoft.com/office/drawing/2014/main" id="{65A9ADAD-1F8A-419B-B5E5-1E0DCC02C717}"/>
              </a:ext>
            </a:extLst>
          </p:cNvPr>
          <p:cNvSpPr/>
          <p:nvPr/>
        </p:nvSpPr>
        <p:spPr>
          <a:xfrm>
            <a:off x="5075541" y="1905000"/>
            <a:ext cx="2042161" cy="1685268"/>
          </a:xfrm>
          <a:prstGeom prst="hexagon">
            <a:avLst/>
          </a:prstGeom>
          <a:solidFill>
            <a:srgbClr val="EC1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Path</a:t>
            </a:r>
            <a:r>
              <a:rPr lang="es-PE" sz="1800" b="1" i="1" dirty="0">
                <a:latin typeface="Flexo" pitchFamily="50" charset="0"/>
              </a:rPr>
              <a:t> </a:t>
            </a:r>
            <a:r>
              <a:rPr lang="es-PE" sz="1800" b="1" i="1" dirty="0" err="1">
                <a:latin typeface="Flexo" pitchFamily="50" charset="0"/>
              </a:rPr>
              <a:t>to</a:t>
            </a:r>
            <a:r>
              <a:rPr lang="es-PE" sz="1800" b="1" i="1" dirty="0">
                <a:latin typeface="Flexo" pitchFamily="50" charset="0"/>
              </a:rPr>
              <a:t> a </a:t>
            </a:r>
            <a:r>
              <a:rPr lang="es-PE" sz="1800" b="1" i="1" dirty="0" err="1">
                <a:latin typeface="Flexo" pitchFamily="50" charset="0"/>
              </a:rPr>
              <a:t>Solution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19" name="Hexágono 7">
            <a:extLst>
              <a:ext uri="{FF2B5EF4-FFF2-40B4-BE49-F238E27FC236}">
                <a16:creationId xmlns:a16="http://schemas.microsoft.com/office/drawing/2014/main" id="{2CB18FDF-B349-44B2-9DAF-8825FABDAEA8}"/>
              </a:ext>
            </a:extLst>
          </p:cNvPr>
          <p:cNvSpPr/>
          <p:nvPr/>
        </p:nvSpPr>
        <p:spPr>
          <a:xfrm>
            <a:off x="6742403" y="2749073"/>
            <a:ext cx="2042161" cy="1685268"/>
          </a:xfrm>
          <a:prstGeom prst="hexag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err="1">
                <a:latin typeface="Flexo" pitchFamily="50" charset="0"/>
              </a:rPr>
              <a:t>Results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20" name="Hexágono 7">
            <a:extLst>
              <a:ext uri="{FF2B5EF4-FFF2-40B4-BE49-F238E27FC236}">
                <a16:creationId xmlns:a16="http://schemas.microsoft.com/office/drawing/2014/main" id="{6BC63556-B37C-40F8-8B2A-DE3B751CBDD2}"/>
              </a:ext>
            </a:extLst>
          </p:cNvPr>
          <p:cNvSpPr/>
          <p:nvPr/>
        </p:nvSpPr>
        <p:spPr>
          <a:xfrm>
            <a:off x="8409265" y="1905000"/>
            <a:ext cx="2042161" cy="1685268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To</a:t>
            </a:r>
            <a:r>
              <a:rPr lang="es-PE" sz="1800" b="1" i="1" dirty="0">
                <a:latin typeface="Flexo" pitchFamily="50" charset="0"/>
              </a:rPr>
              <a:t> Do</a:t>
            </a:r>
          </a:p>
        </p:txBody>
      </p:sp>
      <p:sp>
        <p:nvSpPr>
          <p:cNvPr id="21" name="Hexágono 14">
            <a:extLst>
              <a:ext uri="{FF2B5EF4-FFF2-40B4-BE49-F238E27FC236}">
                <a16:creationId xmlns:a16="http://schemas.microsoft.com/office/drawing/2014/main" id="{EF9D463B-A537-45CB-953B-9E84008C7534}"/>
              </a:ext>
            </a:extLst>
          </p:cNvPr>
          <p:cNvSpPr/>
          <p:nvPr/>
        </p:nvSpPr>
        <p:spPr>
          <a:xfrm>
            <a:off x="3406815" y="2747634"/>
            <a:ext cx="2042161" cy="1685268"/>
          </a:xfrm>
          <a:prstGeom prst="hexagon">
            <a:avLst/>
          </a:prstGeom>
          <a:solidFill>
            <a:srgbClr val="10B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>
                <a:latin typeface="Flexo" pitchFamily="50" charset="0"/>
              </a:rPr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63811-52BC-4F6E-B2C0-8AFAADAC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ángulo: esquinas redondeadas 58">
            <a:extLst>
              <a:ext uri="{FF2B5EF4-FFF2-40B4-BE49-F238E27FC236}">
                <a16:creationId xmlns:a16="http://schemas.microsoft.com/office/drawing/2014/main" id="{7AEA0376-3450-471A-BB53-1E997BA2827F}"/>
              </a:ext>
            </a:extLst>
          </p:cNvPr>
          <p:cNvSpPr/>
          <p:nvPr/>
        </p:nvSpPr>
        <p:spPr>
          <a:xfrm>
            <a:off x="1268963" y="1594937"/>
            <a:ext cx="5794310" cy="11109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es-PE" sz="3200" b="1" dirty="0" err="1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Solve</a:t>
            </a:r>
            <a:r>
              <a:rPr lang="es-PE" sz="3200" b="1" dirty="0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 </a:t>
            </a:r>
            <a:r>
              <a:rPr lang="es-PE" sz="3200" b="1" dirty="0" err="1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custom</a:t>
            </a:r>
            <a:r>
              <a:rPr lang="es-PE" sz="3200" b="1" dirty="0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 </a:t>
            </a:r>
            <a:r>
              <a:rPr lang="es-PE" sz="3200" b="1" dirty="0" err="1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function</a:t>
            </a:r>
            <a:r>
              <a:rPr lang="es-PE" sz="3200" b="1" dirty="0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 Issues</a:t>
            </a:r>
          </a:p>
        </p:txBody>
      </p:sp>
      <p:sp>
        <p:nvSpPr>
          <p:cNvPr id="67" name="Rectángulo: esquinas redondeadas 58">
            <a:extLst>
              <a:ext uri="{FF2B5EF4-FFF2-40B4-BE49-F238E27FC236}">
                <a16:creationId xmlns:a16="http://schemas.microsoft.com/office/drawing/2014/main" id="{285F2E78-A502-4059-AAF6-8A516CC28432}"/>
              </a:ext>
            </a:extLst>
          </p:cNvPr>
          <p:cNvSpPr/>
          <p:nvPr/>
        </p:nvSpPr>
        <p:spPr>
          <a:xfrm>
            <a:off x="3198845" y="3063031"/>
            <a:ext cx="5794310" cy="11109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 startAt="2"/>
            </a:pPr>
            <a:r>
              <a:rPr lang="es-PE" sz="3200" b="1" dirty="0" err="1">
                <a:solidFill>
                  <a:schemeClr val="accent4"/>
                </a:solidFill>
                <a:latin typeface="+mj-lt"/>
                <a:ea typeface="Malgun Gothic" panose="020B0503020000020004" pitchFamily="34" charset="-127"/>
              </a:rPr>
              <a:t>Design</a:t>
            </a:r>
            <a:r>
              <a:rPr lang="es-PE" sz="3200" b="1" dirty="0">
                <a:solidFill>
                  <a:schemeClr val="accent4"/>
                </a:solidFill>
                <a:latin typeface="+mj-lt"/>
                <a:ea typeface="Malgun Gothic" panose="020B0503020000020004" pitchFamily="34" charset="-127"/>
              </a:rPr>
              <a:t> </a:t>
            </a:r>
            <a:r>
              <a:rPr lang="es-PE" sz="3200" b="1" dirty="0" err="1">
                <a:solidFill>
                  <a:schemeClr val="accent4"/>
                </a:solidFill>
                <a:latin typeface="+mj-lt"/>
                <a:ea typeface="Malgun Gothic" panose="020B0503020000020004" pitchFamily="34" charset="-127"/>
              </a:rPr>
              <a:t>an</a:t>
            </a:r>
            <a:r>
              <a:rPr lang="es-PE" sz="3200" b="1" dirty="0">
                <a:solidFill>
                  <a:schemeClr val="accent4"/>
                </a:solidFill>
                <a:latin typeface="+mj-lt"/>
                <a:ea typeface="Malgun Gothic" panose="020B0503020000020004" pitchFamily="34" charset="-127"/>
              </a:rPr>
              <a:t> API </a:t>
            </a:r>
            <a:r>
              <a:rPr lang="es-PE" sz="3200" b="1" dirty="0" err="1">
                <a:solidFill>
                  <a:schemeClr val="accent4"/>
                </a:solidFill>
                <a:latin typeface="+mj-lt"/>
                <a:ea typeface="Malgun Gothic" panose="020B0503020000020004" pitchFamily="34" charset="-127"/>
              </a:rPr>
              <a:t>to</a:t>
            </a:r>
            <a:r>
              <a:rPr lang="es-PE" sz="3200" b="1" dirty="0">
                <a:solidFill>
                  <a:schemeClr val="accent4"/>
                </a:solidFill>
                <a:latin typeface="+mj-lt"/>
                <a:ea typeface="Malgun Gothic" panose="020B0503020000020004" pitchFamily="34" charset="-127"/>
              </a:rPr>
              <a:t> run </a:t>
            </a:r>
            <a:r>
              <a:rPr lang="es-PE" sz="3200" b="1" dirty="0" err="1">
                <a:solidFill>
                  <a:schemeClr val="accent4"/>
                </a:solidFill>
                <a:latin typeface="+mj-lt"/>
                <a:ea typeface="Malgun Gothic" panose="020B0503020000020004" pitchFamily="34" charset="-127"/>
              </a:rPr>
              <a:t>from</a:t>
            </a:r>
            <a:r>
              <a:rPr lang="es-PE" sz="3200" b="1" dirty="0">
                <a:solidFill>
                  <a:schemeClr val="accent4"/>
                </a:solidFill>
                <a:latin typeface="+mj-lt"/>
                <a:ea typeface="Malgun Gothic" panose="020B0503020000020004" pitchFamily="34" charset="-127"/>
              </a:rPr>
              <a:t> AWS</a:t>
            </a:r>
          </a:p>
        </p:txBody>
      </p:sp>
      <p:sp>
        <p:nvSpPr>
          <p:cNvPr id="68" name="Title 3">
            <a:extLst>
              <a:ext uri="{FF2B5EF4-FFF2-40B4-BE49-F238E27FC236}">
                <a16:creationId xmlns:a16="http://schemas.microsoft.com/office/drawing/2014/main" id="{1F9DBCE1-A891-4861-B21E-CD1E22042635}"/>
              </a:ext>
            </a:extLst>
          </p:cNvPr>
          <p:cNvSpPr txBox="1">
            <a:spLocks/>
          </p:cNvSpPr>
          <p:nvPr/>
        </p:nvSpPr>
        <p:spPr>
          <a:xfrm>
            <a:off x="539496" y="365124"/>
            <a:ext cx="7932700" cy="8726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 Do</a:t>
            </a:r>
          </a:p>
        </p:txBody>
      </p:sp>
      <p:sp>
        <p:nvSpPr>
          <p:cNvPr id="69" name="Rectángulo: esquinas redondeadas 58">
            <a:extLst>
              <a:ext uri="{FF2B5EF4-FFF2-40B4-BE49-F238E27FC236}">
                <a16:creationId xmlns:a16="http://schemas.microsoft.com/office/drawing/2014/main" id="{6DCE72D6-148B-4E96-BF2D-0C3E55D0A386}"/>
              </a:ext>
            </a:extLst>
          </p:cNvPr>
          <p:cNvSpPr/>
          <p:nvPr/>
        </p:nvSpPr>
        <p:spPr>
          <a:xfrm>
            <a:off x="5762369" y="4531125"/>
            <a:ext cx="5794310" cy="14680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 startAt="3"/>
            </a:pPr>
            <a:r>
              <a:rPr lang="es-PE" sz="3200" b="1" dirty="0">
                <a:solidFill>
                  <a:schemeClr val="accent1"/>
                </a:solidFill>
                <a:latin typeface="+mj-lt"/>
                <a:ea typeface="Malgun Gothic" panose="020B0503020000020004" pitchFamily="34" charset="-127"/>
              </a:rPr>
              <a:t>New </a:t>
            </a:r>
            <a:r>
              <a:rPr lang="es-PE" sz="3200" b="1" dirty="0" err="1">
                <a:solidFill>
                  <a:schemeClr val="accent1"/>
                </a:solidFill>
                <a:latin typeface="+mj-lt"/>
                <a:ea typeface="Malgun Gothic" panose="020B0503020000020004" pitchFamily="34" charset="-127"/>
              </a:rPr>
              <a:t>Features</a:t>
            </a:r>
            <a:r>
              <a:rPr lang="en-US" sz="3200" b="1" dirty="0">
                <a:solidFill>
                  <a:schemeClr val="accent1"/>
                </a:solidFill>
                <a:latin typeface="+mj-lt"/>
                <a:ea typeface="Malgun Gothic" panose="020B0503020000020004" pitchFamily="34" charset="-127"/>
              </a:rPr>
              <a:t>: Save results in DynamoDB</a:t>
            </a:r>
            <a:endParaRPr lang="es-PE" sz="3200" b="1" dirty="0">
              <a:solidFill>
                <a:schemeClr val="accent1"/>
              </a:solidFill>
              <a:latin typeface="+mj-lt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01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63811-52BC-4F6E-B2C0-8AFAADAC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72" name="Picture 4" descr="Flag of Peru Icon | Download World Flag icons | IconsPedia">
            <a:extLst>
              <a:ext uri="{FF2B5EF4-FFF2-40B4-BE49-F238E27FC236}">
                <a16:creationId xmlns:a16="http://schemas.microsoft.com/office/drawing/2014/main" id="{FEE3FB47-DF4C-4A57-8C0E-F4260BB9F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28" y="452534"/>
            <a:ext cx="2828731" cy="282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: esquinas redondeadas 58">
            <a:extLst>
              <a:ext uri="{FF2B5EF4-FFF2-40B4-BE49-F238E27FC236}">
                <a16:creationId xmlns:a16="http://schemas.microsoft.com/office/drawing/2014/main" id="{05F091CA-CBAA-4CCE-BCA3-565B1ECC6112}"/>
              </a:ext>
            </a:extLst>
          </p:cNvPr>
          <p:cNvSpPr/>
          <p:nvPr/>
        </p:nvSpPr>
        <p:spPr>
          <a:xfrm>
            <a:off x="4559559" y="2873529"/>
            <a:ext cx="2960917" cy="11109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4800" b="1" dirty="0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¡Gracias!</a:t>
            </a:r>
            <a:endParaRPr lang="es-PE" sz="4800" b="1" dirty="0">
              <a:solidFill>
                <a:schemeClr val="accent2"/>
              </a:solidFill>
              <a:latin typeface="+mj-lt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73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Hexágono 19">
            <a:extLst>
              <a:ext uri="{FF2B5EF4-FFF2-40B4-BE49-F238E27FC236}">
                <a16:creationId xmlns:a16="http://schemas.microsoft.com/office/drawing/2014/main" id="{BBA2F217-77A3-47AD-AA95-3415EBD9BA4B}"/>
              </a:ext>
            </a:extLst>
          </p:cNvPr>
          <p:cNvSpPr/>
          <p:nvPr/>
        </p:nvSpPr>
        <p:spPr>
          <a:xfrm>
            <a:off x="1741817" y="1905000"/>
            <a:ext cx="2042161" cy="1685268"/>
          </a:xfrm>
          <a:prstGeom prst="hexagon">
            <a:avLst/>
          </a:prstGeom>
          <a:solidFill>
            <a:srgbClr val="F2802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The</a:t>
            </a:r>
            <a:r>
              <a:rPr lang="es-PE" sz="1800" b="1" i="1" dirty="0">
                <a:latin typeface="Flexo" pitchFamily="50" charset="0"/>
              </a:rPr>
              <a:t> </a:t>
            </a:r>
            <a:r>
              <a:rPr lang="es-PE" sz="1800" b="1" i="1" dirty="0" err="1">
                <a:latin typeface="Flexo" pitchFamily="50" charset="0"/>
              </a:rPr>
              <a:t>Challenge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28" name="Hexágono 20">
            <a:extLst>
              <a:ext uri="{FF2B5EF4-FFF2-40B4-BE49-F238E27FC236}">
                <a16:creationId xmlns:a16="http://schemas.microsoft.com/office/drawing/2014/main" id="{58CA90C2-9726-4E76-A818-962A80E467AE}"/>
              </a:ext>
            </a:extLst>
          </p:cNvPr>
          <p:cNvSpPr/>
          <p:nvPr/>
        </p:nvSpPr>
        <p:spPr>
          <a:xfrm>
            <a:off x="5075541" y="1905000"/>
            <a:ext cx="2042161" cy="1685268"/>
          </a:xfrm>
          <a:prstGeom prst="hexagon">
            <a:avLst/>
          </a:prstGeom>
          <a:solidFill>
            <a:srgbClr val="EC147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Path</a:t>
            </a:r>
            <a:r>
              <a:rPr lang="es-PE" sz="1800" b="1" i="1" dirty="0">
                <a:latin typeface="Flexo" pitchFamily="50" charset="0"/>
              </a:rPr>
              <a:t> </a:t>
            </a:r>
            <a:r>
              <a:rPr lang="es-PE" sz="1800" b="1" i="1" dirty="0" err="1">
                <a:latin typeface="Flexo" pitchFamily="50" charset="0"/>
              </a:rPr>
              <a:t>to</a:t>
            </a:r>
            <a:r>
              <a:rPr lang="es-PE" sz="1800" b="1" i="1" dirty="0">
                <a:latin typeface="Flexo" pitchFamily="50" charset="0"/>
              </a:rPr>
              <a:t> a </a:t>
            </a:r>
            <a:r>
              <a:rPr lang="es-PE" sz="1800" b="1" i="1" dirty="0" err="1">
                <a:latin typeface="Flexo" pitchFamily="50" charset="0"/>
              </a:rPr>
              <a:t>Solution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29" name="Hexágono 7">
            <a:extLst>
              <a:ext uri="{FF2B5EF4-FFF2-40B4-BE49-F238E27FC236}">
                <a16:creationId xmlns:a16="http://schemas.microsoft.com/office/drawing/2014/main" id="{A4590449-3097-487E-A54A-4F9C6169F6C4}"/>
              </a:ext>
            </a:extLst>
          </p:cNvPr>
          <p:cNvSpPr/>
          <p:nvPr/>
        </p:nvSpPr>
        <p:spPr>
          <a:xfrm>
            <a:off x="6742403" y="2749073"/>
            <a:ext cx="2042161" cy="1685268"/>
          </a:xfrm>
          <a:prstGeom prst="hexagon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Results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30" name="Hexágono 7">
            <a:extLst>
              <a:ext uri="{FF2B5EF4-FFF2-40B4-BE49-F238E27FC236}">
                <a16:creationId xmlns:a16="http://schemas.microsoft.com/office/drawing/2014/main" id="{6F370E9A-F997-43F5-8D1E-13DA9092EE58}"/>
              </a:ext>
            </a:extLst>
          </p:cNvPr>
          <p:cNvSpPr/>
          <p:nvPr/>
        </p:nvSpPr>
        <p:spPr>
          <a:xfrm>
            <a:off x="8409265" y="1905000"/>
            <a:ext cx="2042161" cy="1685268"/>
          </a:xfrm>
          <a:prstGeom prst="hexagon">
            <a:avLst/>
          </a:prstGeom>
          <a:solidFill>
            <a:schemeClr val="accent5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err="1">
                <a:latin typeface="Flexo" pitchFamily="50" charset="0"/>
              </a:rPr>
              <a:t>To</a:t>
            </a:r>
            <a:r>
              <a:rPr lang="es-PE" b="1" i="1" dirty="0">
                <a:latin typeface="Flexo" pitchFamily="50" charset="0"/>
              </a:rPr>
              <a:t> Do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31" name="Hexágono 14">
            <a:extLst>
              <a:ext uri="{FF2B5EF4-FFF2-40B4-BE49-F238E27FC236}">
                <a16:creationId xmlns:a16="http://schemas.microsoft.com/office/drawing/2014/main" id="{003545D9-B4D5-45A0-A67A-BFE8FA0C7921}"/>
              </a:ext>
            </a:extLst>
          </p:cNvPr>
          <p:cNvSpPr/>
          <p:nvPr/>
        </p:nvSpPr>
        <p:spPr>
          <a:xfrm>
            <a:off x="3406815" y="2747634"/>
            <a:ext cx="2042161" cy="1685268"/>
          </a:xfrm>
          <a:prstGeom prst="hexagon">
            <a:avLst/>
          </a:prstGeom>
          <a:solidFill>
            <a:srgbClr val="10B4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>
                <a:latin typeface="Flexo" pitchFamily="50" charset="0"/>
              </a:rPr>
              <a:t>Data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17" name="Hexágono 19">
            <a:extLst>
              <a:ext uri="{FF2B5EF4-FFF2-40B4-BE49-F238E27FC236}">
                <a16:creationId xmlns:a16="http://schemas.microsoft.com/office/drawing/2014/main" id="{A15BA559-4370-4D23-847E-A68C6635C4F3}"/>
              </a:ext>
            </a:extLst>
          </p:cNvPr>
          <p:cNvSpPr/>
          <p:nvPr/>
        </p:nvSpPr>
        <p:spPr>
          <a:xfrm>
            <a:off x="1741817" y="1905000"/>
            <a:ext cx="2042161" cy="1685268"/>
          </a:xfrm>
          <a:prstGeom prst="hexagon">
            <a:avLst/>
          </a:prstGeom>
          <a:solidFill>
            <a:srgbClr val="F28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The</a:t>
            </a:r>
            <a:r>
              <a:rPr lang="es-PE" sz="1800" b="1" i="1" dirty="0">
                <a:latin typeface="Flexo" pitchFamily="50" charset="0"/>
              </a:rPr>
              <a:t> </a:t>
            </a:r>
            <a:r>
              <a:rPr lang="es-PE" sz="1800" b="1" i="1" dirty="0" err="1">
                <a:latin typeface="Flexo" pitchFamily="50" charset="0"/>
              </a:rPr>
              <a:t>Challenge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18" name="Hexágono 20">
            <a:extLst>
              <a:ext uri="{FF2B5EF4-FFF2-40B4-BE49-F238E27FC236}">
                <a16:creationId xmlns:a16="http://schemas.microsoft.com/office/drawing/2014/main" id="{65A9ADAD-1F8A-419B-B5E5-1E0DCC02C717}"/>
              </a:ext>
            </a:extLst>
          </p:cNvPr>
          <p:cNvSpPr/>
          <p:nvPr/>
        </p:nvSpPr>
        <p:spPr>
          <a:xfrm>
            <a:off x="5075541" y="1905000"/>
            <a:ext cx="2042161" cy="1685268"/>
          </a:xfrm>
          <a:prstGeom prst="hexagon">
            <a:avLst/>
          </a:prstGeom>
          <a:solidFill>
            <a:srgbClr val="EC1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Path</a:t>
            </a:r>
            <a:r>
              <a:rPr lang="es-PE" sz="1800" b="1" i="1" dirty="0">
                <a:latin typeface="Flexo" pitchFamily="50" charset="0"/>
              </a:rPr>
              <a:t> </a:t>
            </a:r>
            <a:r>
              <a:rPr lang="es-PE" sz="1800" b="1" i="1" dirty="0" err="1">
                <a:latin typeface="Flexo" pitchFamily="50" charset="0"/>
              </a:rPr>
              <a:t>to</a:t>
            </a:r>
            <a:r>
              <a:rPr lang="es-PE" sz="1800" b="1" i="1" dirty="0">
                <a:latin typeface="Flexo" pitchFamily="50" charset="0"/>
              </a:rPr>
              <a:t> a </a:t>
            </a:r>
            <a:r>
              <a:rPr lang="es-PE" sz="1800" b="1" i="1" dirty="0" err="1">
                <a:latin typeface="Flexo" pitchFamily="50" charset="0"/>
              </a:rPr>
              <a:t>Solution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19" name="Hexágono 7">
            <a:extLst>
              <a:ext uri="{FF2B5EF4-FFF2-40B4-BE49-F238E27FC236}">
                <a16:creationId xmlns:a16="http://schemas.microsoft.com/office/drawing/2014/main" id="{2CB18FDF-B349-44B2-9DAF-8825FABDAEA8}"/>
              </a:ext>
            </a:extLst>
          </p:cNvPr>
          <p:cNvSpPr/>
          <p:nvPr/>
        </p:nvSpPr>
        <p:spPr>
          <a:xfrm>
            <a:off x="6742403" y="2749073"/>
            <a:ext cx="2042161" cy="1685268"/>
          </a:xfrm>
          <a:prstGeom prst="hexag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err="1">
                <a:latin typeface="Flexo" pitchFamily="50" charset="0"/>
              </a:rPr>
              <a:t>Results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20" name="Hexágono 7">
            <a:extLst>
              <a:ext uri="{FF2B5EF4-FFF2-40B4-BE49-F238E27FC236}">
                <a16:creationId xmlns:a16="http://schemas.microsoft.com/office/drawing/2014/main" id="{6BC63556-B37C-40F8-8B2A-DE3B751CBDD2}"/>
              </a:ext>
            </a:extLst>
          </p:cNvPr>
          <p:cNvSpPr/>
          <p:nvPr/>
        </p:nvSpPr>
        <p:spPr>
          <a:xfrm>
            <a:off x="8409265" y="1905000"/>
            <a:ext cx="2042161" cy="1685268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To</a:t>
            </a:r>
            <a:r>
              <a:rPr lang="es-PE" sz="1800" b="1" i="1" dirty="0">
                <a:latin typeface="Flexo" pitchFamily="50" charset="0"/>
              </a:rPr>
              <a:t> Do</a:t>
            </a:r>
          </a:p>
        </p:txBody>
      </p:sp>
      <p:sp>
        <p:nvSpPr>
          <p:cNvPr id="21" name="Hexágono 14">
            <a:extLst>
              <a:ext uri="{FF2B5EF4-FFF2-40B4-BE49-F238E27FC236}">
                <a16:creationId xmlns:a16="http://schemas.microsoft.com/office/drawing/2014/main" id="{EF9D463B-A537-45CB-953B-9E84008C7534}"/>
              </a:ext>
            </a:extLst>
          </p:cNvPr>
          <p:cNvSpPr/>
          <p:nvPr/>
        </p:nvSpPr>
        <p:spPr>
          <a:xfrm>
            <a:off x="3406815" y="2747634"/>
            <a:ext cx="2042161" cy="1685268"/>
          </a:xfrm>
          <a:prstGeom prst="hexagon">
            <a:avLst/>
          </a:prstGeom>
          <a:solidFill>
            <a:srgbClr val="10B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>
                <a:latin typeface="Flexo" pitchFamily="50" charset="0"/>
              </a:rPr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63811-52BC-4F6E-B2C0-8AFAADAC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6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https://encrypted-tbn0.gstatic.com/images?q=tbn:ANd9GcRaNCfqqs2mWVK4UEftUrVgEATaF5iZJvASOG7_F2tsM_94_5LhsQ">
            <a:extLst>
              <a:ext uri="{FF2B5EF4-FFF2-40B4-BE49-F238E27FC236}">
                <a16:creationId xmlns:a16="http://schemas.microsoft.com/office/drawing/2014/main" id="{41F2AF98-9A32-4EA5-818B-FACA2D93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54" y="2855658"/>
            <a:ext cx="776153" cy="77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17B21A-E0B9-4EED-B246-E50CE1DF4DD9}"/>
              </a:ext>
            </a:extLst>
          </p:cNvPr>
          <p:cNvCxnSpPr>
            <a:cxnSpLocks/>
          </p:cNvCxnSpPr>
          <p:nvPr/>
        </p:nvCxnSpPr>
        <p:spPr>
          <a:xfrm flipV="1">
            <a:off x="1974268" y="2535382"/>
            <a:ext cx="768927" cy="49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 descr="https://encrypted-tbn0.gstatic.com/images?q=tbn:ANd9GcRaNCfqqs2mWVK4UEftUrVgEATaF5iZJvASOG7_F2tsM_94_5LhsQ">
            <a:extLst>
              <a:ext uri="{FF2B5EF4-FFF2-40B4-BE49-F238E27FC236}">
                <a16:creationId xmlns:a16="http://schemas.microsoft.com/office/drawing/2014/main" id="{7E827D31-3A5C-464A-B792-9306B312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09" y="1866900"/>
            <a:ext cx="776153" cy="77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s://encrypted-tbn0.gstatic.com/images?q=tbn:ANd9GcRaNCfqqs2mWVK4UEftUrVgEATaF5iZJvASOG7_F2tsM_94_5LhsQ">
            <a:extLst>
              <a:ext uri="{FF2B5EF4-FFF2-40B4-BE49-F238E27FC236}">
                <a16:creationId xmlns:a16="http://schemas.microsoft.com/office/drawing/2014/main" id="{E3223FE5-239B-462D-8DE3-BEC4A5BAC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5" y="4066310"/>
            <a:ext cx="776153" cy="77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crypted-tbn0.gstatic.com/images?q=tbn:ANd9GcRaNCfqqs2mWVK4UEftUrVgEATaF5iZJvASOG7_F2tsM_94_5LhsQ">
            <a:extLst>
              <a:ext uri="{FF2B5EF4-FFF2-40B4-BE49-F238E27FC236}">
                <a16:creationId xmlns:a16="http://schemas.microsoft.com/office/drawing/2014/main" id="{C37C2B98-A336-48AB-BA81-FB773D207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5" y="5133110"/>
            <a:ext cx="776153" cy="77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https://encrypted-tbn0.gstatic.com/images?q=tbn:ANd9GcRaNCfqqs2mWVK4UEftUrVgEATaF5iZJvASOG7_F2tsM_94_5LhsQ">
            <a:extLst>
              <a:ext uri="{FF2B5EF4-FFF2-40B4-BE49-F238E27FC236}">
                <a16:creationId xmlns:a16="http://schemas.microsoft.com/office/drawing/2014/main" id="{0B214D77-B95B-4497-852A-37AB9A5FF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578" y="5103684"/>
            <a:ext cx="776153" cy="77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s://encrypted-tbn0.gstatic.com/images?q=tbn:ANd9GcRaNCfqqs2mWVK4UEftUrVgEATaF5iZJvASOG7_F2tsM_94_5LhsQ">
            <a:extLst>
              <a:ext uri="{FF2B5EF4-FFF2-40B4-BE49-F238E27FC236}">
                <a16:creationId xmlns:a16="http://schemas.microsoft.com/office/drawing/2014/main" id="{9FC13FE7-6471-4B35-8D0A-FD789BE15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688" y="2786535"/>
            <a:ext cx="776153" cy="77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AD459A-A686-4534-994C-2F18688D1819}"/>
              </a:ext>
            </a:extLst>
          </p:cNvPr>
          <p:cNvCxnSpPr>
            <a:cxnSpLocks/>
          </p:cNvCxnSpPr>
          <p:nvPr/>
        </p:nvCxnSpPr>
        <p:spPr>
          <a:xfrm>
            <a:off x="3519348" y="2643053"/>
            <a:ext cx="427340" cy="405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C30269-65A5-4C12-80B8-F0C1C4DE21D0}"/>
              </a:ext>
            </a:extLst>
          </p:cNvPr>
          <p:cNvCxnSpPr>
            <a:cxnSpLocks/>
          </p:cNvCxnSpPr>
          <p:nvPr/>
        </p:nvCxnSpPr>
        <p:spPr>
          <a:xfrm flipH="1">
            <a:off x="3406810" y="3552721"/>
            <a:ext cx="739158" cy="56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B8D7EA-880D-4735-BC5E-645FEB8255CC}"/>
              </a:ext>
            </a:extLst>
          </p:cNvPr>
          <p:cNvCxnSpPr>
            <a:cxnSpLocks/>
          </p:cNvCxnSpPr>
          <p:nvPr/>
        </p:nvCxnSpPr>
        <p:spPr>
          <a:xfrm flipH="1">
            <a:off x="2041811" y="4842463"/>
            <a:ext cx="780898" cy="48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B13F0D-1192-44E9-A871-EA1899784371}"/>
              </a:ext>
            </a:extLst>
          </p:cNvPr>
          <p:cNvCxnSpPr>
            <a:cxnSpLocks/>
          </p:cNvCxnSpPr>
          <p:nvPr/>
        </p:nvCxnSpPr>
        <p:spPr>
          <a:xfrm>
            <a:off x="3325310" y="4842463"/>
            <a:ext cx="820658" cy="48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3">
            <a:extLst>
              <a:ext uri="{FF2B5EF4-FFF2-40B4-BE49-F238E27FC236}">
                <a16:creationId xmlns:a16="http://schemas.microsoft.com/office/drawing/2014/main" id="{ECBB4BB1-E775-4549-8251-1B228F08F481}"/>
              </a:ext>
            </a:extLst>
          </p:cNvPr>
          <p:cNvSpPr txBox="1">
            <a:spLocks/>
          </p:cNvSpPr>
          <p:nvPr/>
        </p:nvSpPr>
        <p:spPr>
          <a:xfrm>
            <a:off x="539496" y="365124"/>
            <a:ext cx="6262748" cy="8726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Travel Time Between Schools</a:t>
            </a:r>
          </a:p>
        </p:txBody>
      </p:sp>
      <p:pic>
        <p:nvPicPr>
          <p:cNvPr id="1028" name="Picture 4" descr="BPM Time Symbol Icons PNG - Free PNG and Icons Downloads">
            <a:extLst>
              <a:ext uri="{FF2B5EF4-FFF2-40B4-BE49-F238E27FC236}">
                <a16:creationId xmlns:a16="http://schemas.microsoft.com/office/drawing/2014/main" id="{71B18B06-CF50-4C59-9CCE-AE8F20CD3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47" y="2448437"/>
            <a:ext cx="242162" cy="26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BPM Time Symbol Icons PNG - Free PNG and Icons Downloads">
            <a:extLst>
              <a:ext uri="{FF2B5EF4-FFF2-40B4-BE49-F238E27FC236}">
                <a16:creationId xmlns:a16="http://schemas.microsoft.com/office/drawing/2014/main" id="{E935E329-2C6C-4100-B41E-D626A7581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721" y="2453278"/>
            <a:ext cx="242162" cy="26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BPM Time Symbol Icons PNG - Free PNG and Icons Downloads">
            <a:extLst>
              <a:ext uri="{FF2B5EF4-FFF2-40B4-BE49-F238E27FC236}">
                <a16:creationId xmlns:a16="http://schemas.microsoft.com/office/drawing/2014/main" id="{E9EFF0A8-64FB-4200-BB30-EE786AC5A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48" y="3444371"/>
            <a:ext cx="242162" cy="26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BPM Time Symbol Icons PNG - Free PNG and Icons Downloads">
            <a:extLst>
              <a:ext uri="{FF2B5EF4-FFF2-40B4-BE49-F238E27FC236}">
                <a16:creationId xmlns:a16="http://schemas.microsoft.com/office/drawing/2014/main" id="{6136EAB8-4BD3-47AD-8A93-924B0F5FB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389" y="4769975"/>
            <a:ext cx="242162" cy="26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BPM Time Symbol Icons PNG - Free PNG and Icons Downloads">
            <a:extLst>
              <a:ext uri="{FF2B5EF4-FFF2-40B4-BE49-F238E27FC236}">
                <a16:creationId xmlns:a16="http://schemas.microsoft.com/office/drawing/2014/main" id="{6F130416-2363-4A6F-AC69-DAD7F2E03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168" y="4792433"/>
            <a:ext cx="242162" cy="26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aduation cap - Ben Dutter">
            <a:extLst>
              <a:ext uri="{FF2B5EF4-FFF2-40B4-BE49-F238E27FC236}">
                <a16:creationId xmlns:a16="http://schemas.microsoft.com/office/drawing/2014/main" id="{37BB9A9C-8901-48E8-B76D-1794D6882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504" y="4973622"/>
            <a:ext cx="1534241" cy="153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56BDEB2-EE3F-4AB9-98E3-2FCD15CD3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56" y="821936"/>
            <a:ext cx="1321189" cy="132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nate Paypal Payment Platinum - Symbol Salary - Free Transparent PNG  Download - PNGkey">
            <a:extLst>
              <a:ext uri="{FF2B5EF4-FFF2-40B4-BE49-F238E27FC236}">
                <a16:creationId xmlns:a16="http://schemas.microsoft.com/office/drawing/2014/main" id="{C9B1ED62-2B5B-4F77-B1A0-3A3E58DF5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920" y="586092"/>
            <a:ext cx="654050" cy="74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rane sign symbol logo design template Royalty Free Vector">
            <a:extLst>
              <a:ext uri="{FF2B5EF4-FFF2-40B4-BE49-F238E27FC236}">
                <a16:creationId xmlns:a16="http://schemas.microsoft.com/office/drawing/2014/main" id="{1E537CF5-B25D-449D-A193-0BC0EE332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33"/>
          <a:stretch/>
        </p:blipFill>
        <p:spPr bwMode="auto">
          <a:xfrm>
            <a:off x="7404519" y="2378289"/>
            <a:ext cx="2091934" cy="184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https://encrypted-tbn0.gstatic.com/images?q=tbn:ANd9GcRaNCfqqs2mWVK4UEftUrVgEATaF5iZJvASOG7_F2tsM_94_5LhsQ">
            <a:extLst>
              <a:ext uri="{FF2B5EF4-FFF2-40B4-BE49-F238E27FC236}">
                <a16:creationId xmlns:a16="http://schemas.microsoft.com/office/drawing/2014/main" id="{7E63381B-0A21-4754-AE88-568419101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624" y="3543301"/>
            <a:ext cx="642465" cy="64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68D8A7A-8B8B-4D96-8265-A47515246E64}"/>
              </a:ext>
            </a:extLst>
          </p:cNvPr>
          <p:cNvSpPr/>
          <p:nvPr/>
        </p:nvSpPr>
        <p:spPr>
          <a:xfrm>
            <a:off x="9857508" y="1203688"/>
            <a:ext cx="1874659" cy="6632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Teacher Salary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71EF4C6-5FB8-4B67-9CF7-CB8343867146}"/>
              </a:ext>
            </a:extLst>
          </p:cNvPr>
          <p:cNvSpPr/>
          <p:nvPr/>
        </p:nvSpPr>
        <p:spPr>
          <a:xfrm>
            <a:off x="9788536" y="3427009"/>
            <a:ext cx="1874659" cy="66321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New Schools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88AF41C-CEBF-4688-9A1B-3B01BADB3C6C}"/>
              </a:ext>
            </a:extLst>
          </p:cNvPr>
          <p:cNvSpPr/>
          <p:nvPr/>
        </p:nvSpPr>
        <p:spPr>
          <a:xfrm>
            <a:off x="9844975" y="5557319"/>
            <a:ext cx="1874659" cy="66321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Research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E1DF116-BE40-434F-95B8-361D5E6134D9}"/>
              </a:ext>
            </a:extLst>
          </p:cNvPr>
          <p:cNvSpPr/>
          <p:nvPr/>
        </p:nvSpPr>
        <p:spPr>
          <a:xfrm rot="19827306">
            <a:off x="5168672" y="1824793"/>
            <a:ext cx="1766454" cy="8427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E8814BB0-0F56-4314-80C3-F5323284AF77}"/>
              </a:ext>
            </a:extLst>
          </p:cNvPr>
          <p:cNvSpPr/>
          <p:nvPr/>
        </p:nvSpPr>
        <p:spPr>
          <a:xfrm rot="1600922">
            <a:off x="5170897" y="4849678"/>
            <a:ext cx="1766454" cy="842758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33B9A1B-46BF-4510-AFC4-F588BEFA0C6F}"/>
              </a:ext>
            </a:extLst>
          </p:cNvPr>
          <p:cNvSpPr/>
          <p:nvPr/>
        </p:nvSpPr>
        <p:spPr>
          <a:xfrm>
            <a:off x="5345982" y="3337236"/>
            <a:ext cx="1766454" cy="842758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0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1" grpId="0" animBg="1"/>
      <p:bldP spid="52" grpId="0" animBg="1"/>
      <p:bldP spid="34" grpId="0" animBg="1"/>
      <p:bldP spid="54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029FE7C-F362-49BE-A104-077E13AA4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743" y="1460384"/>
            <a:ext cx="5829875" cy="493995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67DD803-AB84-4E02-BF61-AA249D5CEE00}"/>
              </a:ext>
            </a:extLst>
          </p:cNvPr>
          <p:cNvSpPr/>
          <p:nvPr/>
        </p:nvSpPr>
        <p:spPr>
          <a:xfrm>
            <a:off x="665018" y="1866900"/>
            <a:ext cx="1444337" cy="98020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mapped road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C2CC208-09EB-41FE-B598-3871CF99C6BB}"/>
              </a:ext>
            </a:extLst>
          </p:cNvPr>
          <p:cNvSpPr/>
          <p:nvPr/>
        </p:nvSpPr>
        <p:spPr>
          <a:xfrm>
            <a:off x="10404762" y="3255819"/>
            <a:ext cx="1444337" cy="9802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Mapped Road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BE5915A-434A-4B79-B359-E5AC33D83AE8}"/>
              </a:ext>
            </a:extLst>
          </p:cNvPr>
          <p:cNvSpPr/>
          <p:nvPr/>
        </p:nvSpPr>
        <p:spPr>
          <a:xfrm>
            <a:off x="665017" y="4468091"/>
            <a:ext cx="1444337" cy="98020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E4AF67-54F5-4998-92AC-3C7F1A36997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109355" y="2357005"/>
            <a:ext cx="2130136" cy="66894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37677E7-EAA1-4179-901A-8D1B5063CC6C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2109354" y="4683967"/>
            <a:ext cx="2471977" cy="27422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3DD98EF-FD13-4FF6-A334-28E9DF71789B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8188036" y="3745924"/>
            <a:ext cx="2216726" cy="490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itle 3">
            <a:extLst>
              <a:ext uri="{FF2B5EF4-FFF2-40B4-BE49-F238E27FC236}">
                <a16:creationId xmlns:a16="http://schemas.microsoft.com/office/drawing/2014/main" id="{C9CD384E-0E1A-41FE-BCF1-D2F8BE191FA0}"/>
              </a:ext>
            </a:extLst>
          </p:cNvPr>
          <p:cNvSpPr txBox="1">
            <a:spLocks/>
          </p:cNvSpPr>
          <p:nvPr/>
        </p:nvSpPr>
        <p:spPr>
          <a:xfrm>
            <a:off x="539496" y="365124"/>
            <a:ext cx="6262748" cy="8726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Peruvian Geography</a:t>
            </a:r>
          </a:p>
        </p:txBody>
      </p:sp>
    </p:spTree>
    <p:extLst>
      <p:ext uri="{BB962C8B-B14F-4D97-AF65-F5344CB8AC3E}">
        <p14:creationId xmlns:p14="http://schemas.microsoft.com/office/powerpoint/2010/main" val="324078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8" grpId="0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Hexágono 19">
            <a:extLst>
              <a:ext uri="{FF2B5EF4-FFF2-40B4-BE49-F238E27FC236}">
                <a16:creationId xmlns:a16="http://schemas.microsoft.com/office/drawing/2014/main" id="{BBA2F217-77A3-47AD-AA95-3415EBD9BA4B}"/>
              </a:ext>
            </a:extLst>
          </p:cNvPr>
          <p:cNvSpPr/>
          <p:nvPr/>
        </p:nvSpPr>
        <p:spPr>
          <a:xfrm>
            <a:off x="1741817" y="1905000"/>
            <a:ext cx="2042161" cy="1685268"/>
          </a:xfrm>
          <a:prstGeom prst="hexagon">
            <a:avLst/>
          </a:prstGeom>
          <a:solidFill>
            <a:srgbClr val="F2802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The</a:t>
            </a:r>
            <a:r>
              <a:rPr lang="es-PE" sz="1800" b="1" i="1" dirty="0">
                <a:latin typeface="Flexo" pitchFamily="50" charset="0"/>
              </a:rPr>
              <a:t> </a:t>
            </a:r>
            <a:r>
              <a:rPr lang="es-PE" sz="1800" b="1" i="1" dirty="0" err="1">
                <a:latin typeface="Flexo" pitchFamily="50" charset="0"/>
              </a:rPr>
              <a:t>Challenge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28" name="Hexágono 20">
            <a:extLst>
              <a:ext uri="{FF2B5EF4-FFF2-40B4-BE49-F238E27FC236}">
                <a16:creationId xmlns:a16="http://schemas.microsoft.com/office/drawing/2014/main" id="{58CA90C2-9726-4E76-A818-962A80E467AE}"/>
              </a:ext>
            </a:extLst>
          </p:cNvPr>
          <p:cNvSpPr/>
          <p:nvPr/>
        </p:nvSpPr>
        <p:spPr>
          <a:xfrm>
            <a:off x="5075541" y="1905000"/>
            <a:ext cx="2042161" cy="1685268"/>
          </a:xfrm>
          <a:prstGeom prst="hexagon">
            <a:avLst/>
          </a:prstGeom>
          <a:solidFill>
            <a:srgbClr val="EC147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Path</a:t>
            </a:r>
            <a:r>
              <a:rPr lang="es-PE" sz="1800" b="1" i="1" dirty="0">
                <a:latin typeface="Flexo" pitchFamily="50" charset="0"/>
              </a:rPr>
              <a:t> </a:t>
            </a:r>
            <a:r>
              <a:rPr lang="es-PE" sz="1800" b="1" i="1" dirty="0" err="1">
                <a:latin typeface="Flexo" pitchFamily="50" charset="0"/>
              </a:rPr>
              <a:t>to</a:t>
            </a:r>
            <a:r>
              <a:rPr lang="es-PE" sz="1800" b="1" i="1" dirty="0">
                <a:latin typeface="Flexo" pitchFamily="50" charset="0"/>
              </a:rPr>
              <a:t> a </a:t>
            </a:r>
            <a:r>
              <a:rPr lang="es-PE" sz="1800" b="1" i="1" dirty="0" err="1">
                <a:latin typeface="Flexo" pitchFamily="50" charset="0"/>
              </a:rPr>
              <a:t>Solution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29" name="Hexágono 7">
            <a:extLst>
              <a:ext uri="{FF2B5EF4-FFF2-40B4-BE49-F238E27FC236}">
                <a16:creationId xmlns:a16="http://schemas.microsoft.com/office/drawing/2014/main" id="{A4590449-3097-487E-A54A-4F9C6169F6C4}"/>
              </a:ext>
            </a:extLst>
          </p:cNvPr>
          <p:cNvSpPr/>
          <p:nvPr/>
        </p:nvSpPr>
        <p:spPr>
          <a:xfrm>
            <a:off x="6742403" y="2749073"/>
            <a:ext cx="2042161" cy="1685268"/>
          </a:xfrm>
          <a:prstGeom prst="hexagon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Results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30" name="Hexágono 7">
            <a:extLst>
              <a:ext uri="{FF2B5EF4-FFF2-40B4-BE49-F238E27FC236}">
                <a16:creationId xmlns:a16="http://schemas.microsoft.com/office/drawing/2014/main" id="{6F370E9A-F997-43F5-8D1E-13DA9092EE58}"/>
              </a:ext>
            </a:extLst>
          </p:cNvPr>
          <p:cNvSpPr/>
          <p:nvPr/>
        </p:nvSpPr>
        <p:spPr>
          <a:xfrm>
            <a:off x="8409265" y="1905000"/>
            <a:ext cx="2042161" cy="1685268"/>
          </a:xfrm>
          <a:prstGeom prst="hexagon">
            <a:avLst/>
          </a:prstGeom>
          <a:solidFill>
            <a:schemeClr val="accent5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err="1">
                <a:latin typeface="Flexo" pitchFamily="50" charset="0"/>
              </a:rPr>
              <a:t>To</a:t>
            </a:r>
            <a:r>
              <a:rPr lang="es-PE" b="1" i="1" dirty="0">
                <a:latin typeface="Flexo" pitchFamily="50" charset="0"/>
              </a:rPr>
              <a:t> Do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31" name="Hexágono 14">
            <a:extLst>
              <a:ext uri="{FF2B5EF4-FFF2-40B4-BE49-F238E27FC236}">
                <a16:creationId xmlns:a16="http://schemas.microsoft.com/office/drawing/2014/main" id="{003545D9-B4D5-45A0-A67A-BFE8FA0C7921}"/>
              </a:ext>
            </a:extLst>
          </p:cNvPr>
          <p:cNvSpPr/>
          <p:nvPr/>
        </p:nvSpPr>
        <p:spPr>
          <a:xfrm>
            <a:off x="3406815" y="2747634"/>
            <a:ext cx="2042161" cy="1685268"/>
          </a:xfrm>
          <a:prstGeom prst="hexagon">
            <a:avLst/>
          </a:prstGeom>
          <a:solidFill>
            <a:srgbClr val="10B4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>
                <a:latin typeface="Flexo" pitchFamily="50" charset="0"/>
              </a:rPr>
              <a:t>Data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17" name="Hexágono 19">
            <a:extLst>
              <a:ext uri="{FF2B5EF4-FFF2-40B4-BE49-F238E27FC236}">
                <a16:creationId xmlns:a16="http://schemas.microsoft.com/office/drawing/2014/main" id="{A15BA559-4370-4D23-847E-A68C6635C4F3}"/>
              </a:ext>
            </a:extLst>
          </p:cNvPr>
          <p:cNvSpPr/>
          <p:nvPr/>
        </p:nvSpPr>
        <p:spPr>
          <a:xfrm>
            <a:off x="1741817" y="1905000"/>
            <a:ext cx="2042161" cy="1685268"/>
          </a:xfrm>
          <a:prstGeom prst="hexagon">
            <a:avLst/>
          </a:prstGeom>
          <a:solidFill>
            <a:srgbClr val="F28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The</a:t>
            </a:r>
            <a:r>
              <a:rPr lang="es-PE" sz="1800" b="1" i="1" dirty="0">
                <a:latin typeface="Flexo" pitchFamily="50" charset="0"/>
              </a:rPr>
              <a:t> </a:t>
            </a:r>
            <a:r>
              <a:rPr lang="es-PE" sz="1800" b="1" i="1" dirty="0" err="1">
                <a:latin typeface="Flexo" pitchFamily="50" charset="0"/>
              </a:rPr>
              <a:t>Challenge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18" name="Hexágono 20">
            <a:extLst>
              <a:ext uri="{FF2B5EF4-FFF2-40B4-BE49-F238E27FC236}">
                <a16:creationId xmlns:a16="http://schemas.microsoft.com/office/drawing/2014/main" id="{65A9ADAD-1F8A-419B-B5E5-1E0DCC02C717}"/>
              </a:ext>
            </a:extLst>
          </p:cNvPr>
          <p:cNvSpPr/>
          <p:nvPr/>
        </p:nvSpPr>
        <p:spPr>
          <a:xfrm>
            <a:off x="5075541" y="1905000"/>
            <a:ext cx="2042161" cy="1685268"/>
          </a:xfrm>
          <a:prstGeom prst="hexagon">
            <a:avLst/>
          </a:prstGeom>
          <a:solidFill>
            <a:srgbClr val="EC1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Path</a:t>
            </a:r>
            <a:r>
              <a:rPr lang="es-PE" sz="1800" b="1" i="1" dirty="0">
                <a:latin typeface="Flexo" pitchFamily="50" charset="0"/>
              </a:rPr>
              <a:t> </a:t>
            </a:r>
            <a:r>
              <a:rPr lang="es-PE" sz="1800" b="1" i="1" dirty="0" err="1">
                <a:latin typeface="Flexo" pitchFamily="50" charset="0"/>
              </a:rPr>
              <a:t>to</a:t>
            </a:r>
            <a:r>
              <a:rPr lang="es-PE" sz="1800" b="1" i="1" dirty="0">
                <a:latin typeface="Flexo" pitchFamily="50" charset="0"/>
              </a:rPr>
              <a:t> a </a:t>
            </a:r>
            <a:r>
              <a:rPr lang="es-PE" sz="1800" b="1" i="1" dirty="0" err="1">
                <a:latin typeface="Flexo" pitchFamily="50" charset="0"/>
              </a:rPr>
              <a:t>Solution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19" name="Hexágono 7">
            <a:extLst>
              <a:ext uri="{FF2B5EF4-FFF2-40B4-BE49-F238E27FC236}">
                <a16:creationId xmlns:a16="http://schemas.microsoft.com/office/drawing/2014/main" id="{2CB18FDF-B349-44B2-9DAF-8825FABDAEA8}"/>
              </a:ext>
            </a:extLst>
          </p:cNvPr>
          <p:cNvSpPr/>
          <p:nvPr/>
        </p:nvSpPr>
        <p:spPr>
          <a:xfrm>
            <a:off x="6742403" y="2749073"/>
            <a:ext cx="2042161" cy="1685268"/>
          </a:xfrm>
          <a:prstGeom prst="hexag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err="1">
                <a:latin typeface="Flexo" pitchFamily="50" charset="0"/>
              </a:rPr>
              <a:t>Results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20" name="Hexágono 7">
            <a:extLst>
              <a:ext uri="{FF2B5EF4-FFF2-40B4-BE49-F238E27FC236}">
                <a16:creationId xmlns:a16="http://schemas.microsoft.com/office/drawing/2014/main" id="{6BC63556-B37C-40F8-8B2A-DE3B751CBDD2}"/>
              </a:ext>
            </a:extLst>
          </p:cNvPr>
          <p:cNvSpPr/>
          <p:nvPr/>
        </p:nvSpPr>
        <p:spPr>
          <a:xfrm>
            <a:off x="8409265" y="1905000"/>
            <a:ext cx="2042161" cy="1685268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To</a:t>
            </a:r>
            <a:r>
              <a:rPr lang="es-PE" sz="1800" b="1" i="1" dirty="0">
                <a:latin typeface="Flexo" pitchFamily="50" charset="0"/>
              </a:rPr>
              <a:t> Do</a:t>
            </a:r>
          </a:p>
        </p:txBody>
      </p:sp>
      <p:sp>
        <p:nvSpPr>
          <p:cNvPr id="21" name="Hexágono 14">
            <a:extLst>
              <a:ext uri="{FF2B5EF4-FFF2-40B4-BE49-F238E27FC236}">
                <a16:creationId xmlns:a16="http://schemas.microsoft.com/office/drawing/2014/main" id="{EF9D463B-A537-45CB-953B-9E84008C7534}"/>
              </a:ext>
            </a:extLst>
          </p:cNvPr>
          <p:cNvSpPr/>
          <p:nvPr/>
        </p:nvSpPr>
        <p:spPr>
          <a:xfrm>
            <a:off x="3406815" y="2747634"/>
            <a:ext cx="2042161" cy="1685268"/>
          </a:xfrm>
          <a:prstGeom prst="hexagon">
            <a:avLst/>
          </a:prstGeom>
          <a:solidFill>
            <a:srgbClr val="10B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>
                <a:latin typeface="Flexo" pitchFamily="50" charset="0"/>
              </a:rPr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63811-52BC-4F6E-B2C0-8AFAADAC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A530A-591C-44F1-B23E-50619300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Measuring Political Compatibility with node2vec and Moral Values Scale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03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13">
            <a:extLst>
              <a:ext uri="{FF2B5EF4-FFF2-40B4-BE49-F238E27FC236}">
                <a16:creationId xmlns:a16="http://schemas.microsoft.com/office/drawing/2014/main" id="{167EB7C7-9EBD-4C5F-BF2D-FA99A2F25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01" y="1626429"/>
            <a:ext cx="4089426" cy="3889891"/>
          </a:xfrm>
          <a:prstGeom prst="rect">
            <a:avLst/>
          </a:prstGeom>
        </p:spPr>
      </p:pic>
      <p:sp>
        <p:nvSpPr>
          <p:cNvPr id="67" name="Forma libre: forma 23">
            <a:extLst>
              <a:ext uri="{FF2B5EF4-FFF2-40B4-BE49-F238E27FC236}">
                <a16:creationId xmlns:a16="http://schemas.microsoft.com/office/drawing/2014/main" id="{248E0ADE-2105-4346-96CF-78E4ADFC97DF}"/>
              </a:ext>
            </a:extLst>
          </p:cNvPr>
          <p:cNvSpPr/>
          <p:nvPr/>
        </p:nvSpPr>
        <p:spPr>
          <a:xfrm>
            <a:off x="1683919" y="1874569"/>
            <a:ext cx="2441196" cy="3112315"/>
          </a:xfrm>
          <a:custGeom>
            <a:avLst/>
            <a:gdLst>
              <a:gd name="connsiteX0" fmla="*/ 11780 w 2352308"/>
              <a:gd name="connsiteY0" fmla="*/ 2852256 h 2852256"/>
              <a:gd name="connsiteX1" fmla="*/ 70503 w 2352308"/>
              <a:gd name="connsiteY1" fmla="*/ 2189526 h 2852256"/>
              <a:gd name="connsiteX2" fmla="*/ 548675 w 2352308"/>
              <a:gd name="connsiteY2" fmla="*/ 1434517 h 2852256"/>
              <a:gd name="connsiteX3" fmla="*/ 1916081 w 2352308"/>
              <a:gd name="connsiteY3" fmla="*/ 922789 h 2852256"/>
              <a:gd name="connsiteX4" fmla="*/ 2352308 w 2352308"/>
              <a:gd name="connsiteY4" fmla="*/ 0 h 285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2308" h="2852256">
                <a:moveTo>
                  <a:pt x="11780" y="2852256"/>
                </a:moveTo>
                <a:cubicBezTo>
                  <a:pt x="-3600" y="2639036"/>
                  <a:pt x="-18980" y="2425816"/>
                  <a:pt x="70503" y="2189526"/>
                </a:cubicBezTo>
                <a:cubicBezTo>
                  <a:pt x="159986" y="1953236"/>
                  <a:pt x="241079" y="1645640"/>
                  <a:pt x="548675" y="1434517"/>
                </a:cubicBezTo>
                <a:cubicBezTo>
                  <a:pt x="856271" y="1223394"/>
                  <a:pt x="1615476" y="1161875"/>
                  <a:pt x="1916081" y="922789"/>
                </a:cubicBezTo>
                <a:cubicBezTo>
                  <a:pt x="2216687" y="683703"/>
                  <a:pt x="2284497" y="341851"/>
                  <a:pt x="2352308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8" name="Picture 6" descr="https://encrypted-tbn0.gstatic.com/images?q=tbn:ANd9GcRaNCfqqs2mWVK4UEftUrVgEATaF5iZJvASOG7_F2tsM_94_5LhsQ">
            <a:extLst>
              <a:ext uri="{FF2B5EF4-FFF2-40B4-BE49-F238E27FC236}">
                <a16:creationId xmlns:a16="http://schemas.microsoft.com/office/drawing/2014/main" id="{29132FD3-8A54-42BF-B634-C0B381BB5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76" y="1362333"/>
            <a:ext cx="776153" cy="77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descr="https://encrypted-tbn0.gstatic.com/images?q=tbn:ANd9GcRaNCfqqs2mWVK4UEftUrVgEATaF5iZJvASOG7_F2tsM_94_5LhsQ">
            <a:extLst>
              <a:ext uri="{FF2B5EF4-FFF2-40B4-BE49-F238E27FC236}">
                <a16:creationId xmlns:a16="http://schemas.microsoft.com/office/drawing/2014/main" id="{107D02B5-CD9B-47C3-BC07-CA284BC55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93" y="4846947"/>
            <a:ext cx="776153" cy="77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Conector recto de flecha 25">
            <a:extLst>
              <a:ext uri="{FF2B5EF4-FFF2-40B4-BE49-F238E27FC236}">
                <a16:creationId xmlns:a16="http://schemas.microsoft.com/office/drawing/2014/main" id="{40BAFCA2-25C5-408B-8502-77E1BF7708C7}"/>
              </a:ext>
            </a:extLst>
          </p:cNvPr>
          <p:cNvCxnSpPr/>
          <p:nvPr/>
        </p:nvCxnSpPr>
        <p:spPr>
          <a:xfrm>
            <a:off x="4639999" y="2150255"/>
            <a:ext cx="922789" cy="2"/>
          </a:xfrm>
          <a:prstGeom prst="straightConnector1">
            <a:avLst/>
          </a:prstGeom>
          <a:ln>
            <a:solidFill>
              <a:srgbClr val="FF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31">
            <a:extLst>
              <a:ext uri="{FF2B5EF4-FFF2-40B4-BE49-F238E27FC236}">
                <a16:creationId xmlns:a16="http://schemas.microsoft.com/office/drawing/2014/main" id="{FB51290F-C1FF-4FC1-8F5C-E65399C3FCCF}"/>
              </a:ext>
            </a:extLst>
          </p:cNvPr>
          <p:cNvCxnSpPr/>
          <p:nvPr/>
        </p:nvCxnSpPr>
        <p:spPr>
          <a:xfrm flipV="1">
            <a:off x="2945651" y="3288598"/>
            <a:ext cx="2118220" cy="1"/>
          </a:xfrm>
          <a:prstGeom prst="straightConnector1">
            <a:avLst/>
          </a:prstGeom>
          <a:ln>
            <a:solidFill>
              <a:srgbClr val="FF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35">
            <a:extLst>
              <a:ext uri="{FF2B5EF4-FFF2-40B4-BE49-F238E27FC236}">
                <a16:creationId xmlns:a16="http://schemas.microsoft.com/office/drawing/2014/main" id="{FD61285E-A8D8-48E4-84D9-708F089C002B}"/>
              </a:ext>
            </a:extLst>
          </p:cNvPr>
          <p:cNvCxnSpPr>
            <a:cxnSpLocks/>
          </p:cNvCxnSpPr>
          <p:nvPr/>
        </p:nvCxnSpPr>
        <p:spPr>
          <a:xfrm>
            <a:off x="2726938" y="4629725"/>
            <a:ext cx="845171" cy="0"/>
          </a:xfrm>
          <a:prstGeom prst="straightConnector1">
            <a:avLst/>
          </a:prstGeom>
          <a:ln>
            <a:solidFill>
              <a:srgbClr val="FF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8" descr="walking icon">
            <a:extLst>
              <a:ext uri="{FF2B5EF4-FFF2-40B4-BE49-F238E27FC236}">
                <a16:creationId xmlns:a16="http://schemas.microsoft.com/office/drawing/2014/main" id="{8A1CC31B-E8D1-41B3-95FE-53474EDE6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92" y="4046665"/>
            <a:ext cx="320743" cy="5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4" descr="http://icons.iconarchive.com/icons/icons8/android/512/Measurement-Units-Speed-icon.png">
            <a:extLst>
              <a:ext uri="{FF2B5EF4-FFF2-40B4-BE49-F238E27FC236}">
                <a16:creationId xmlns:a16="http://schemas.microsoft.com/office/drawing/2014/main" id="{BE0E0E4B-D4B2-4834-8807-814C6D1F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17" y="3088035"/>
            <a:ext cx="554547" cy="55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6" descr="Resultado de imagen para car icon">
            <a:extLst>
              <a:ext uri="{FF2B5EF4-FFF2-40B4-BE49-F238E27FC236}">
                <a16:creationId xmlns:a16="http://schemas.microsoft.com/office/drawing/2014/main" id="{FF655165-5BAD-4C92-BF16-B769E5640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48515" y="4513851"/>
            <a:ext cx="982096" cy="69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8" descr="Resultado de imagen para boat icon">
            <a:extLst>
              <a:ext uri="{FF2B5EF4-FFF2-40B4-BE49-F238E27FC236}">
                <a16:creationId xmlns:a16="http://schemas.microsoft.com/office/drawing/2014/main" id="{B54781A6-48AF-48BF-8768-FCF03B904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73669" y="5038713"/>
            <a:ext cx="731789" cy="73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2" descr="Imagen relacionada">
            <a:extLst>
              <a:ext uri="{FF2B5EF4-FFF2-40B4-BE49-F238E27FC236}">
                <a16:creationId xmlns:a16="http://schemas.microsoft.com/office/drawing/2014/main" id="{387A87F0-A935-49D6-A53A-60F9294E3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795" y="1858137"/>
            <a:ext cx="645062" cy="64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ángulo: esquinas redondeadas 58">
            <a:extLst>
              <a:ext uri="{FF2B5EF4-FFF2-40B4-BE49-F238E27FC236}">
                <a16:creationId xmlns:a16="http://schemas.microsoft.com/office/drawing/2014/main" id="{CAC31C15-D55C-45F1-B19D-BB698E94934E}"/>
              </a:ext>
            </a:extLst>
          </p:cNvPr>
          <p:cNvSpPr/>
          <p:nvPr/>
        </p:nvSpPr>
        <p:spPr>
          <a:xfrm>
            <a:off x="8074820" y="2602642"/>
            <a:ext cx="3711261" cy="32003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b="1" dirty="0" err="1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Limitations</a:t>
            </a:r>
            <a:r>
              <a:rPr lang="es-PE" sz="2400" dirty="0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:</a:t>
            </a:r>
          </a:p>
          <a:p>
            <a:endParaRPr lang="es-PE" sz="2400" dirty="0">
              <a:solidFill>
                <a:schemeClr val="accent2"/>
              </a:solidFill>
              <a:latin typeface="+mj-lt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b="1" dirty="0" err="1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The</a:t>
            </a:r>
            <a:r>
              <a:rPr lang="es-PE" sz="2400" b="1" dirty="0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 </a:t>
            </a:r>
            <a:r>
              <a:rPr lang="es-PE" sz="2400" b="1" dirty="0" err="1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transportation</a:t>
            </a:r>
            <a:r>
              <a:rPr lang="es-PE" sz="2400" b="1" dirty="0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 </a:t>
            </a:r>
            <a:r>
              <a:rPr lang="es-PE" sz="2400" b="1" dirty="0" err="1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is</a:t>
            </a:r>
            <a:r>
              <a:rPr lang="es-PE" sz="2400" b="1" dirty="0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 </a:t>
            </a:r>
            <a:r>
              <a:rPr lang="es-PE" sz="2400" b="1" dirty="0" err="1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always</a:t>
            </a:r>
            <a:r>
              <a:rPr lang="es-PE" sz="2400" b="1" dirty="0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 </a:t>
            </a:r>
            <a:r>
              <a:rPr lang="es-PE" sz="2400" b="1" dirty="0" err="1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available</a:t>
            </a:r>
            <a:endParaRPr lang="es-PE" sz="2400" b="1" dirty="0">
              <a:solidFill>
                <a:schemeClr val="accent2"/>
              </a:solidFill>
              <a:latin typeface="+mj-lt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400" b="1" dirty="0">
              <a:solidFill>
                <a:schemeClr val="accent2"/>
              </a:solidFill>
              <a:latin typeface="+mj-lt"/>
              <a:ea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b="1" dirty="0" err="1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It</a:t>
            </a:r>
            <a:r>
              <a:rPr lang="es-PE" sz="2400" b="1" dirty="0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 </a:t>
            </a:r>
            <a:r>
              <a:rPr lang="es-PE" sz="2400" b="1" dirty="0" err="1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is</a:t>
            </a:r>
            <a:r>
              <a:rPr lang="es-PE" sz="2400" b="1" dirty="0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 </a:t>
            </a:r>
            <a:r>
              <a:rPr lang="es-PE" sz="2400" b="1" dirty="0" err="1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the</a:t>
            </a:r>
            <a:r>
              <a:rPr lang="es-PE" sz="2400" b="1" dirty="0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 </a:t>
            </a:r>
            <a:r>
              <a:rPr lang="es-PE" sz="2400" b="1" dirty="0" err="1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the</a:t>
            </a:r>
            <a:r>
              <a:rPr lang="es-PE" sz="2400" b="1" dirty="0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 </a:t>
            </a:r>
            <a:r>
              <a:rPr lang="es-PE" sz="2400" b="1" dirty="0" err="1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same</a:t>
            </a:r>
            <a:r>
              <a:rPr lang="es-PE" sz="2400" b="1" dirty="0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 </a:t>
            </a:r>
            <a:r>
              <a:rPr lang="es-PE" sz="2400" b="1" dirty="0" err="1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to</a:t>
            </a:r>
            <a:r>
              <a:rPr lang="es-PE" sz="2400" b="1" dirty="0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 </a:t>
            </a:r>
            <a:r>
              <a:rPr lang="es-PE" sz="2400" b="1" dirty="0" err="1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go</a:t>
            </a:r>
            <a:r>
              <a:rPr lang="es-PE" sz="2400" b="1" dirty="0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 </a:t>
            </a:r>
            <a:r>
              <a:rPr lang="es-PE" sz="2400" b="1" dirty="0" err="1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uphill</a:t>
            </a:r>
            <a:r>
              <a:rPr lang="es-PE" sz="2400" b="1" dirty="0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 </a:t>
            </a:r>
            <a:r>
              <a:rPr lang="es-PE" sz="2400" b="1" dirty="0" err="1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or</a:t>
            </a:r>
            <a:r>
              <a:rPr lang="es-PE" sz="2400" b="1" dirty="0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 </a:t>
            </a:r>
            <a:r>
              <a:rPr lang="es-PE" sz="2400" b="1" dirty="0" err="1">
                <a:solidFill>
                  <a:schemeClr val="accent2"/>
                </a:solidFill>
                <a:latin typeface="+mj-lt"/>
                <a:ea typeface="Malgun Gothic" panose="020B0503020000020004" pitchFamily="34" charset="-127"/>
              </a:rPr>
              <a:t>downhill</a:t>
            </a:r>
            <a:endParaRPr lang="es-PE" sz="2400" b="1" dirty="0">
              <a:solidFill>
                <a:schemeClr val="accent2"/>
              </a:solidFill>
              <a:latin typeface="+mj-lt"/>
              <a:ea typeface="Malgun Gothic" panose="020B0503020000020004" pitchFamily="34" charset="-127"/>
            </a:endParaRPr>
          </a:p>
        </p:txBody>
      </p:sp>
      <p:sp>
        <p:nvSpPr>
          <p:cNvPr id="84" name="Title 3">
            <a:extLst>
              <a:ext uri="{FF2B5EF4-FFF2-40B4-BE49-F238E27FC236}">
                <a16:creationId xmlns:a16="http://schemas.microsoft.com/office/drawing/2014/main" id="{530C7541-0617-4BC3-A911-33290993B886}"/>
              </a:ext>
            </a:extLst>
          </p:cNvPr>
          <p:cNvSpPr txBox="1">
            <a:spLocks/>
          </p:cNvSpPr>
          <p:nvPr/>
        </p:nvSpPr>
        <p:spPr>
          <a:xfrm>
            <a:off x="539496" y="365124"/>
            <a:ext cx="6262748" cy="8726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Speed raster</a:t>
            </a:r>
          </a:p>
        </p:txBody>
      </p:sp>
      <p:pic>
        <p:nvPicPr>
          <p:cNvPr id="3074" name="Picture 2" descr="The End Of TIFF | Online file conversion blog">
            <a:extLst>
              <a:ext uri="{FF2B5EF4-FFF2-40B4-BE49-F238E27FC236}">
                <a16:creationId xmlns:a16="http://schemas.microsoft.com/office/drawing/2014/main" id="{DDBB60AC-9C0E-4F14-8093-E5545A317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41" y="1149014"/>
            <a:ext cx="1520948" cy="153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ángulo: esquinas redondeadas 58">
            <a:extLst>
              <a:ext uri="{FF2B5EF4-FFF2-40B4-BE49-F238E27FC236}">
                <a16:creationId xmlns:a16="http://schemas.microsoft.com/office/drawing/2014/main" id="{588694E8-00B7-4CE9-B35F-AF0DCEA0F5B0}"/>
              </a:ext>
            </a:extLst>
          </p:cNvPr>
          <p:cNvSpPr/>
          <p:nvPr/>
        </p:nvSpPr>
        <p:spPr>
          <a:xfrm>
            <a:off x="9883172" y="1225577"/>
            <a:ext cx="1399318" cy="16291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b="1" dirty="0">
                <a:solidFill>
                  <a:schemeClr val="accent6"/>
                </a:solidFill>
                <a:latin typeface="+mj-lt"/>
                <a:ea typeface="Malgun Gothic" panose="020B0503020000020004" pitchFamily="34" charset="-127"/>
              </a:rPr>
              <a:t>1.3GB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325560-EE58-4F45-882E-6ABDAB629375}"/>
              </a:ext>
            </a:extLst>
          </p:cNvPr>
          <p:cNvSpPr/>
          <p:nvPr/>
        </p:nvSpPr>
        <p:spPr>
          <a:xfrm>
            <a:off x="5697329" y="1929535"/>
            <a:ext cx="1424313" cy="5510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90x90mts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19FAC9-BD50-4A04-BCFD-5F97F0D373A0}"/>
              </a:ext>
            </a:extLst>
          </p:cNvPr>
          <p:cNvSpPr/>
          <p:nvPr/>
        </p:nvSpPr>
        <p:spPr>
          <a:xfrm>
            <a:off x="5329147" y="3126907"/>
            <a:ext cx="1641167" cy="55102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of way &amp; slope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07BB4A-F1FA-4D6E-8E8A-7D2248FA8194}"/>
              </a:ext>
            </a:extLst>
          </p:cNvPr>
          <p:cNvSpPr/>
          <p:nvPr/>
        </p:nvSpPr>
        <p:spPr>
          <a:xfrm>
            <a:off x="3757546" y="4030157"/>
            <a:ext cx="3044070" cy="163466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800" dirty="0">
                <a:solidFill>
                  <a:schemeClr val="bg1"/>
                </a:solidFill>
                <a:ea typeface="Malgun Gothic" panose="020B0503020000020004" pitchFamily="34" charset="-127"/>
              </a:rPr>
              <a:t>No </a:t>
            </a:r>
            <a:r>
              <a:rPr lang="es-PE" sz="1800" dirty="0" err="1">
                <a:solidFill>
                  <a:schemeClr val="bg1"/>
                </a:solidFill>
                <a:ea typeface="Malgun Gothic" panose="020B0503020000020004" pitchFamily="34" charset="-127"/>
              </a:rPr>
              <a:t>way</a:t>
            </a:r>
            <a:r>
              <a:rPr lang="es-PE" sz="1800" dirty="0">
                <a:solidFill>
                  <a:schemeClr val="bg1"/>
                </a:solidFill>
                <a:ea typeface="Malgun Gothic" panose="020B0503020000020004" pitchFamily="34" charset="-127"/>
                <a:sym typeface="Wingdings" panose="05000000000000000000" pitchFamily="2" charset="2"/>
              </a:rPr>
              <a:t> </a:t>
            </a:r>
            <a:r>
              <a:rPr lang="es-PE" sz="1800" dirty="0" err="1">
                <a:solidFill>
                  <a:schemeClr val="bg1"/>
                </a:solidFill>
                <a:ea typeface="Malgun Gothic" panose="020B0503020000020004" pitchFamily="34" charset="-127"/>
                <a:sym typeface="Wingdings" panose="05000000000000000000" pitchFamily="2" charset="2"/>
              </a:rPr>
              <a:t>Walking</a:t>
            </a:r>
            <a:r>
              <a:rPr lang="es-PE" sz="1800" dirty="0">
                <a:solidFill>
                  <a:schemeClr val="bg1"/>
                </a:solidFill>
                <a:ea typeface="Malgun Gothic" panose="020B0503020000020004" pitchFamily="34" charset="-127"/>
                <a:sym typeface="Wingdings" panose="05000000000000000000" pitchFamily="2" charset="2"/>
              </a:rPr>
              <a:t> </a:t>
            </a:r>
            <a:r>
              <a:rPr lang="es-PE" sz="1800" dirty="0" err="1">
                <a:solidFill>
                  <a:schemeClr val="bg1"/>
                </a:solidFill>
                <a:ea typeface="Malgun Gothic" panose="020B0503020000020004" pitchFamily="34" charset="-127"/>
                <a:sym typeface="Wingdings" panose="05000000000000000000" pitchFamily="2" charset="2"/>
              </a:rPr>
              <a:t>speed</a:t>
            </a:r>
            <a:endParaRPr lang="es-PE" sz="1800" dirty="0">
              <a:solidFill>
                <a:schemeClr val="bg1"/>
              </a:solidFill>
              <a:ea typeface="Malgun Gothic" panose="020B0503020000020004" pitchFamily="34" charset="-127"/>
              <a:sym typeface="Wingdings" panose="05000000000000000000" pitchFamily="2" charset="2"/>
            </a:endParaRPr>
          </a:p>
          <a:p>
            <a:endParaRPr lang="es-PE" sz="1800" dirty="0">
              <a:solidFill>
                <a:schemeClr val="bg1"/>
              </a:solidFill>
              <a:ea typeface="Malgun Gothic" panose="020B0503020000020004" pitchFamily="34" charset="-127"/>
              <a:sym typeface="Wingdings" panose="05000000000000000000" pitchFamily="2" charset="2"/>
            </a:endParaRPr>
          </a:p>
          <a:p>
            <a:r>
              <a:rPr lang="es-PE" sz="1800" dirty="0" err="1">
                <a:solidFill>
                  <a:schemeClr val="bg1"/>
                </a:solidFill>
                <a:ea typeface="Malgun Gothic" panose="020B0503020000020004" pitchFamily="34" charset="-127"/>
                <a:sym typeface="Wingdings" panose="05000000000000000000" pitchFamily="2" charset="2"/>
              </a:rPr>
              <a:t>With</a:t>
            </a:r>
            <a:r>
              <a:rPr lang="es-PE" sz="1800" dirty="0">
                <a:solidFill>
                  <a:schemeClr val="bg1"/>
                </a:solidFill>
                <a:ea typeface="Malgun Gothic" panose="020B0503020000020004" pitchFamily="34" charset="-127"/>
                <a:sym typeface="Wingdings" panose="05000000000000000000" pitchFamily="2" charset="2"/>
              </a:rPr>
              <a:t> </a:t>
            </a:r>
            <a:r>
              <a:rPr lang="es-PE" sz="1800" dirty="0" err="1">
                <a:solidFill>
                  <a:schemeClr val="bg1"/>
                </a:solidFill>
                <a:ea typeface="Malgun Gothic" panose="020B0503020000020004" pitchFamily="34" charset="-127"/>
                <a:sym typeface="Wingdings" panose="05000000000000000000" pitchFamily="2" charset="2"/>
              </a:rPr>
              <a:t>way</a:t>
            </a:r>
            <a:r>
              <a:rPr lang="es-PE" sz="1800" dirty="0">
                <a:solidFill>
                  <a:schemeClr val="bg1"/>
                </a:solidFill>
                <a:ea typeface="Malgun Gothic" panose="020B0503020000020004" pitchFamily="34" charset="-127"/>
                <a:sym typeface="Wingdings" panose="05000000000000000000" pitchFamily="2" charset="2"/>
              </a:rPr>
              <a:t> </a:t>
            </a:r>
            <a:r>
              <a:rPr lang="es-PE" sz="1800" dirty="0" err="1">
                <a:solidFill>
                  <a:schemeClr val="bg1"/>
                </a:solidFill>
                <a:ea typeface="Malgun Gothic" panose="020B0503020000020004" pitchFamily="34" charset="-127"/>
                <a:sym typeface="Wingdings" panose="05000000000000000000" pitchFamily="2" charset="2"/>
              </a:rPr>
              <a:t>Walk</a:t>
            </a:r>
            <a:r>
              <a:rPr lang="es-PE" sz="1800" dirty="0">
                <a:solidFill>
                  <a:schemeClr val="bg1"/>
                </a:solidFill>
                <a:ea typeface="Malgun Gothic" panose="020B0503020000020004" pitchFamily="34" charset="-127"/>
                <a:sym typeface="Wingdings" panose="05000000000000000000" pitchFamily="2" charset="2"/>
              </a:rPr>
              <a:t> </a:t>
            </a:r>
            <a:r>
              <a:rPr lang="es-PE" sz="1800" dirty="0" err="1">
                <a:solidFill>
                  <a:schemeClr val="bg1"/>
                </a:solidFill>
                <a:ea typeface="Malgun Gothic" panose="020B0503020000020004" pitchFamily="34" charset="-127"/>
                <a:sym typeface="Wingdings" panose="05000000000000000000" pitchFamily="2" charset="2"/>
              </a:rPr>
              <a:t>or</a:t>
            </a:r>
            <a:r>
              <a:rPr lang="es-PE" sz="1800" dirty="0">
                <a:solidFill>
                  <a:schemeClr val="bg1"/>
                </a:solidFill>
                <a:ea typeface="Malgun Gothic" panose="020B0503020000020004" pitchFamily="34" charset="-127"/>
                <a:sym typeface="Wingdings" panose="05000000000000000000" pitchFamily="2" charset="2"/>
              </a:rPr>
              <a:t> car</a:t>
            </a:r>
          </a:p>
          <a:p>
            <a:endParaRPr lang="es-PE" sz="1800" dirty="0">
              <a:solidFill>
                <a:schemeClr val="bg1"/>
              </a:solidFill>
              <a:ea typeface="Malgun Gothic" panose="020B0503020000020004" pitchFamily="34" charset="-127"/>
              <a:sym typeface="Wingdings" panose="05000000000000000000" pitchFamily="2" charset="2"/>
            </a:endParaRPr>
          </a:p>
          <a:p>
            <a:r>
              <a:rPr lang="es-PE" sz="1800" dirty="0" err="1">
                <a:solidFill>
                  <a:schemeClr val="bg1"/>
                </a:solidFill>
                <a:ea typeface="Malgun Gothic" panose="020B0503020000020004" pitchFamily="34" charset="-127"/>
                <a:sym typeface="Wingdings" panose="05000000000000000000" pitchFamily="2" charset="2"/>
              </a:rPr>
              <a:t>River</a:t>
            </a:r>
            <a:r>
              <a:rPr lang="es-PE" sz="1800" dirty="0">
                <a:solidFill>
                  <a:schemeClr val="bg1"/>
                </a:solidFill>
                <a:ea typeface="Malgun Gothic" panose="020B0503020000020004" pitchFamily="34" charset="-127"/>
                <a:sym typeface="Wingdings" panose="05000000000000000000" pitchFamily="2" charset="2"/>
              </a:rPr>
              <a:t>  Bote </a:t>
            </a:r>
            <a:r>
              <a:rPr lang="es-PE" sz="1800" dirty="0" err="1">
                <a:solidFill>
                  <a:schemeClr val="bg1"/>
                </a:solidFill>
                <a:ea typeface="Malgun Gothic" panose="020B0503020000020004" pitchFamily="34" charset="-127"/>
                <a:sym typeface="Wingdings" panose="05000000000000000000" pitchFamily="2" charset="2"/>
              </a:rPr>
              <a:t>from</a:t>
            </a:r>
            <a:r>
              <a:rPr lang="es-PE" sz="1800" dirty="0">
                <a:solidFill>
                  <a:schemeClr val="bg1"/>
                </a:solidFill>
                <a:ea typeface="Malgun Gothic" panose="020B0503020000020004" pitchFamily="34" charset="-127"/>
                <a:sym typeface="Wingdings" panose="05000000000000000000" pitchFamily="2" charset="2"/>
              </a:rPr>
              <a:t> a </a:t>
            </a:r>
            <a:r>
              <a:rPr lang="es-PE" sz="1800" dirty="0" err="1">
                <a:solidFill>
                  <a:schemeClr val="bg1"/>
                </a:solidFill>
                <a:ea typeface="Malgun Gothic" panose="020B0503020000020004" pitchFamily="34" charset="-127"/>
                <a:sym typeface="Wingdings" panose="05000000000000000000" pitchFamily="2" charset="2"/>
              </a:rPr>
              <a:t>port</a:t>
            </a:r>
            <a:endParaRPr lang="es-PE" sz="1800" dirty="0">
              <a:solidFill>
                <a:schemeClr val="bg1"/>
              </a:solidFill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59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82" grpId="0"/>
      <p:bldP spid="85" grpId="0"/>
      <p:bldP spid="2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Hexágono 19">
            <a:extLst>
              <a:ext uri="{FF2B5EF4-FFF2-40B4-BE49-F238E27FC236}">
                <a16:creationId xmlns:a16="http://schemas.microsoft.com/office/drawing/2014/main" id="{BBA2F217-77A3-47AD-AA95-3415EBD9BA4B}"/>
              </a:ext>
            </a:extLst>
          </p:cNvPr>
          <p:cNvSpPr/>
          <p:nvPr/>
        </p:nvSpPr>
        <p:spPr>
          <a:xfrm>
            <a:off x="1741817" y="1905000"/>
            <a:ext cx="2042161" cy="1685268"/>
          </a:xfrm>
          <a:prstGeom prst="hexagon">
            <a:avLst/>
          </a:prstGeom>
          <a:solidFill>
            <a:srgbClr val="F2802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The</a:t>
            </a:r>
            <a:r>
              <a:rPr lang="es-PE" sz="1800" b="1" i="1" dirty="0">
                <a:latin typeface="Flexo" pitchFamily="50" charset="0"/>
              </a:rPr>
              <a:t> </a:t>
            </a:r>
            <a:r>
              <a:rPr lang="es-PE" sz="1800" b="1" i="1" dirty="0" err="1">
                <a:latin typeface="Flexo" pitchFamily="50" charset="0"/>
              </a:rPr>
              <a:t>Challenge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28" name="Hexágono 20">
            <a:extLst>
              <a:ext uri="{FF2B5EF4-FFF2-40B4-BE49-F238E27FC236}">
                <a16:creationId xmlns:a16="http://schemas.microsoft.com/office/drawing/2014/main" id="{58CA90C2-9726-4E76-A818-962A80E467AE}"/>
              </a:ext>
            </a:extLst>
          </p:cNvPr>
          <p:cNvSpPr/>
          <p:nvPr/>
        </p:nvSpPr>
        <p:spPr>
          <a:xfrm>
            <a:off x="5075541" y="1905000"/>
            <a:ext cx="2042161" cy="1685268"/>
          </a:xfrm>
          <a:prstGeom prst="hexagon">
            <a:avLst/>
          </a:prstGeom>
          <a:solidFill>
            <a:srgbClr val="EC147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Path</a:t>
            </a:r>
            <a:r>
              <a:rPr lang="es-PE" sz="1800" b="1" i="1" dirty="0">
                <a:latin typeface="Flexo" pitchFamily="50" charset="0"/>
              </a:rPr>
              <a:t> </a:t>
            </a:r>
            <a:r>
              <a:rPr lang="es-PE" sz="1800" b="1" i="1" dirty="0" err="1">
                <a:latin typeface="Flexo" pitchFamily="50" charset="0"/>
              </a:rPr>
              <a:t>to</a:t>
            </a:r>
            <a:r>
              <a:rPr lang="es-PE" sz="1800" b="1" i="1" dirty="0">
                <a:latin typeface="Flexo" pitchFamily="50" charset="0"/>
              </a:rPr>
              <a:t> a </a:t>
            </a:r>
            <a:r>
              <a:rPr lang="es-PE" sz="1800" b="1" i="1" dirty="0" err="1">
                <a:latin typeface="Flexo" pitchFamily="50" charset="0"/>
              </a:rPr>
              <a:t>Solution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29" name="Hexágono 7">
            <a:extLst>
              <a:ext uri="{FF2B5EF4-FFF2-40B4-BE49-F238E27FC236}">
                <a16:creationId xmlns:a16="http://schemas.microsoft.com/office/drawing/2014/main" id="{A4590449-3097-487E-A54A-4F9C6169F6C4}"/>
              </a:ext>
            </a:extLst>
          </p:cNvPr>
          <p:cNvSpPr/>
          <p:nvPr/>
        </p:nvSpPr>
        <p:spPr>
          <a:xfrm>
            <a:off x="6742403" y="2749073"/>
            <a:ext cx="2042161" cy="1685268"/>
          </a:xfrm>
          <a:prstGeom prst="hexagon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Results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30" name="Hexágono 7">
            <a:extLst>
              <a:ext uri="{FF2B5EF4-FFF2-40B4-BE49-F238E27FC236}">
                <a16:creationId xmlns:a16="http://schemas.microsoft.com/office/drawing/2014/main" id="{6F370E9A-F997-43F5-8D1E-13DA9092EE58}"/>
              </a:ext>
            </a:extLst>
          </p:cNvPr>
          <p:cNvSpPr/>
          <p:nvPr/>
        </p:nvSpPr>
        <p:spPr>
          <a:xfrm>
            <a:off x="8409265" y="1905000"/>
            <a:ext cx="2042161" cy="1685268"/>
          </a:xfrm>
          <a:prstGeom prst="hexagon">
            <a:avLst/>
          </a:prstGeom>
          <a:solidFill>
            <a:schemeClr val="accent5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err="1">
                <a:latin typeface="Flexo" pitchFamily="50" charset="0"/>
              </a:rPr>
              <a:t>To</a:t>
            </a:r>
            <a:r>
              <a:rPr lang="es-PE" b="1" i="1" dirty="0">
                <a:latin typeface="Flexo" pitchFamily="50" charset="0"/>
              </a:rPr>
              <a:t> Do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31" name="Hexágono 14">
            <a:extLst>
              <a:ext uri="{FF2B5EF4-FFF2-40B4-BE49-F238E27FC236}">
                <a16:creationId xmlns:a16="http://schemas.microsoft.com/office/drawing/2014/main" id="{003545D9-B4D5-45A0-A67A-BFE8FA0C7921}"/>
              </a:ext>
            </a:extLst>
          </p:cNvPr>
          <p:cNvSpPr/>
          <p:nvPr/>
        </p:nvSpPr>
        <p:spPr>
          <a:xfrm>
            <a:off x="3406815" y="2747634"/>
            <a:ext cx="2042161" cy="1685268"/>
          </a:xfrm>
          <a:prstGeom prst="hexagon">
            <a:avLst/>
          </a:prstGeom>
          <a:solidFill>
            <a:srgbClr val="10B4D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>
                <a:latin typeface="Flexo" pitchFamily="50" charset="0"/>
              </a:rPr>
              <a:t>Data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17" name="Hexágono 19">
            <a:extLst>
              <a:ext uri="{FF2B5EF4-FFF2-40B4-BE49-F238E27FC236}">
                <a16:creationId xmlns:a16="http://schemas.microsoft.com/office/drawing/2014/main" id="{A15BA559-4370-4D23-847E-A68C6635C4F3}"/>
              </a:ext>
            </a:extLst>
          </p:cNvPr>
          <p:cNvSpPr/>
          <p:nvPr/>
        </p:nvSpPr>
        <p:spPr>
          <a:xfrm>
            <a:off x="1741817" y="1905000"/>
            <a:ext cx="2042161" cy="1685268"/>
          </a:xfrm>
          <a:prstGeom prst="hexagon">
            <a:avLst/>
          </a:prstGeom>
          <a:solidFill>
            <a:srgbClr val="F28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The</a:t>
            </a:r>
            <a:r>
              <a:rPr lang="es-PE" sz="1800" b="1" i="1" dirty="0">
                <a:latin typeface="Flexo" pitchFamily="50" charset="0"/>
              </a:rPr>
              <a:t> </a:t>
            </a:r>
            <a:r>
              <a:rPr lang="es-PE" sz="1800" b="1" i="1" dirty="0" err="1">
                <a:latin typeface="Flexo" pitchFamily="50" charset="0"/>
              </a:rPr>
              <a:t>Challenge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18" name="Hexágono 20">
            <a:extLst>
              <a:ext uri="{FF2B5EF4-FFF2-40B4-BE49-F238E27FC236}">
                <a16:creationId xmlns:a16="http://schemas.microsoft.com/office/drawing/2014/main" id="{65A9ADAD-1F8A-419B-B5E5-1E0DCC02C717}"/>
              </a:ext>
            </a:extLst>
          </p:cNvPr>
          <p:cNvSpPr/>
          <p:nvPr/>
        </p:nvSpPr>
        <p:spPr>
          <a:xfrm>
            <a:off x="5075541" y="1905000"/>
            <a:ext cx="2042161" cy="1685268"/>
          </a:xfrm>
          <a:prstGeom prst="hexagon">
            <a:avLst/>
          </a:prstGeom>
          <a:solidFill>
            <a:srgbClr val="EC1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Path</a:t>
            </a:r>
            <a:r>
              <a:rPr lang="es-PE" sz="1800" b="1" i="1" dirty="0">
                <a:latin typeface="Flexo" pitchFamily="50" charset="0"/>
              </a:rPr>
              <a:t> </a:t>
            </a:r>
            <a:r>
              <a:rPr lang="es-PE" sz="1800" b="1" i="1" dirty="0" err="1">
                <a:latin typeface="Flexo" pitchFamily="50" charset="0"/>
              </a:rPr>
              <a:t>to</a:t>
            </a:r>
            <a:r>
              <a:rPr lang="es-PE" sz="1800" b="1" i="1" dirty="0">
                <a:latin typeface="Flexo" pitchFamily="50" charset="0"/>
              </a:rPr>
              <a:t> a </a:t>
            </a:r>
            <a:r>
              <a:rPr lang="es-PE" sz="1800" b="1" i="1" dirty="0" err="1">
                <a:latin typeface="Flexo" pitchFamily="50" charset="0"/>
              </a:rPr>
              <a:t>Solution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19" name="Hexágono 7">
            <a:extLst>
              <a:ext uri="{FF2B5EF4-FFF2-40B4-BE49-F238E27FC236}">
                <a16:creationId xmlns:a16="http://schemas.microsoft.com/office/drawing/2014/main" id="{2CB18FDF-B349-44B2-9DAF-8825FABDAEA8}"/>
              </a:ext>
            </a:extLst>
          </p:cNvPr>
          <p:cNvSpPr/>
          <p:nvPr/>
        </p:nvSpPr>
        <p:spPr>
          <a:xfrm>
            <a:off x="6742403" y="2749073"/>
            <a:ext cx="2042161" cy="1685268"/>
          </a:xfrm>
          <a:prstGeom prst="hexag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err="1">
                <a:latin typeface="Flexo" pitchFamily="50" charset="0"/>
              </a:rPr>
              <a:t>Results</a:t>
            </a:r>
            <a:endParaRPr lang="es-PE" sz="1800" b="1" i="1" dirty="0">
              <a:latin typeface="Flexo" pitchFamily="50" charset="0"/>
            </a:endParaRPr>
          </a:p>
        </p:txBody>
      </p:sp>
      <p:sp>
        <p:nvSpPr>
          <p:cNvPr id="20" name="Hexágono 7">
            <a:extLst>
              <a:ext uri="{FF2B5EF4-FFF2-40B4-BE49-F238E27FC236}">
                <a16:creationId xmlns:a16="http://schemas.microsoft.com/office/drawing/2014/main" id="{6BC63556-B37C-40F8-8B2A-DE3B751CBDD2}"/>
              </a:ext>
            </a:extLst>
          </p:cNvPr>
          <p:cNvSpPr/>
          <p:nvPr/>
        </p:nvSpPr>
        <p:spPr>
          <a:xfrm>
            <a:off x="8409265" y="1905000"/>
            <a:ext cx="2042161" cy="1685268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 err="1">
                <a:latin typeface="Flexo" pitchFamily="50" charset="0"/>
              </a:rPr>
              <a:t>To</a:t>
            </a:r>
            <a:r>
              <a:rPr lang="es-PE" sz="1800" b="1" i="1" dirty="0">
                <a:latin typeface="Flexo" pitchFamily="50" charset="0"/>
              </a:rPr>
              <a:t> Do</a:t>
            </a:r>
          </a:p>
        </p:txBody>
      </p:sp>
      <p:sp>
        <p:nvSpPr>
          <p:cNvPr id="21" name="Hexágono 14">
            <a:extLst>
              <a:ext uri="{FF2B5EF4-FFF2-40B4-BE49-F238E27FC236}">
                <a16:creationId xmlns:a16="http://schemas.microsoft.com/office/drawing/2014/main" id="{EF9D463B-A537-45CB-953B-9E84008C7534}"/>
              </a:ext>
            </a:extLst>
          </p:cNvPr>
          <p:cNvSpPr/>
          <p:nvPr/>
        </p:nvSpPr>
        <p:spPr>
          <a:xfrm>
            <a:off x="3406815" y="2747634"/>
            <a:ext cx="2042161" cy="1685268"/>
          </a:xfrm>
          <a:prstGeom prst="hexagon">
            <a:avLst/>
          </a:prstGeom>
          <a:solidFill>
            <a:srgbClr val="10B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i="1" dirty="0">
                <a:latin typeface="Flexo" pitchFamily="50" charset="0"/>
              </a:rPr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63811-52BC-4F6E-B2C0-8AFAADAC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A530A-591C-44F1-B23E-50619300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Measuring Political Compatibility with node2vec and Moral Values Scale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39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45654B6F-D068-4A27-AC98-E9FEF671569B}"/>
              </a:ext>
            </a:extLst>
          </p:cNvPr>
          <p:cNvSpPr/>
          <p:nvPr/>
        </p:nvSpPr>
        <p:spPr>
          <a:xfrm>
            <a:off x="186613" y="1796144"/>
            <a:ext cx="12005388" cy="3219061"/>
          </a:xfrm>
          <a:prstGeom prst="rightArrow">
            <a:avLst>
              <a:gd name="adj1" fmla="val 50000"/>
              <a:gd name="adj2" fmla="val 31159"/>
            </a:avLst>
          </a:prstGeom>
          <a:solidFill>
            <a:schemeClr val="accent5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itle 3">
            <a:extLst>
              <a:ext uri="{FF2B5EF4-FFF2-40B4-BE49-F238E27FC236}">
                <a16:creationId xmlns:a16="http://schemas.microsoft.com/office/drawing/2014/main" id="{B324D675-907F-4A45-8AF8-90D5E3E1E7CB}"/>
              </a:ext>
            </a:extLst>
          </p:cNvPr>
          <p:cNvSpPr txBox="1">
            <a:spLocks/>
          </p:cNvSpPr>
          <p:nvPr/>
        </p:nvSpPr>
        <p:spPr>
          <a:xfrm>
            <a:off x="539496" y="365124"/>
            <a:ext cx="6262748" cy="8726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 Design: User View</a:t>
            </a:r>
          </a:p>
        </p:txBody>
      </p:sp>
      <p:pic>
        <p:nvPicPr>
          <p:cNvPr id="5122" name="Picture 2" descr="Csv file document icon Royalty Free Vector Image">
            <a:extLst>
              <a:ext uri="{FF2B5EF4-FFF2-40B4-BE49-F238E27FC236}">
                <a16:creationId xmlns:a16="http://schemas.microsoft.com/office/drawing/2014/main" id="{D88FB99B-8545-4D31-BA4D-A13AEE6FE1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94"/>
          <a:stretch/>
        </p:blipFill>
        <p:spPr bwMode="auto">
          <a:xfrm>
            <a:off x="1060467" y="2934653"/>
            <a:ext cx="988896" cy="94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CEBD444-3828-42BC-B16A-CEB663BE435F}"/>
              </a:ext>
            </a:extLst>
          </p:cNvPr>
          <p:cNvSpPr/>
          <p:nvPr/>
        </p:nvSpPr>
        <p:spPr>
          <a:xfrm>
            <a:off x="858305" y="4379259"/>
            <a:ext cx="4463907" cy="39467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pic>
        <p:nvPicPr>
          <p:cNvPr id="72" name="Picture 8" descr="walking icon">
            <a:extLst>
              <a:ext uri="{FF2B5EF4-FFF2-40B4-BE49-F238E27FC236}">
                <a16:creationId xmlns:a16="http://schemas.microsoft.com/office/drawing/2014/main" id="{CCC4C8F5-458C-44E5-BB5B-63153F214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88" y="2705651"/>
            <a:ext cx="320743" cy="5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6" descr="Resultado de imagen para car icon">
            <a:extLst>
              <a:ext uri="{FF2B5EF4-FFF2-40B4-BE49-F238E27FC236}">
                <a16:creationId xmlns:a16="http://schemas.microsoft.com/office/drawing/2014/main" id="{6E69347A-0C88-4478-98DE-FE81C113C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99210" y="3512892"/>
            <a:ext cx="982096" cy="69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echanical gears - Free icons">
            <a:extLst>
              <a:ext uri="{FF2B5EF4-FFF2-40B4-BE49-F238E27FC236}">
                <a16:creationId xmlns:a16="http://schemas.microsoft.com/office/drawing/2014/main" id="{B19856A2-0FA5-4EA5-AE71-4FA7F819F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237" y="2822219"/>
            <a:ext cx="2222686" cy="116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sv file document icon Royalty Free Vector Image">
            <a:extLst>
              <a:ext uri="{FF2B5EF4-FFF2-40B4-BE49-F238E27FC236}">
                <a16:creationId xmlns:a16="http://schemas.microsoft.com/office/drawing/2014/main" id="{A814E2C3-E729-432D-AF99-1B6B6A543F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94"/>
          <a:stretch/>
        </p:blipFill>
        <p:spPr bwMode="auto">
          <a:xfrm>
            <a:off x="9592790" y="2913980"/>
            <a:ext cx="988896" cy="94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02E01D9-5467-456C-A985-7A2A48CE6A62}"/>
              </a:ext>
            </a:extLst>
          </p:cNvPr>
          <p:cNvSpPr/>
          <p:nvPr/>
        </p:nvSpPr>
        <p:spPr>
          <a:xfrm>
            <a:off x="763822" y="1909965"/>
            <a:ext cx="1280160" cy="62911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Coordinates pairs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75F0CF1-34F3-4BC0-AEA9-66D8067F4748}"/>
              </a:ext>
            </a:extLst>
          </p:cNvPr>
          <p:cNvSpPr/>
          <p:nvPr/>
        </p:nvSpPr>
        <p:spPr>
          <a:xfrm>
            <a:off x="2450179" y="1911118"/>
            <a:ext cx="1280160" cy="62911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Transport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3201AA7-6A5A-4313-8044-CD84809B8812}"/>
              </a:ext>
            </a:extLst>
          </p:cNvPr>
          <p:cNvSpPr/>
          <p:nvPr/>
        </p:nvSpPr>
        <p:spPr>
          <a:xfrm>
            <a:off x="4174653" y="1934898"/>
            <a:ext cx="1280160" cy="62911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Parallel Parameters</a:t>
            </a:r>
          </a:p>
        </p:txBody>
      </p:sp>
      <p:pic>
        <p:nvPicPr>
          <p:cNvPr id="5126" name="Picture 6" descr="Core Icon Vector Images (over 12,000)">
            <a:extLst>
              <a:ext uri="{FF2B5EF4-FFF2-40B4-BE49-F238E27FC236}">
                <a16:creationId xmlns:a16="http://schemas.microsoft.com/office/drawing/2014/main" id="{8E135158-839F-4308-8562-F12F4A44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910" y="2975225"/>
            <a:ext cx="1173577" cy="123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mazon Web Services - Wikipedia">
            <a:extLst>
              <a:ext uri="{FF2B5EF4-FFF2-40B4-BE49-F238E27FC236}">
                <a16:creationId xmlns:a16="http://schemas.microsoft.com/office/drawing/2014/main" id="{B771E789-7998-4EEE-B77C-921447A97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471" y="2913980"/>
            <a:ext cx="1028901" cy="61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D4BE0FE-1DEB-4391-99A0-2ED8B41B7188}"/>
              </a:ext>
            </a:extLst>
          </p:cNvPr>
          <p:cNvSpPr/>
          <p:nvPr/>
        </p:nvSpPr>
        <p:spPr>
          <a:xfrm>
            <a:off x="6167534" y="4370944"/>
            <a:ext cx="2012447" cy="3946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A331A75-5C12-467A-9533-F890E0105EA3}"/>
              </a:ext>
            </a:extLst>
          </p:cNvPr>
          <p:cNvSpPr/>
          <p:nvPr/>
        </p:nvSpPr>
        <p:spPr>
          <a:xfrm>
            <a:off x="9025303" y="4370944"/>
            <a:ext cx="2012447" cy="3946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F7385DA-465C-4427-8773-EE66EE0E42A6}"/>
              </a:ext>
            </a:extLst>
          </p:cNvPr>
          <p:cNvSpPr/>
          <p:nvPr/>
        </p:nvSpPr>
        <p:spPr>
          <a:xfrm>
            <a:off x="9391446" y="1934898"/>
            <a:ext cx="1280160" cy="62911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Coordinates pairs with travel times</a:t>
            </a:r>
          </a:p>
        </p:txBody>
      </p:sp>
    </p:spTree>
    <p:extLst>
      <p:ext uri="{BB962C8B-B14F-4D97-AF65-F5344CB8AC3E}">
        <p14:creationId xmlns:p14="http://schemas.microsoft.com/office/powerpoint/2010/main" val="183085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0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">
            <a:extLst>
              <a:ext uri="{FF2B5EF4-FFF2-40B4-BE49-F238E27FC236}">
                <a16:creationId xmlns:a16="http://schemas.microsoft.com/office/drawing/2014/main" id="{B324D675-907F-4A45-8AF8-90D5E3E1E7CB}"/>
              </a:ext>
            </a:extLst>
          </p:cNvPr>
          <p:cNvSpPr txBox="1">
            <a:spLocks/>
          </p:cNvSpPr>
          <p:nvPr/>
        </p:nvSpPr>
        <p:spPr>
          <a:xfrm>
            <a:off x="539496" y="365124"/>
            <a:ext cx="7932700" cy="8726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 Design: Under the Hood</a:t>
            </a:r>
          </a:p>
        </p:txBody>
      </p:sp>
      <p:pic>
        <p:nvPicPr>
          <p:cNvPr id="5122" name="Picture 2" descr="Csv file document icon Royalty Free Vector Image">
            <a:extLst>
              <a:ext uri="{FF2B5EF4-FFF2-40B4-BE49-F238E27FC236}">
                <a16:creationId xmlns:a16="http://schemas.microsoft.com/office/drawing/2014/main" id="{D88FB99B-8545-4D31-BA4D-A13AEE6FE1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94"/>
          <a:stretch/>
        </p:blipFill>
        <p:spPr bwMode="auto">
          <a:xfrm>
            <a:off x="1023008" y="3147135"/>
            <a:ext cx="988896" cy="94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The End Of TIFF | Online file conversion blog">
            <a:extLst>
              <a:ext uri="{FF2B5EF4-FFF2-40B4-BE49-F238E27FC236}">
                <a16:creationId xmlns:a16="http://schemas.microsoft.com/office/drawing/2014/main" id="{9C662121-1760-445D-9601-1644E5825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015" y="5541717"/>
            <a:ext cx="1012379" cy="10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walking icon">
            <a:extLst>
              <a:ext uri="{FF2B5EF4-FFF2-40B4-BE49-F238E27FC236}">
                <a16:creationId xmlns:a16="http://schemas.microsoft.com/office/drawing/2014/main" id="{83A7B8F9-2AB8-4CEB-B781-4BD4EC5BF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06" y="6052898"/>
            <a:ext cx="320743" cy="5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Resultado de imagen para car icon">
            <a:extLst>
              <a:ext uri="{FF2B5EF4-FFF2-40B4-BE49-F238E27FC236}">
                <a16:creationId xmlns:a16="http://schemas.microsoft.com/office/drawing/2014/main" id="{0AA79A43-79BF-48AA-AA9F-081970B5B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5765" y="5167235"/>
            <a:ext cx="982096" cy="69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* Search Algorithm - GeeksforGeeks">
            <a:extLst>
              <a:ext uri="{FF2B5EF4-FFF2-40B4-BE49-F238E27FC236}">
                <a16:creationId xmlns:a16="http://schemas.microsoft.com/office/drawing/2014/main" id="{27C34161-8720-41A6-A8F7-F031BD9B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930" y="1914867"/>
            <a:ext cx="926139" cy="49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* Search Algorithm - GeeksforGeeks">
            <a:extLst>
              <a:ext uri="{FF2B5EF4-FFF2-40B4-BE49-F238E27FC236}">
                <a16:creationId xmlns:a16="http://schemas.microsoft.com/office/drawing/2014/main" id="{3EC6F1CF-BF39-488C-ADE6-816B5623E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930" y="3372364"/>
            <a:ext cx="926139" cy="49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* Search Algorithm - GeeksforGeeks">
            <a:extLst>
              <a:ext uri="{FF2B5EF4-FFF2-40B4-BE49-F238E27FC236}">
                <a16:creationId xmlns:a16="http://schemas.microsoft.com/office/drawing/2014/main" id="{1C722004-3241-430E-B25E-D978578D6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930" y="4849530"/>
            <a:ext cx="926139" cy="49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F8F2F3-EF58-4781-82A8-149A64B831C1}"/>
              </a:ext>
            </a:extLst>
          </p:cNvPr>
          <p:cNvSpPr/>
          <p:nvPr/>
        </p:nvSpPr>
        <p:spPr>
          <a:xfrm>
            <a:off x="5089773" y="1334380"/>
            <a:ext cx="2012447" cy="3946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Djkstra</a:t>
            </a:r>
            <a:r>
              <a:rPr lang="en-US" dirty="0"/>
              <a:t> or A*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E1CC14-D1A3-47D9-919F-7E144048490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002" r="8642" b="4927"/>
          <a:stretch/>
        </p:blipFill>
        <p:spPr>
          <a:xfrm>
            <a:off x="3465643" y="1880432"/>
            <a:ext cx="713548" cy="5704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86FEC0-460A-4445-A93F-047F9F830D7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002" r="8642" b="4927"/>
          <a:stretch/>
        </p:blipFill>
        <p:spPr>
          <a:xfrm>
            <a:off x="3465643" y="2612689"/>
            <a:ext cx="713548" cy="5704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055DF5D-D266-4DDA-BDD6-77387B5AC93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002" r="8642" b="4927"/>
          <a:stretch/>
        </p:blipFill>
        <p:spPr>
          <a:xfrm>
            <a:off x="3465643" y="3344946"/>
            <a:ext cx="713548" cy="5704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B01147C-54BF-4F6C-9066-9CC1E8DA06E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002" r="8642" b="4927"/>
          <a:stretch/>
        </p:blipFill>
        <p:spPr>
          <a:xfrm>
            <a:off x="3465643" y="4809460"/>
            <a:ext cx="713548" cy="570433"/>
          </a:xfrm>
          <a:prstGeom prst="rect">
            <a:avLst/>
          </a:prstGeom>
        </p:spPr>
      </p:pic>
      <p:sp>
        <p:nvSpPr>
          <p:cNvPr id="16" name="Arrow: Bent 15">
            <a:extLst>
              <a:ext uri="{FF2B5EF4-FFF2-40B4-BE49-F238E27FC236}">
                <a16:creationId xmlns:a16="http://schemas.microsoft.com/office/drawing/2014/main" id="{C1BECFA6-6F6A-4A56-9661-EBC581F7BB66}"/>
              </a:ext>
            </a:extLst>
          </p:cNvPr>
          <p:cNvSpPr/>
          <p:nvPr/>
        </p:nvSpPr>
        <p:spPr>
          <a:xfrm rot="5400000" flipH="1">
            <a:off x="5212146" y="5235918"/>
            <a:ext cx="569168" cy="1252300"/>
          </a:xfrm>
          <a:prstGeom prst="bentArrow">
            <a:avLst>
              <a:gd name="adj1" fmla="val 21203"/>
              <a:gd name="adj2" fmla="val 25000"/>
              <a:gd name="adj3" fmla="val 25000"/>
              <a:gd name="adj4" fmla="val 437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384B1A-9B47-4E6E-9329-A5E4A5557449}"/>
              </a:ext>
            </a:extLst>
          </p:cNvPr>
          <p:cNvCxnSpPr>
            <a:stCxn id="5122" idx="3"/>
            <a:endCxn id="11" idx="1"/>
          </p:cNvCxnSpPr>
          <p:nvPr/>
        </p:nvCxnSpPr>
        <p:spPr>
          <a:xfrm flipV="1">
            <a:off x="2011904" y="2165649"/>
            <a:ext cx="1453739" cy="145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7F5686-28F0-43EC-BEA2-AB46419930AA}"/>
              </a:ext>
            </a:extLst>
          </p:cNvPr>
          <p:cNvCxnSpPr>
            <a:cxnSpLocks/>
            <a:stCxn id="5122" idx="3"/>
            <a:endCxn id="26" idx="1"/>
          </p:cNvCxnSpPr>
          <p:nvPr/>
        </p:nvCxnSpPr>
        <p:spPr>
          <a:xfrm flipV="1">
            <a:off x="2011904" y="2897906"/>
            <a:ext cx="1453739" cy="72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5A3463-D15B-4D5E-93F0-B50EB2E275EF}"/>
              </a:ext>
            </a:extLst>
          </p:cNvPr>
          <p:cNvCxnSpPr>
            <a:cxnSpLocks/>
            <a:stCxn id="5122" idx="3"/>
            <a:endCxn id="27" idx="1"/>
          </p:cNvCxnSpPr>
          <p:nvPr/>
        </p:nvCxnSpPr>
        <p:spPr>
          <a:xfrm>
            <a:off x="2011904" y="3618158"/>
            <a:ext cx="1453739" cy="1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F12F64-740A-4944-80E9-6A7BEC8161C8}"/>
              </a:ext>
            </a:extLst>
          </p:cNvPr>
          <p:cNvCxnSpPr>
            <a:cxnSpLocks/>
            <a:stCxn id="5122" idx="3"/>
            <a:endCxn id="28" idx="1"/>
          </p:cNvCxnSpPr>
          <p:nvPr/>
        </p:nvCxnSpPr>
        <p:spPr>
          <a:xfrm>
            <a:off x="2011904" y="3618158"/>
            <a:ext cx="1453739" cy="147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CC77BE-2630-433B-9A58-F217DF93F0BD}"/>
              </a:ext>
            </a:extLst>
          </p:cNvPr>
          <p:cNvCxnSpPr>
            <a:cxnSpLocks/>
            <a:stCxn id="11" idx="3"/>
            <a:endCxn id="6148" idx="1"/>
          </p:cNvCxnSpPr>
          <p:nvPr/>
        </p:nvCxnSpPr>
        <p:spPr>
          <a:xfrm flipV="1">
            <a:off x="4179191" y="2160661"/>
            <a:ext cx="1453739" cy="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F4D574-CCEA-458A-93E4-E813E859A47A}"/>
              </a:ext>
            </a:extLst>
          </p:cNvPr>
          <p:cNvCxnSpPr>
            <a:cxnSpLocks/>
            <a:stCxn id="26" idx="3"/>
            <a:endCxn id="79" idx="1"/>
          </p:cNvCxnSpPr>
          <p:nvPr/>
        </p:nvCxnSpPr>
        <p:spPr>
          <a:xfrm flipV="1">
            <a:off x="4179191" y="2892879"/>
            <a:ext cx="1453739" cy="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7C70EF-98C9-4117-9355-03057296C541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4179191" y="3618158"/>
            <a:ext cx="1453739" cy="1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E87554D-2FBA-4B9F-849F-8C7899D7D206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4179191" y="5094677"/>
            <a:ext cx="1453739" cy="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9853E7-4B93-44FB-A084-B6AB06E3FA15}"/>
              </a:ext>
            </a:extLst>
          </p:cNvPr>
          <p:cNvCxnSpPr>
            <a:cxnSpLocks/>
            <a:stCxn id="9" idx="1"/>
            <a:endCxn id="71" idx="1"/>
          </p:cNvCxnSpPr>
          <p:nvPr/>
        </p:nvCxnSpPr>
        <p:spPr>
          <a:xfrm>
            <a:off x="2067861" y="5514652"/>
            <a:ext cx="1267154" cy="53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513A61F-4B93-4C19-9B2C-EF47DBE17515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1880846" y="6052899"/>
            <a:ext cx="1454169" cy="34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Csv file document icon Royalty Free Vector Image">
            <a:extLst>
              <a:ext uri="{FF2B5EF4-FFF2-40B4-BE49-F238E27FC236}">
                <a16:creationId xmlns:a16="http://schemas.microsoft.com/office/drawing/2014/main" id="{28F4EA01-37C0-4F68-8683-4B8EEC5E4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94"/>
          <a:stretch/>
        </p:blipFill>
        <p:spPr bwMode="auto">
          <a:xfrm>
            <a:off x="10180096" y="3147135"/>
            <a:ext cx="988896" cy="94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CC297EB-5473-4138-9BE6-B1914130655C}"/>
              </a:ext>
            </a:extLst>
          </p:cNvPr>
          <p:cNvSpPr/>
          <p:nvPr/>
        </p:nvSpPr>
        <p:spPr>
          <a:xfrm>
            <a:off x="3153962" y="1334380"/>
            <a:ext cx="1336910" cy="3946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Batches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83BBFD0-F21A-409A-AEC3-8E7BF610AA65}"/>
              </a:ext>
            </a:extLst>
          </p:cNvPr>
          <p:cNvSpPr/>
          <p:nvPr/>
        </p:nvSpPr>
        <p:spPr>
          <a:xfrm>
            <a:off x="7542716" y="1334380"/>
            <a:ext cx="2012447" cy="39467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Gathering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13BFF073-BD7B-419E-A856-A124005AAA1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002" r="8642" b="4927"/>
          <a:stretch/>
        </p:blipFill>
        <p:spPr>
          <a:xfrm>
            <a:off x="8012808" y="3332941"/>
            <a:ext cx="713548" cy="570433"/>
          </a:xfrm>
          <a:prstGeom prst="rect">
            <a:avLst/>
          </a:prstGeom>
        </p:spPr>
      </p:pic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10F83D1-72C7-4D1D-A33D-E96AF5CDF337}"/>
              </a:ext>
            </a:extLst>
          </p:cNvPr>
          <p:cNvSpPr/>
          <p:nvPr/>
        </p:nvSpPr>
        <p:spPr>
          <a:xfrm>
            <a:off x="9906472" y="1334380"/>
            <a:ext cx="1338596" cy="3946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pic>
        <p:nvPicPr>
          <p:cNvPr id="79" name="Picture 4" descr="A* Search Algorithm - GeeksforGeeks">
            <a:extLst>
              <a:ext uri="{FF2B5EF4-FFF2-40B4-BE49-F238E27FC236}">
                <a16:creationId xmlns:a16="http://schemas.microsoft.com/office/drawing/2014/main" id="{7FA7EE9C-8964-454F-8711-CA76729C8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930" y="2647085"/>
            <a:ext cx="926139" cy="49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5AD5FD9-BC0F-454A-8E14-108541719F2B}"/>
              </a:ext>
            </a:extLst>
          </p:cNvPr>
          <p:cNvCxnSpPr>
            <a:cxnSpLocks/>
            <a:stCxn id="6148" idx="3"/>
            <a:endCxn id="64" idx="1"/>
          </p:cNvCxnSpPr>
          <p:nvPr/>
        </p:nvCxnSpPr>
        <p:spPr>
          <a:xfrm>
            <a:off x="6559069" y="2160661"/>
            <a:ext cx="1453739" cy="145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1B4136D-3BFD-4158-A269-28D81AC87B88}"/>
              </a:ext>
            </a:extLst>
          </p:cNvPr>
          <p:cNvCxnSpPr>
            <a:cxnSpLocks/>
            <a:stCxn id="79" idx="3"/>
            <a:endCxn id="64" idx="1"/>
          </p:cNvCxnSpPr>
          <p:nvPr/>
        </p:nvCxnSpPr>
        <p:spPr>
          <a:xfrm>
            <a:off x="6559069" y="2892879"/>
            <a:ext cx="1453739" cy="72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244A22E-C76F-485D-B1A3-C3D7EAD846E2}"/>
              </a:ext>
            </a:extLst>
          </p:cNvPr>
          <p:cNvCxnSpPr>
            <a:cxnSpLocks/>
            <a:stCxn id="13" idx="3"/>
            <a:endCxn id="64" idx="1"/>
          </p:cNvCxnSpPr>
          <p:nvPr/>
        </p:nvCxnSpPr>
        <p:spPr>
          <a:xfrm>
            <a:off x="6559069" y="3618158"/>
            <a:ext cx="1453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6441CC0-3195-4ED1-B24D-351F51F2285E}"/>
              </a:ext>
            </a:extLst>
          </p:cNvPr>
          <p:cNvCxnSpPr>
            <a:cxnSpLocks/>
            <a:stCxn id="14" idx="3"/>
            <a:endCxn id="64" idx="1"/>
          </p:cNvCxnSpPr>
          <p:nvPr/>
        </p:nvCxnSpPr>
        <p:spPr>
          <a:xfrm flipV="1">
            <a:off x="6559069" y="3618158"/>
            <a:ext cx="1453739" cy="147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FAB74D-1932-4E90-A584-8F4712658C11}"/>
              </a:ext>
            </a:extLst>
          </p:cNvPr>
          <p:cNvCxnSpPr>
            <a:cxnSpLocks/>
            <a:stCxn id="64" idx="3"/>
            <a:endCxn id="61" idx="1"/>
          </p:cNvCxnSpPr>
          <p:nvPr/>
        </p:nvCxnSpPr>
        <p:spPr>
          <a:xfrm>
            <a:off x="8726356" y="3618158"/>
            <a:ext cx="1453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4" name="TextBox 6153">
            <a:extLst>
              <a:ext uri="{FF2B5EF4-FFF2-40B4-BE49-F238E27FC236}">
                <a16:creationId xmlns:a16="http://schemas.microsoft.com/office/drawing/2014/main" id="{63953104-4E00-4119-ACD3-6A1D6CDCD512}"/>
              </a:ext>
            </a:extLst>
          </p:cNvPr>
          <p:cNvSpPr txBox="1"/>
          <p:nvPr/>
        </p:nvSpPr>
        <p:spPr>
          <a:xfrm>
            <a:off x="3684743" y="3888750"/>
            <a:ext cx="632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1EE7C8A-C856-44AB-90E0-27F9A79F584B}"/>
              </a:ext>
            </a:extLst>
          </p:cNvPr>
          <p:cNvSpPr txBox="1"/>
          <p:nvPr/>
        </p:nvSpPr>
        <p:spPr>
          <a:xfrm>
            <a:off x="5983829" y="3905986"/>
            <a:ext cx="632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276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62" grpId="0" animBg="1"/>
      <p:bldP spid="63" grpId="0" animBg="1"/>
      <p:bldP spid="65" grpId="0" animBg="1"/>
      <p:bldP spid="6154" grpId="0"/>
      <p:bldP spid="111" grpId="0"/>
    </p:bldLst>
  </p:timing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3198</TotalTime>
  <Words>259</Words>
  <Application>Microsoft Office PowerPoint</Application>
  <PresentationFormat>Widescreen</PresentationFormat>
  <Paragraphs>110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Calibri</vt:lpstr>
      <vt:lpstr>Flexo</vt:lpstr>
      <vt:lpstr>Tw Cen MT</vt:lpstr>
      <vt:lpstr>ShapesVTI</vt:lpstr>
      <vt:lpstr> Peruvian Time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</dc:title>
  <dc:creator>Andrei Bartra</dc:creator>
  <cp:lastModifiedBy>Andrei Bartra</cp:lastModifiedBy>
  <cp:revision>104</cp:revision>
  <dcterms:created xsi:type="dcterms:W3CDTF">2021-05-04T00:40:47Z</dcterms:created>
  <dcterms:modified xsi:type="dcterms:W3CDTF">2021-06-04T06:31:41Z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