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tags/tag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926" r:id="rId4"/>
  </p:sldMasterIdLst>
  <p:notesMasterIdLst>
    <p:notesMasterId r:id="rId17"/>
  </p:notesMasterIdLst>
  <p:handoutMasterIdLst>
    <p:handoutMasterId r:id="rId18"/>
  </p:handoutMasterIdLst>
  <p:sldIdLst>
    <p:sldId id="2147479184" r:id="rId5"/>
    <p:sldId id="2147479377" r:id="rId6"/>
    <p:sldId id="2147479213" r:id="rId7"/>
    <p:sldId id="2147479214" r:id="rId8"/>
    <p:sldId id="2147479254" r:id="rId9"/>
    <p:sldId id="2147479431" r:id="rId10"/>
    <p:sldId id="2147479256" r:id="rId11"/>
    <p:sldId id="2147479432" r:id="rId12"/>
    <p:sldId id="2147479433" r:id="rId13"/>
    <p:sldId id="2147479434" r:id="rId14"/>
    <p:sldId id="2147479435" r:id="rId15"/>
    <p:sldId id="2147479227"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527C4F3F-6D78-2D44-AA0B-70A49D008E79}">
          <p14:sldIdLst>
            <p14:sldId id="2147479184"/>
          </p14:sldIdLst>
        </p14:section>
        <p14:section name="Agenda" id="{150BC4E0-845C-BA46-8171-7C5DE8382948}">
          <p14:sldIdLst>
            <p14:sldId id="2147479377"/>
          </p14:sldIdLst>
        </p14:section>
        <p14:section name="Content - dark" id="{E5876DD2-5BDA-324A-9F58-081428975AC9}">
          <p14:sldIdLst>
            <p14:sldId id="2147479213"/>
            <p14:sldId id="2147479214"/>
            <p14:sldId id="2147479254"/>
            <p14:sldId id="2147479431"/>
            <p14:sldId id="2147479256"/>
            <p14:sldId id="2147479432"/>
            <p14:sldId id="2147479433"/>
            <p14:sldId id="2147479434"/>
            <p14:sldId id="2147479435"/>
          </p14:sldIdLst>
        </p14:section>
        <p14:section name="Closing slide" id="{C8A2E1DF-13D2-FC40-A09C-AC049538ACC1}">
          <p14:sldIdLst>
            <p14:sldId id="214747922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66D4109-AA79-7D6D-64A2-5F7B20092FD8}" v="5" dt="2025-01-06T14:44:36.066"/>
  </p1510:revLst>
</p1510:revInfo>
</file>

<file path=ppt/tableStyles.xml><?xml version="1.0" encoding="utf-8"?>
<a:tblStyleLst xmlns:a="http://schemas.openxmlformats.org/drawingml/2006/main" def="{8EC20E35-A176-4012-BC5E-935CFFF8708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195" autoAdjust="0"/>
    <p:restoredTop sz="96339" autoAdjust="0"/>
  </p:normalViewPr>
  <p:slideViewPr>
    <p:cSldViewPr snapToGrid="0">
      <p:cViewPr varScale="1">
        <p:scale>
          <a:sx n="159" d="100"/>
          <a:sy n="159" d="100"/>
        </p:scale>
        <p:origin x="600" y="138"/>
      </p:cViewPr>
      <p:guideLst/>
    </p:cSldViewPr>
  </p:slideViewPr>
  <p:outlineViewPr>
    <p:cViewPr>
      <p:scale>
        <a:sx n="33" d="100"/>
        <a:sy n="33" d="100"/>
      </p:scale>
      <p:origin x="0" y="-19659"/>
    </p:cViewPr>
  </p:outlineViewPr>
  <p:notesTextViewPr>
    <p:cViewPr>
      <p:scale>
        <a:sx n="125" d="100"/>
        <a:sy n="125" d="100"/>
      </p:scale>
      <p:origin x="0" y="0"/>
    </p:cViewPr>
  </p:notesTextViewPr>
  <p:sorterViewPr>
    <p:cViewPr varScale="1">
      <p:scale>
        <a:sx n="1" d="1"/>
        <a:sy n="1" d="1"/>
      </p:scale>
      <p:origin x="0" y="0"/>
    </p:cViewPr>
  </p:sorterViewPr>
  <p:notesViewPr>
    <p:cSldViewPr snapToGrid="0">
      <p:cViewPr>
        <p:scale>
          <a:sx n="86" d="100"/>
          <a:sy n="86" d="100"/>
        </p:scale>
        <p:origin x="6440" y="2288"/>
      </p:cViewPr>
      <p:guideLst/>
    </p:cSldViewPr>
  </p:notesViewPr>
  <p:gridSpacing cx="914400" cy="9144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F30F5A08-7575-F725-BFF1-D935F90F92AC}"/>
              </a:ext>
            </a:extLst>
          </p:cNvPr>
          <p:cNvSpPr>
            <a:spLocks noGrp="1"/>
          </p:cNvSpPr>
          <p:nvPr>
            <p:ph type="dt" sz="quarter" idx="1"/>
          </p:nvPr>
        </p:nvSpPr>
        <p:spPr>
          <a:xfrm>
            <a:off x="2743200" y="8778240"/>
            <a:ext cx="685800" cy="186772"/>
          </a:xfrm>
          <a:prstGeom prst="rect">
            <a:avLst/>
          </a:prstGeom>
        </p:spPr>
        <p:txBody>
          <a:bodyPr vert="horz" lIns="0" tIns="0" rIns="0" bIns="0" rtlCol="0" anchor="ctr"/>
          <a:lstStyle>
            <a:lvl1pPr algn="r">
              <a:defRPr sz="1200"/>
            </a:lvl1pPr>
          </a:lstStyle>
          <a:p>
            <a:pPr algn="l"/>
            <a:fld id="{29AC45B9-84CC-40E1-828C-10F71E33992E}" type="datetimeFigureOut">
              <a:rPr lang="en-US" sz="700" smtClean="0"/>
              <a:pPr algn="l"/>
              <a:t>5/19/2025</a:t>
            </a:fld>
            <a:endParaRPr lang="en-US" sz="700" dirty="0"/>
          </a:p>
        </p:txBody>
      </p:sp>
      <p:sp>
        <p:nvSpPr>
          <p:cNvPr id="4" name="Footer Placeholder 3">
            <a:extLst>
              <a:ext uri="{FF2B5EF4-FFF2-40B4-BE49-F238E27FC236}">
                <a16:creationId xmlns:a16="http://schemas.microsoft.com/office/drawing/2014/main" id="{37A56218-DB2F-0418-99B8-6A1ACC2C9AFC}"/>
              </a:ext>
            </a:extLst>
          </p:cNvPr>
          <p:cNvSpPr>
            <a:spLocks noGrp="1"/>
          </p:cNvSpPr>
          <p:nvPr>
            <p:ph type="ftr" sz="quarter" idx="2"/>
          </p:nvPr>
        </p:nvSpPr>
        <p:spPr>
          <a:xfrm>
            <a:off x="1005840" y="8778240"/>
            <a:ext cx="1645920" cy="186772"/>
          </a:xfrm>
          <a:prstGeom prst="rect">
            <a:avLst/>
          </a:prstGeom>
        </p:spPr>
        <p:txBody>
          <a:bodyPr vert="horz" lIns="0" tIns="0" rIns="0" bIns="0" rtlCol="0" anchor="ctr"/>
          <a:lstStyle>
            <a:lvl1pPr algn="l">
              <a:defRPr sz="1200"/>
            </a:lvl1pPr>
          </a:lstStyle>
          <a:p>
            <a:r>
              <a:rPr lang="en-US" sz="700" dirty="0"/>
              <a:t>© 2024 Cognizant | Private</a:t>
            </a:r>
          </a:p>
        </p:txBody>
      </p:sp>
      <p:sp>
        <p:nvSpPr>
          <p:cNvPr id="5" name="Slide Number Placeholder 4">
            <a:extLst>
              <a:ext uri="{FF2B5EF4-FFF2-40B4-BE49-F238E27FC236}">
                <a16:creationId xmlns:a16="http://schemas.microsoft.com/office/drawing/2014/main" id="{E623B4F1-BEDD-220B-3FE3-DF0A0400F465}"/>
              </a:ext>
            </a:extLst>
          </p:cNvPr>
          <p:cNvSpPr>
            <a:spLocks noGrp="1"/>
          </p:cNvSpPr>
          <p:nvPr>
            <p:ph type="sldNum" sz="quarter" idx="3"/>
          </p:nvPr>
        </p:nvSpPr>
        <p:spPr>
          <a:xfrm>
            <a:off x="457200" y="8778240"/>
            <a:ext cx="457200" cy="186772"/>
          </a:xfrm>
          <a:prstGeom prst="rect">
            <a:avLst/>
          </a:prstGeom>
        </p:spPr>
        <p:txBody>
          <a:bodyPr vert="horz" lIns="0" tIns="0" rIns="0" bIns="0" rtlCol="0" anchor="ctr"/>
          <a:lstStyle>
            <a:lvl1pPr algn="r">
              <a:defRPr sz="1200"/>
            </a:lvl1pPr>
          </a:lstStyle>
          <a:p>
            <a:pPr algn="l"/>
            <a:fld id="{885E0265-FDA2-4E8C-937F-39DAB9288447}" type="slidenum">
              <a:rPr lang="en-US" sz="700" smtClean="0"/>
              <a:pPr algn="l"/>
              <a:t>‹#›</a:t>
            </a:fld>
            <a:endParaRPr lang="en-US" sz="700" dirty="0"/>
          </a:p>
        </p:txBody>
      </p:sp>
      <p:pic>
        <p:nvPicPr>
          <p:cNvPr id="6" name="Cognizant Logo_rgb_pos_2023">
            <a:extLst>
              <a:ext uri="{FF2B5EF4-FFF2-40B4-BE49-F238E27FC236}">
                <a16:creationId xmlns:a16="http://schemas.microsoft.com/office/drawing/2014/main" id="{77CDF549-6216-3CBB-4649-15E94847D77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30368" y="8782531"/>
            <a:ext cx="1170432" cy="205449"/>
          </a:xfrm>
          <a:prstGeom prst="rect">
            <a:avLst/>
          </a:prstGeom>
        </p:spPr>
      </p:pic>
    </p:spTree>
    <p:extLst>
      <p:ext uri="{BB962C8B-B14F-4D97-AF65-F5344CB8AC3E}">
        <p14:creationId xmlns:p14="http://schemas.microsoft.com/office/powerpoint/2010/main" val="2023093806"/>
      </p:ext>
    </p:extLst>
  </p:cSld>
  <p:clrMap bg1="lt1" tx1="dk1" bg2="lt2" tx2="dk2" accent1="accent1" accent2="accent2" accent3="accent3" accent4="accent4" accent5="accent5" accent6="accent6" hlink="hlink" folHlink="folHlink"/>
  <p:hf dt="0"/>
  <p:extLst>
    <p:ext uri="{56416CCD-93CA-4268-BC5B-53C4BB910035}">
      <p15:sldGuideLst xmlns:p15="http://schemas.microsoft.com/office/powerpoint/2012/main">
        <p15:guide id="1" orient="horz" pos="288" userDrawn="1">
          <p15:clr>
            <a:srgbClr val="F26B43"/>
          </p15:clr>
        </p15:guide>
        <p15:guide id="2" pos="4008" userDrawn="1">
          <p15:clr>
            <a:srgbClr val="F26B43"/>
          </p15:clr>
        </p15:guide>
        <p15:guide id="3" pos="288"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2743200" y="8778240"/>
            <a:ext cx="685800" cy="182880"/>
          </a:xfrm>
          <a:prstGeom prst="rect">
            <a:avLst/>
          </a:prstGeom>
        </p:spPr>
        <p:txBody>
          <a:bodyPr vert="horz" lIns="0" tIns="0" rIns="0" bIns="0" rtlCol="0" anchor="ctr"/>
          <a:lstStyle>
            <a:lvl1pPr algn="just">
              <a:defRPr sz="700">
                <a:solidFill>
                  <a:schemeClr val="tx1"/>
                </a:solidFill>
              </a:defRPr>
            </a:lvl1pPr>
          </a:lstStyle>
          <a:p>
            <a:fld id="{77F90463-ABF8-694C-8BD0-274F394D1536}" type="datetimeFigureOut">
              <a:rPr lang="en-US" smtClean="0"/>
              <a:pPr/>
              <a:t>5/19/2025</a:t>
            </a:fld>
            <a:endParaRPr lang="en-US" dirty="0"/>
          </a:p>
        </p:txBody>
      </p:sp>
      <p:sp>
        <p:nvSpPr>
          <p:cNvPr id="4" name="Slide Image Placeholder 3"/>
          <p:cNvSpPr>
            <a:spLocks noGrp="1" noRot="1" noChangeAspect="1"/>
          </p:cNvSpPr>
          <p:nvPr>
            <p:ph type="sldImg" idx="2"/>
          </p:nvPr>
        </p:nvSpPr>
        <p:spPr>
          <a:xfrm>
            <a:off x="685800" y="685800"/>
            <a:ext cx="5486400" cy="3086100"/>
          </a:xfrm>
          <a:prstGeom prst="rect">
            <a:avLst/>
          </a:prstGeom>
          <a:noFill/>
          <a:ln w="6350">
            <a:solidFill>
              <a:schemeClr val="accent6"/>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003766"/>
            <a:ext cx="5486400" cy="4572000"/>
          </a:xfrm>
          <a:prstGeom prst="rect">
            <a:avLst/>
          </a:prstGeom>
        </p:spPr>
        <p:txBody>
          <a:bodyPr vert="horz" lIns="0" tIns="0" rIns="0" bIns="0" numCol="2" spcCol="457200" rtlCol="0"/>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6" name="Footer Placeholder 5"/>
          <p:cNvSpPr>
            <a:spLocks noGrp="1"/>
          </p:cNvSpPr>
          <p:nvPr>
            <p:ph type="ftr" sz="quarter" idx="4"/>
          </p:nvPr>
        </p:nvSpPr>
        <p:spPr>
          <a:xfrm>
            <a:off x="1005839" y="8778240"/>
            <a:ext cx="1645920" cy="182880"/>
          </a:xfrm>
          <a:prstGeom prst="rect">
            <a:avLst/>
          </a:prstGeom>
        </p:spPr>
        <p:txBody>
          <a:bodyPr vert="horz" lIns="0" tIns="0" rIns="0" bIns="0" rtlCol="0" anchor="ctr"/>
          <a:lstStyle>
            <a:lvl1pPr algn="l">
              <a:defRPr sz="700">
                <a:solidFill>
                  <a:schemeClr val="tx1"/>
                </a:solidFill>
              </a:defRPr>
            </a:lvl1pPr>
          </a:lstStyle>
          <a:p>
            <a:r>
              <a:rPr lang="en-US" dirty="0"/>
              <a:t>© 2024 Cognizant | Private</a:t>
            </a:r>
          </a:p>
        </p:txBody>
      </p:sp>
      <p:sp>
        <p:nvSpPr>
          <p:cNvPr id="7" name="Slide Number Placeholder 6"/>
          <p:cNvSpPr>
            <a:spLocks noGrp="1"/>
          </p:cNvSpPr>
          <p:nvPr>
            <p:ph type="sldNum" sz="quarter" idx="5"/>
          </p:nvPr>
        </p:nvSpPr>
        <p:spPr>
          <a:xfrm>
            <a:off x="457200" y="8778240"/>
            <a:ext cx="457200" cy="182880"/>
          </a:xfrm>
          <a:prstGeom prst="rect">
            <a:avLst/>
          </a:prstGeom>
        </p:spPr>
        <p:txBody>
          <a:bodyPr vert="horz" lIns="0" tIns="0" rIns="0" bIns="0" rtlCol="0" anchor="ctr"/>
          <a:lstStyle>
            <a:lvl1pPr algn="l">
              <a:defRPr sz="700">
                <a:solidFill>
                  <a:schemeClr val="tx1"/>
                </a:solidFill>
              </a:defRPr>
            </a:lvl1pPr>
          </a:lstStyle>
          <a:p>
            <a:fld id="{3B1EFD08-C94F-6048-8AD6-4B7ED2EB73E5}" type="slidenum">
              <a:rPr lang="en-US" smtClean="0"/>
              <a:pPr/>
              <a:t>‹#›</a:t>
            </a:fld>
            <a:endParaRPr lang="en-US" dirty="0"/>
          </a:p>
        </p:txBody>
      </p:sp>
      <p:pic>
        <p:nvPicPr>
          <p:cNvPr id="14" name="Cognizant Logo_rgb_pos_2023">
            <a:extLst>
              <a:ext uri="{FF2B5EF4-FFF2-40B4-BE49-F238E27FC236}">
                <a16:creationId xmlns:a16="http://schemas.microsoft.com/office/drawing/2014/main" id="{A2974059-71CF-4B2E-674F-C2960C7D063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30368" y="8782531"/>
            <a:ext cx="1170432" cy="205449"/>
          </a:xfrm>
          <a:prstGeom prst="rect">
            <a:avLst/>
          </a:prstGeom>
        </p:spPr>
      </p:pic>
      <p:sp>
        <p:nvSpPr>
          <p:cNvPr id="9" name="TextBox 8">
            <a:extLst>
              <a:ext uri="{FF2B5EF4-FFF2-40B4-BE49-F238E27FC236}">
                <a16:creationId xmlns:a16="http://schemas.microsoft.com/office/drawing/2014/main" id="{A173F526-7A43-BDC0-E786-AC0B86C66A25}"/>
              </a:ext>
            </a:extLst>
          </p:cNvPr>
          <p:cNvSpPr txBox="1"/>
          <p:nvPr/>
        </p:nvSpPr>
        <p:spPr>
          <a:xfrm>
            <a:off x="7246125" y="4003766"/>
            <a:ext cx="2779024" cy="1061829"/>
          </a:xfrm>
          <a:prstGeom prst="rect">
            <a:avLst/>
          </a:prstGeom>
          <a:solidFill>
            <a:schemeClr val="accent6"/>
          </a:solidFill>
        </p:spPr>
        <p:txBody>
          <a:bodyPr wrap="square" rtlCol="0">
            <a:spAutoFit/>
          </a:bodyPr>
          <a:lstStyle/>
          <a:p>
            <a:r>
              <a:rPr lang="en-US" sz="1050" dirty="0">
                <a:solidFill>
                  <a:schemeClr val="tx1"/>
                </a:solidFill>
              </a:rPr>
              <a:t>Speaker Notes will automatically appear in the text box on the page. To design the handout page differently, insert any additional text boxes and graphics as needed, and move the Speaker Notes box off of the page, but do not delete it. </a:t>
            </a:r>
          </a:p>
        </p:txBody>
      </p:sp>
    </p:spTree>
    <p:extLst>
      <p:ext uri="{BB962C8B-B14F-4D97-AF65-F5344CB8AC3E}">
        <p14:creationId xmlns:p14="http://schemas.microsoft.com/office/powerpoint/2010/main" val="3393915420"/>
      </p:ext>
    </p:extLst>
  </p:cSld>
  <p:clrMap bg1="lt1" tx1="dk1" bg2="lt2" tx2="dk2" accent1="accent1" accent2="accent2" accent3="accent3" accent4="accent4" accent5="accent5" accent6="accent6" hlink="hlink" folHlink="folHlink"/>
  <p:hf dt="0"/>
  <p:notesStyle>
    <a:lvl1pPr marL="0" algn="l" defTabSz="914400" rtl="0" eaLnBrk="1" latinLnBrk="0" hangingPunct="1">
      <a:spcBef>
        <a:spcPts val="900"/>
      </a:spcBef>
      <a:defRPr sz="1050" kern="1200">
        <a:solidFill>
          <a:schemeClr val="tx1"/>
        </a:solidFill>
        <a:latin typeface="+mn-lt"/>
        <a:ea typeface="+mn-ea"/>
        <a:cs typeface="+mn-cs"/>
      </a:defRPr>
    </a:lvl1pPr>
    <a:lvl2pPr marL="231775" indent="-137160" algn="l" defTabSz="914400" rtl="0" eaLnBrk="1" latinLnBrk="0" hangingPunct="1">
      <a:spcBef>
        <a:spcPts val="900"/>
      </a:spcBef>
      <a:buFont typeface="Arial" panose="020B0604020202020204" pitchFamily="34" charset="0"/>
      <a:buChar char="•"/>
      <a:defRPr sz="1050" kern="1200">
        <a:solidFill>
          <a:schemeClr val="tx1"/>
        </a:solidFill>
        <a:latin typeface="+mn-lt"/>
        <a:ea typeface="+mn-ea"/>
        <a:cs typeface="+mn-cs"/>
      </a:defRPr>
    </a:lvl2pPr>
    <a:lvl3pPr marL="411480" indent="-137160" algn="l" defTabSz="914400" rtl="0" eaLnBrk="1" latinLnBrk="0" hangingPunct="1">
      <a:spcBef>
        <a:spcPts val="900"/>
      </a:spcBef>
      <a:buFont typeface="Arial" panose="020B0604020202020204" pitchFamily="34" charset="0"/>
      <a:buChar char="̵"/>
      <a:defRPr sz="1050" kern="1200">
        <a:solidFill>
          <a:schemeClr val="tx1"/>
        </a:solidFill>
        <a:latin typeface="+mn-lt"/>
        <a:ea typeface="+mn-ea"/>
        <a:cs typeface="+mn-cs"/>
      </a:defRPr>
    </a:lvl3pPr>
    <a:lvl4pPr marL="573088" indent="-127000" algn="l" defTabSz="914400" rtl="0" eaLnBrk="1" latinLnBrk="0" hangingPunct="1">
      <a:spcBef>
        <a:spcPts val="900"/>
      </a:spcBef>
      <a:buFont typeface="Arial" panose="020B0604020202020204" pitchFamily="34" charset="0"/>
      <a:buChar char="•"/>
      <a:defRPr sz="1050" kern="1200">
        <a:solidFill>
          <a:schemeClr val="tx1"/>
        </a:solidFill>
        <a:latin typeface="+mn-lt"/>
        <a:ea typeface="+mn-ea"/>
        <a:cs typeface="+mn-cs"/>
      </a:defRPr>
    </a:lvl4pPr>
    <a:lvl5pPr marL="1828800" algn="l" defTabSz="914400" rtl="0" eaLnBrk="1" latinLnBrk="0" hangingPunct="1">
      <a:spcBef>
        <a:spcPts val="900"/>
      </a:spcBef>
      <a:defRPr sz="105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p15="http://schemas.microsoft.com/office/powerpoint/2012/main">
        <p15:guide id="2" pos="432" userDrawn="1">
          <p15:clr>
            <a:srgbClr val="F26B43"/>
          </p15:clr>
        </p15:guide>
        <p15:guide id="3" pos="3888" userDrawn="1">
          <p15:clr>
            <a:srgbClr val="F26B43"/>
          </p15:clr>
        </p15:guide>
        <p15:guide id="4" orient="horz" pos="432" userDrawn="1">
          <p15:clr>
            <a:srgbClr val="F26B43"/>
          </p15:clr>
        </p15:guide>
        <p15:guide id="5" pos="2064" userDrawn="1">
          <p15:clr>
            <a:srgbClr val="F26B43"/>
          </p15:clr>
        </p15:guide>
        <p15:guide id="6" pos="2256"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a:extLst>
              <a:ext uri="{FF2B5EF4-FFF2-40B4-BE49-F238E27FC236}">
                <a16:creationId xmlns:a16="http://schemas.microsoft.com/office/drawing/2014/main" id="{AD61830B-85AB-908F-E819-D770B13C7699}"/>
              </a:ext>
            </a:extLst>
          </p:cNvPr>
          <p:cNvSpPr>
            <a:spLocks noGrp="1"/>
          </p:cNvSpPr>
          <p:nvPr>
            <p:ph type="hdr" sz="quarter"/>
          </p:nvPr>
        </p:nvSpPr>
        <p:spPr>
          <a:xfrm>
            <a:off x="0" y="228600"/>
            <a:ext cx="3429000" cy="228600"/>
          </a:xfrm>
          <a:prstGeom prst="rect">
            <a:avLst/>
          </a:prstGeom>
        </p:spPr>
        <p:txBody>
          <a:bodyPr/>
          <a:lstStyle/>
          <a:p>
            <a:r>
              <a:rPr lang="en-US" dirty="0"/>
              <a:t>Presentation title</a:t>
            </a:r>
          </a:p>
        </p:txBody>
      </p:sp>
      <p:sp>
        <p:nvSpPr>
          <p:cNvPr id="6" name="Footer Placeholder 5">
            <a:extLst>
              <a:ext uri="{FF2B5EF4-FFF2-40B4-BE49-F238E27FC236}">
                <a16:creationId xmlns:a16="http://schemas.microsoft.com/office/drawing/2014/main" id="{5F2BB85D-C5E9-56A1-5B2C-F294052461D5}"/>
              </a:ext>
            </a:extLst>
          </p:cNvPr>
          <p:cNvSpPr>
            <a:spLocks noGrp="1"/>
          </p:cNvSpPr>
          <p:nvPr>
            <p:ph type="ftr" sz="quarter" idx="4"/>
          </p:nvPr>
        </p:nvSpPr>
        <p:spPr/>
        <p:txBody>
          <a:bodyPr/>
          <a:lstStyle/>
          <a:p>
            <a:r>
              <a:rPr lang="en-US" dirty="0"/>
              <a:t>© 2024 Cognizant | Private</a:t>
            </a:r>
          </a:p>
        </p:txBody>
      </p:sp>
      <p:sp>
        <p:nvSpPr>
          <p:cNvPr id="7" name="Slide Number Placeholder 6">
            <a:extLst>
              <a:ext uri="{FF2B5EF4-FFF2-40B4-BE49-F238E27FC236}">
                <a16:creationId xmlns:a16="http://schemas.microsoft.com/office/drawing/2014/main" id="{0FFF4630-F4DE-449C-EDFB-181F737A1EDF}"/>
              </a:ext>
            </a:extLst>
          </p:cNvPr>
          <p:cNvSpPr>
            <a:spLocks noGrp="1"/>
          </p:cNvSpPr>
          <p:nvPr>
            <p:ph type="sldNum" sz="quarter" idx="5"/>
          </p:nvPr>
        </p:nvSpPr>
        <p:spPr/>
        <p:txBody>
          <a:bodyPr/>
          <a:lstStyle/>
          <a:p>
            <a:fld id="{3B1EFD08-C94F-6048-8AD6-4B7ED2EB73E5}" type="slidenum">
              <a:rPr lang="en-US" smtClean="0"/>
              <a:pPr/>
              <a:t>1</a:t>
            </a:fld>
            <a:endParaRPr lang="en-US" dirty="0"/>
          </a:p>
        </p:txBody>
      </p:sp>
    </p:spTree>
    <p:extLst>
      <p:ext uri="{BB962C8B-B14F-4D97-AF65-F5344CB8AC3E}">
        <p14:creationId xmlns:p14="http://schemas.microsoft.com/office/powerpoint/2010/main" val="580408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44CFB8-E3C2-6F4E-D35C-9D95DE2E5D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92B5C9-2745-1E6F-D120-2AFF93FBE9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F71ED2-28C7-40EF-3488-1D399BC1554C}"/>
              </a:ext>
            </a:extLst>
          </p:cNvPr>
          <p:cNvSpPr>
            <a:spLocks noGrp="1"/>
          </p:cNvSpPr>
          <p:nvPr>
            <p:ph type="body" idx="1"/>
          </p:nvPr>
        </p:nvSpPr>
        <p:spPr/>
        <p:txBody>
          <a:bodyPr/>
          <a:lstStyle/>
          <a:p>
            <a:endParaRPr lang="en-US"/>
          </a:p>
        </p:txBody>
      </p:sp>
      <p:sp>
        <p:nvSpPr>
          <p:cNvPr id="5" name="Header Placeholder 4">
            <a:extLst>
              <a:ext uri="{FF2B5EF4-FFF2-40B4-BE49-F238E27FC236}">
                <a16:creationId xmlns:a16="http://schemas.microsoft.com/office/drawing/2014/main" id="{28AC1850-FD3C-522E-67C4-677E110C8C42}"/>
              </a:ext>
            </a:extLst>
          </p:cNvPr>
          <p:cNvSpPr>
            <a:spLocks noGrp="1"/>
          </p:cNvSpPr>
          <p:nvPr>
            <p:ph type="hdr" sz="quarter"/>
          </p:nvPr>
        </p:nvSpPr>
        <p:spPr>
          <a:xfrm>
            <a:off x="0" y="228600"/>
            <a:ext cx="3429000" cy="228600"/>
          </a:xfrm>
          <a:prstGeom prst="rect">
            <a:avLst/>
          </a:prstGeom>
        </p:spPr>
        <p:txBody>
          <a:bodyPr/>
          <a:lstStyle/>
          <a:p>
            <a:r>
              <a:rPr lang="en-US"/>
              <a:t>Presentation title</a:t>
            </a:r>
          </a:p>
        </p:txBody>
      </p:sp>
      <p:sp>
        <p:nvSpPr>
          <p:cNvPr id="6" name="Footer Placeholder 5">
            <a:extLst>
              <a:ext uri="{FF2B5EF4-FFF2-40B4-BE49-F238E27FC236}">
                <a16:creationId xmlns:a16="http://schemas.microsoft.com/office/drawing/2014/main" id="{343D19D0-C96F-451C-6220-95C1DF02F202}"/>
              </a:ext>
            </a:extLst>
          </p:cNvPr>
          <p:cNvSpPr>
            <a:spLocks noGrp="1"/>
          </p:cNvSpPr>
          <p:nvPr>
            <p:ph type="ftr" sz="quarter" idx="4"/>
          </p:nvPr>
        </p:nvSpPr>
        <p:spPr/>
        <p:txBody>
          <a:bodyPr/>
          <a:lstStyle/>
          <a:p>
            <a:r>
              <a:rPr lang="en-US"/>
              <a:t>© 2024 Cognizant | Private</a:t>
            </a:r>
          </a:p>
        </p:txBody>
      </p:sp>
      <p:sp>
        <p:nvSpPr>
          <p:cNvPr id="7" name="Slide Number Placeholder 6">
            <a:extLst>
              <a:ext uri="{FF2B5EF4-FFF2-40B4-BE49-F238E27FC236}">
                <a16:creationId xmlns:a16="http://schemas.microsoft.com/office/drawing/2014/main" id="{DDAC1296-E3C2-0265-5B9E-9CD079C7D603}"/>
              </a:ext>
            </a:extLst>
          </p:cNvPr>
          <p:cNvSpPr>
            <a:spLocks noGrp="1"/>
          </p:cNvSpPr>
          <p:nvPr>
            <p:ph type="sldNum" sz="quarter" idx="5"/>
          </p:nvPr>
        </p:nvSpPr>
        <p:spPr/>
        <p:txBody>
          <a:bodyPr/>
          <a:lstStyle/>
          <a:p>
            <a:fld id="{3B1EFD08-C94F-6048-8AD6-4B7ED2EB73E5}" type="slidenum">
              <a:rPr lang="en-US" smtClean="0"/>
              <a:pPr/>
              <a:t>10</a:t>
            </a:fld>
            <a:endParaRPr lang="en-US"/>
          </a:p>
        </p:txBody>
      </p:sp>
    </p:spTree>
    <p:extLst>
      <p:ext uri="{BB962C8B-B14F-4D97-AF65-F5344CB8AC3E}">
        <p14:creationId xmlns:p14="http://schemas.microsoft.com/office/powerpoint/2010/main" val="320597595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D30639-373C-D207-9A90-7A5BBE266A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7E6060D-FE77-8D3B-5AC8-3110F68C1F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074019-BA6A-CCF9-E424-F1E18DC6063D}"/>
              </a:ext>
            </a:extLst>
          </p:cNvPr>
          <p:cNvSpPr>
            <a:spLocks noGrp="1"/>
          </p:cNvSpPr>
          <p:nvPr>
            <p:ph type="body" idx="1"/>
          </p:nvPr>
        </p:nvSpPr>
        <p:spPr/>
        <p:txBody>
          <a:bodyPr/>
          <a:lstStyle/>
          <a:p>
            <a:endParaRPr lang="en-US"/>
          </a:p>
        </p:txBody>
      </p:sp>
      <p:sp>
        <p:nvSpPr>
          <p:cNvPr id="5" name="Header Placeholder 4">
            <a:extLst>
              <a:ext uri="{FF2B5EF4-FFF2-40B4-BE49-F238E27FC236}">
                <a16:creationId xmlns:a16="http://schemas.microsoft.com/office/drawing/2014/main" id="{93A75B1A-E3CB-7609-2F74-A5CD6B09EB0A}"/>
              </a:ext>
            </a:extLst>
          </p:cNvPr>
          <p:cNvSpPr>
            <a:spLocks noGrp="1"/>
          </p:cNvSpPr>
          <p:nvPr>
            <p:ph type="hdr" sz="quarter"/>
          </p:nvPr>
        </p:nvSpPr>
        <p:spPr>
          <a:xfrm>
            <a:off x="0" y="228600"/>
            <a:ext cx="3429000" cy="228600"/>
          </a:xfrm>
          <a:prstGeom prst="rect">
            <a:avLst/>
          </a:prstGeom>
        </p:spPr>
        <p:txBody>
          <a:bodyPr/>
          <a:lstStyle/>
          <a:p>
            <a:r>
              <a:rPr lang="en-US"/>
              <a:t>Presentation title</a:t>
            </a:r>
          </a:p>
        </p:txBody>
      </p:sp>
      <p:sp>
        <p:nvSpPr>
          <p:cNvPr id="6" name="Footer Placeholder 5">
            <a:extLst>
              <a:ext uri="{FF2B5EF4-FFF2-40B4-BE49-F238E27FC236}">
                <a16:creationId xmlns:a16="http://schemas.microsoft.com/office/drawing/2014/main" id="{C251A9C9-A1F0-9ED0-4E87-23D664271C1F}"/>
              </a:ext>
            </a:extLst>
          </p:cNvPr>
          <p:cNvSpPr>
            <a:spLocks noGrp="1"/>
          </p:cNvSpPr>
          <p:nvPr>
            <p:ph type="ftr" sz="quarter" idx="4"/>
          </p:nvPr>
        </p:nvSpPr>
        <p:spPr/>
        <p:txBody>
          <a:bodyPr/>
          <a:lstStyle/>
          <a:p>
            <a:r>
              <a:rPr lang="en-US"/>
              <a:t>© 2024 Cognizant | Private</a:t>
            </a:r>
          </a:p>
        </p:txBody>
      </p:sp>
      <p:sp>
        <p:nvSpPr>
          <p:cNvPr id="7" name="Slide Number Placeholder 6">
            <a:extLst>
              <a:ext uri="{FF2B5EF4-FFF2-40B4-BE49-F238E27FC236}">
                <a16:creationId xmlns:a16="http://schemas.microsoft.com/office/drawing/2014/main" id="{4AB59EF8-53A5-D664-F9BE-B8F1DD60152C}"/>
              </a:ext>
            </a:extLst>
          </p:cNvPr>
          <p:cNvSpPr>
            <a:spLocks noGrp="1"/>
          </p:cNvSpPr>
          <p:nvPr>
            <p:ph type="sldNum" sz="quarter" idx="5"/>
          </p:nvPr>
        </p:nvSpPr>
        <p:spPr/>
        <p:txBody>
          <a:bodyPr/>
          <a:lstStyle/>
          <a:p>
            <a:fld id="{3B1EFD08-C94F-6048-8AD6-4B7ED2EB73E5}" type="slidenum">
              <a:rPr lang="en-US" smtClean="0"/>
              <a:pPr/>
              <a:t>11</a:t>
            </a:fld>
            <a:endParaRPr lang="en-US"/>
          </a:p>
        </p:txBody>
      </p:sp>
    </p:spTree>
    <p:extLst>
      <p:ext uri="{BB962C8B-B14F-4D97-AF65-F5344CB8AC3E}">
        <p14:creationId xmlns:p14="http://schemas.microsoft.com/office/powerpoint/2010/main" val="395568503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5" name="Header Placeholder 4">
            <a:extLst>
              <a:ext uri="{FF2B5EF4-FFF2-40B4-BE49-F238E27FC236}">
                <a16:creationId xmlns:a16="http://schemas.microsoft.com/office/drawing/2014/main" id="{10CED6B5-AD7C-16C8-100F-A3D2069DB2D2}"/>
              </a:ext>
            </a:extLst>
          </p:cNvPr>
          <p:cNvSpPr>
            <a:spLocks noGrp="1"/>
          </p:cNvSpPr>
          <p:nvPr>
            <p:ph type="hdr" sz="quarter"/>
          </p:nvPr>
        </p:nvSpPr>
        <p:spPr>
          <a:xfrm>
            <a:off x="0" y="228600"/>
            <a:ext cx="3429000" cy="228600"/>
          </a:xfrm>
          <a:prstGeom prst="rect">
            <a:avLst/>
          </a:prstGeom>
        </p:spPr>
        <p:txBody>
          <a:bodyPr/>
          <a:lstStyle/>
          <a:p>
            <a:r>
              <a:rPr lang="en-US"/>
              <a:t>Presentation title</a:t>
            </a:r>
          </a:p>
        </p:txBody>
      </p:sp>
      <p:sp>
        <p:nvSpPr>
          <p:cNvPr id="6" name="Footer Placeholder 5">
            <a:extLst>
              <a:ext uri="{FF2B5EF4-FFF2-40B4-BE49-F238E27FC236}">
                <a16:creationId xmlns:a16="http://schemas.microsoft.com/office/drawing/2014/main" id="{D6C6C944-68B8-95FA-E66E-CC85FCAD995D}"/>
              </a:ext>
            </a:extLst>
          </p:cNvPr>
          <p:cNvSpPr>
            <a:spLocks noGrp="1"/>
          </p:cNvSpPr>
          <p:nvPr>
            <p:ph type="ftr" sz="quarter" idx="4"/>
          </p:nvPr>
        </p:nvSpPr>
        <p:spPr/>
        <p:txBody>
          <a:bodyPr/>
          <a:lstStyle/>
          <a:p>
            <a:r>
              <a:rPr lang="en-US"/>
              <a:t>© 2024 Cognizant | Private</a:t>
            </a:r>
          </a:p>
        </p:txBody>
      </p:sp>
      <p:sp>
        <p:nvSpPr>
          <p:cNvPr id="7" name="Slide Number Placeholder 6">
            <a:extLst>
              <a:ext uri="{FF2B5EF4-FFF2-40B4-BE49-F238E27FC236}">
                <a16:creationId xmlns:a16="http://schemas.microsoft.com/office/drawing/2014/main" id="{4C356D82-3360-4666-95A1-D998D386F4D6}"/>
              </a:ext>
            </a:extLst>
          </p:cNvPr>
          <p:cNvSpPr>
            <a:spLocks noGrp="1"/>
          </p:cNvSpPr>
          <p:nvPr>
            <p:ph type="sldNum" sz="quarter" idx="5"/>
          </p:nvPr>
        </p:nvSpPr>
        <p:spPr/>
        <p:txBody>
          <a:bodyPr/>
          <a:lstStyle/>
          <a:p>
            <a:fld id="{3B1EFD08-C94F-6048-8AD6-4B7ED2EB73E5}" type="slidenum">
              <a:rPr lang="en-US" smtClean="0"/>
              <a:pPr/>
              <a:t>12</a:t>
            </a:fld>
            <a:endParaRPr lang="en-US"/>
          </a:p>
        </p:txBody>
      </p:sp>
    </p:spTree>
    <p:extLst>
      <p:ext uri="{BB962C8B-B14F-4D97-AF65-F5344CB8AC3E}">
        <p14:creationId xmlns:p14="http://schemas.microsoft.com/office/powerpoint/2010/main" val="1423347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Header Placeholder 4">
            <a:extLst>
              <a:ext uri="{FF2B5EF4-FFF2-40B4-BE49-F238E27FC236}">
                <a16:creationId xmlns:a16="http://schemas.microsoft.com/office/drawing/2014/main" id="{297FDE16-2616-08D0-EBB2-985A4FC2D8E5}"/>
              </a:ext>
            </a:extLst>
          </p:cNvPr>
          <p:cNvSpPr>
            <a:spLocks noGrp="1"/>
          </p:cNvSpPr>
          <p:nvPr>
            <p:ph type="hdr" sz="quarter"/>
          </p:nvPr>
        </p:nvSpPr>
        <p:spPr>
          <a:xfrm>
            <a:off x="0" y="228600"/>
            <a:ext cx="3429000" cy="228600"/>
          </a:xfrm>
          <a:prstGeom prst="rect">
            <a:avLst/>
          </a:prstGeom>
        </p:spPr>
        <p:txBody>
          <a:bodyPr/>
          <a:lstStyle/>
          <a:p>
            <a:r>
              <a:rPr lang="en-US"/>
              <a:t>Presentation title</a:t>
            </a:r>
          </a:p>
        </p:txBody>
      </p:sp>
      <p:sp>
        <p:nvSpPr>
          <p:cNvPr id="6" name="Footer Placeholder 5">
            <a:extLst>
              <a:ext uri="{FF2B5EF4-FFF2-40B4-BE49-F238E27FC236}">
                <a16:creationId xmlns:a16="http://schemas.microsoft.com/office/drawing/2014/main" id="{79FA7DAB-7393-8501-5370-6D65A742BCC0}"/>
              </a:ext>
            </a:extLst>
          </p:cNvPr>
          <p:cNvSpPr>
            <a:spLocks noGrp="1"/>
          </p:cNvSpPr>
          <p:nvPr>
            <p:ph type="ftr" sz="quarter" idx="4"/>
          </p:nvPr>
        </p:nvSpPr>
        <p:spPr/>
        <p:txBody>
          <a:bodyPr/>
          <a:lstStyle/>
          <a:p>
            <a:r>
              <a:rPr lang="en-US"/>
              <a:t>© 2024 Cognizant | Private</a:t>
            </a:r>
          </a:p>
        </p:txBody>
      </p:sp>
      <p:sp>
        <p:nvSpPr>
          <p:cNvPr id="7" name="Slide Number Placeholder 6">
            <a:extLst>
              <a:ext uri="{FF2B5EF4-FFF2-40B4-BE49-F238E27FC236}">
                <a16:creationId xmlns:a16="http://schemas.microsoft.com/office/drawing/2014/main" id="{9DB573C0-99BE-93F4-73D0-691B059E494C}"/>
              </a:ext>
            </a:extLst>
          </p:cNvPr>
          <p:cNvSpPr>
            <a:spLocks noGrp="1"/>
          </p:cNvSpPr>
          <p:nvPr>
            <p:ph type="sldNum" sz="quarter" idx="5"/>
          </p:nvPr>
        </p:nvSpPr>
        <p:spPr/>
        <p:txBody>
          <a:bodyPr/>
          <a:lstStyle/>
          <a:p>
            <a:fld id="{3B1EFD08-C94F-6048-8AD6-4B7ED2EB73E5}" type="slidenum">
              <a:rPr lang="en-US" smtClean="0"/>
              <a:pPr/>
              <a:t>2</a:t>
            </a:fld>
            <a:endParaRPr lang="en-US"/>
          </a:p>
        </p:txBody>
      </p:sp>
    </p:spTree>
    <p:extLst>
      <p:ext uri="{BB962C8B-B14F-4D97-AF65-F5344CB8AC3E}">
        <p14:creationId xmlns:p14="http://schemas.microsoft.com/office/powerpoint/2010/main" val="20872151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Header Placeholder 4">
            <a:extLst>
              <a:ext uri="{FF2B5EF4-FFF2-40B4-BE49-F238E27FC236}">
                <a16:creationId xmlns:a16="http://schemas.microsoft.com/office/drawing/2014/main" id="{B854AEE6-348B-4593-01BD-E612146E2241}"/>
              </a:ext>
            </a:extLst>
          </p:cNvPr>
          <p:cNvSpPr>
            <a:spLocks noGrp="1"/>
          </p:cNvSpPr>
          <p:nvPr>
            <p:ph type="hdr" sz="quarter"/>
          </p:nvPr>
        </p:nvSpPr>
        <p:spPr>
          <a:xfrm>
            <a:off x="0" y="228600"/>
            <a:ext cx="3429000" cy="228600"/>
          </a:xfrm>
          <a:prstGeom prst="rect">
            <a:avLst/>
          </a:prstGeom>
        </p:spPr>
        <p:txBody>
          <a:bodyPr/>
          <a:lstStyle/>
          <a:p>
            <a:r>
              <a:rPr lang="en-US"/>
              <a:t>Presentation title</a:t>
            </a:r>
          </a:p>
        </p:txBody>
      </p:sp>
      <p:sp>
        <p:nvSpPr>
          <p:cNvPr id="6" name="Footer Placeholder 5">
            <a:extLst>
              <a:ext uri="{FF2B5EF4-FFF2-40B4-BE49-F238E27FC236}">
                <a16:creationId xmlns:a16="http://schemas.microsoft.com/office/drawing/2014/main" id="{45DD069D-559C-50CB-45D3-029BE9013792}"/>
              </a:ext>
            </a:extLst>
          </p:cNvPr>
          <p:cNvSpPr>
            <a:spLocks noGrp="1"/>
          </p:cNvSpPr>
          <p:nvPr>
            <p:ph type="ftr" sz="quarter" idx="4"/>
          </p:nvPr>
        </p:nvSpPr>
        <p:spPr/>
        <p:txBody>
          <a:bodyPr/>
          <a:lstStyle/>
          <a:p>
            <a:r>
              <a:rPr lang="en-US"/>
              <a:t>© 2024 Cognizant | Private</a:t>
            </a:r>
          </a:p>
        </p:txBody>
      </p:sp>
      <p:sp>
        <p:nvSpPr>
          <p:cNvPr id="7" name="Slide Number Placeholder 6">
            <a:extLst>
              <a:ext uri="{FF2B5EF4-FFF2-40B4-BE49-F238E27FC236}">
                <a16:creationId xmlns:a16="http://schemas.microsoft.com/office/drawing/2014/main" id="{97F62D86-23AA-DBDB-04A2-D6B7A1439FA6}"/>
              </a:ext>
            </a:extLst>
          </p:cNvPr>
          <p:cNvSpPr>
            <a:spLocks noGrp="1"/>
          </p:cNvSpPr>
          <p:nvPr>
            <p:ph type="sldNum" sz="quarter" idx="5"/>
          </p:nvPr>
        </p:nvSpPr>
        <p:spPr/>
        <p:txBody>
          <a:bodyPr/>
          <a:lstStyle/>
          <a:p>
            <a:fld id="{3B1EFD08-C94F-6048-8AD6-4B7ED2EB73E5}" type="slidenum">
              <a:rPr lang="en-US" smtClean="0"/>
              <a:pPr/>
              <a:t>3</a:t>
            </a:fld>
            <a:endParaRPr lang="en-US"/>
          </a:p>
        </p:txBody>
      </p:sp>
    </p:spTree>
    <p:extLst>
      <p:ext uri="{BB962C8B-B14F-4D97-AF65-F5344CB8AC3E}">
        <p14:creationId xmlns:p14="http://schemas.microsoft.com/office/powerpoint/2010/main" val="1393654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Header Placeholder 4">
            <a:extLst>
              <a:ext uri="{FF2B5EF4-FFF2-40B4-BE49-F238E27FC236}">
                <a16:creationId xmlns:a16="http://schemas.microsoft.com/office/drawing/2014/main" id="{7A01E34F-69C5-288D-3F48-6BC1964E8810}"/>
              </a:ext>
            </a:extLst>
          </p:cNvPr>
          <p:cNvSpPr>
            <a:spLocks noGrp="1"/>
          </p:cNvSpPr>
          <p:nvPr>
            <p:ph type="hdr" sz="quarter"/>
          </p:nvPr>
        </p:nvSpPr>
        <p:spPr>
          <a:xfrm>
            <a:off x="0" y="228600"/>
            <a:ext cx="3429000" cy="228600"/>
          </a:xfrm>
          <a:prstGeom prst="rect">
            <a:avLst/>
          </a:prstGeom>
        </p:spPr>
        <p:txBody>
          <a:bodyPr/>
          <a:lstStyle/>
          <a:p>
            <a:r>
              <a:rPr lang="en-US"/>
              <a:t>Presentation title</a:t>
            </a:r>
          </a:p>
        </p:txBody>
      </p:sp>
      <p:sp>
        <p:nvSpPr>
          <p:cNvPr id="6" name="Footer Placeholder 5">
            <a:extLst>
              <a:ext uri="{FF2B5EF4-FFF2-40B4-BE49-F238E27FC236}">
                <a16:creationId xmlns:a16="http://schemas.microsoft.com/office/drawing/2014/main" id="{A85DA257-ADF1-9CE0-26E5-417401596BE5}"/>
              </a:ext>
            </a:extLst>
          </p:cNvPr>
          <p:cNvSpPr>
            <a:spLocks noGrp="1"/>
          </p:cNvSpPr>
          <p:nvPr>
            <p:ph type="ftr" sz="quarter" idx="4"/>
          </p:nvPr>
        </p:nvSpPr>
        <p:spPr/>
        <p:txBody>
          <a:bodyPr/>
          <a:lstStyle/>
          <a:p>
            <a:r>
              <a:rPr lang="en-US"/>
              <a:t>© 2024 Cognizant | Private</a:t>
            </a:r>
          </a:p>
        </p:txBody>
      </p:sp>
      <p:sp>
        <p:nvSpPr>
          <p:cNvPr id="7" name="Slide Number Placeholder 6">
            <a:extLst>
              <a:ext uri="{FF2B5EF4-FFF2-40B4-BE49-F238E27FC236}">
                <a16:creationId xmlns:a16="http://schemas.microsoft.com/office/drawing/2014/main" id="{6F07D9B3-9915-074F-BFCF-A3156D0793BE}"/>
              </a:ext>
            </a:extLst>
          </p:cNvPr>
          <p:cNvSpPr>
            <a:spLocks noGrp="1"/>
          </p:cNvSpPr>
          <p:nvPr>
            <p:ph type="sldNum" sz="quarter" idx="5"/>
          </p:nvPr>
        </p:nvSpPr>
        <p:spPr/>
        <p:txBody>
          <a:bodyPr/>
          <a:lstStyle/>
          <a:p>
            <a:fld id="{3B1EFD08-C94F-6048-8AD6-4B7ED2EB73E5}" type="slidenum">
              <a:rPr lang="en-US" smtClean="0"/>
              <a:pPr/>
              <a:t>4</a:t>
            </a:fld>
            <a:endParaRPr lang="en-US"/>
          </a:p>
        </p:txBody>
      </p:sp>
    </p:spTree>
    <p:extLst>
      <p:ext uri="{BB962C8B-B14F-4D97-AF65-F5344CB8AC3E}">
        <p14:creationId xmlns:p14="http://schemas.microsoft.com/office/powerpoint/2010/main" val="36784382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Header Placeholder 4">
            <a:extLst>
              <a:ext uri="{FF2B5EF4-FFF2-40B4-BE49-F238E27FC236}">
                <a16:creationId xmlns:a16="http://schemas.microsoft.com/office/drawing/2014/main" id="{166E9FBD-2D05-DB1D-E233-1082DB731BE2}"/>
              </a:ext>
            </a:extLst>
          </p:cNvPr>
          <p:cNvSpPr>
            <a:spLocks noGrp="1"/>
          </p:cNvSpPr>
          <p:nvPr>
            <p:ph type="hdr" sz="quarter"/>
          </p:nvPr>
        </p:nvSpPr>
        <p:spPr>
          <a:xfrm>
            <a:off x="0" y="228600"/>
            <a:ext cx="3429000" cy="228600"/>
          </a:xfrm>
          <a:prstGeom prst="rect">
            <a:avLst/>
          </a:prstGeom>
        </p:spPr>
        <p:txBody>
          <a:bodyPr/>
          <a:lstStyle/>
          <a:p>
            <a:r>
              <a:rPr lang="en-US"/>
              <a:t>Presentation title</a:t>
            </a:r>
          </a:p>
        </p:txBody>
      </p:sp>
      <p:sp>
        <p:nvSpPr>
          <p:cNvPr id="6" name="Footer Placeholder 5">
            <a:extLst>
              <a:ext uri="{FF2B5EF4-FFF2-40B4-BE49-F238E27FC236}">
                <a16:creationId xmlns:a16="http://schemas.microsoft.com/office/drawing/2014/main" id="{B0A438B6-BDF5-E568-52B8-7667ECA0CAA0}"/>
              </a:ext>
            </a:extLst>
          </p:cNvPr>
          <p:cNvSpPr>
            <a:spLocks noGrp="1"/>
          </p:cNvSpPr>
          <p:nvPr>
            <p:ph type="ftr" sz="quarter" idx="4"/>
          </p:nvPr>
        </p:nvSpPr>
        <p:spPr/>
        <p:txBody>
          <a:bodyPr/>
          <a:lstStyle/>
          <a:p>
            <a:r>
              <a:rPr lang="en-US"/>
              <a:t>© 2024 Cognizant | Private</a:t>
            </a:r>
          </a:p>
        </p:txBody>
      </p:sp>
      <p:sp>
        <p:nvSpPr>
          <p:cNvPr id="7" name="Slide Number Placeholder 6">
            <a:extLst>
              <a:ext uri="{FF2B5EF4-FFF2-40B4-BE49-F238E27FC236}">
                <a16:creationId xmlns:a16="http://schemas.microsoft.com/office/drawing/2014/main" id="{B7671B3D-DB97-DCB7-8639-30F746C166E4}"/>
              </a:ext>
            </a:extLst>
          </p:cNvPr>
          <p:cNvSpPr>
            <a:spLocks noGrp="1"/>
          </p:cNvSpPr>
          <p:nvPr>
            <p:ph type="sldNum" sz="quarter" idx="5"/>
          </p:nvPr>
        </p:nvSpPr>
        <p:spPr/>
        <p:txBody>
          <a:bodyPr/>
          <a:lstStyle/>
          <a:p>
            <a:fld id="{3B1EFD08-C94F-6048-8AD6-4B7ED2EB73E5}" type="slidenum">
              <a:rPr lang="en-US" smtClean="0"/>
              <a:pPr/>
              <a:t>5</a:t>
            </a:fld>
            <a:endParaRPr lang="en-US"/>
          </a:p>
        </p:txBody>
      </p:sp>
    </p:spTree>
    <p:extLst>
      <p:ext uri="{BB962C8B-B14F-4D97-AF65-F5344CB8AC3E}">
        <p14:creationId xmlns:p14="http://schemas.microsoft.com/office/powerpoint/2010/main" val="34990940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CD790E-D84F-BD53-F968-D7977B28F0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ED9431-D548-5944-A3BE-00D06796F68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09B466-94E3-576D-C711-173754F10630}"/>
              </a:ext>
            </a:extLst>
          </p:cNvPr>
          <p:cNvSpPr>
            <a:spLocks noGrp="1"/>
          </p:cNvSpPr>
          <p:nvPr>
            <p:ph type="body" idx="1"/>
          </p:nvPr>
        </p:nvSpPr>
        <p:spPr/>
        <p:txBody>
          <a:bodyPr/>
          <a:lstStyle/>
          <a:p>
            <a:endParaRPr lang="en-US"/>
          </a:p>
        </p:txBody>
      </p:sp>
      <p:sp>
        <p:nvSpPr>
          <p:cNvPr id="5" name="Header Placeholder 4">
            <a:extLst>
              <a:ext uri="{FF2B5EF4-FFF2-40B4-BE49-F238E27FC236}">
                <a16:creationId xmlns:a16="http://schemas.microsoft.com/office/drawing/2014/main" id="{259204B2-37EA-E8A3-9681-C0BFF784617F}"/>
              </a:ext>
            </a:extLst>
          </p:cNvPr>
          <p:cNvSpPr>
            <a:spLocks noGrp="1"/>
          </p:cNvSpPr>
          <p:nvPr>
            <p:ph type="hdr" sz="quarter"/>
          </p:nvPr>
        </p:nvSpPr>
        <p:spPr>
          <a:xfrm>
            <a:off x="0" y="228600"/>
            <a:ext cx="3429000" cy="228600"/>
          </a:xfrm>
          <a:prstGeom prst="rect">
            <a:avLst/>
          </a:prstGeom>
        </p:spPr>
        <p:txBody>
          <a:bodyPr/>
          <a:lstStyle/>
          <a:p>
            <a:r>
              <a:rPr lang="en-US"/>
              <a:t>Presentation title</a:t>
            </a:r>
          </a:p>
        </p:txBody>
      </p:sp>
      <p:sp>
        <p:nvSpPr>
          <p:cNvPr id="6" name="Footer Placeholder 5">
            <a:extLst>
              <a:ext uri="{FF2B5EF4-FFF2-40B4-BE49-F238E27FC236}">
                <a16:creationId xmlns:a16="http://schemas.microsoft.com/office/drawing/2014/main" id="{8963B7BC-800C-586B-C72F-193E8E2223F4}"/>
              </a:ext>
            </a:extLst>
          </p:cNvPr>
          <p:cNvSpPr>
            <a:spLocks noGrp="1"/>
          </p:cNvSpPr>
          <p:nvPr>
            <p:ph type="ftr" sz="quarter" idx="4"/>
          </p:nvPr>
        </p:nvSpPr>
        <p:spPr/>
        <p:txBody>
          <a:bodyPr/>
          <a:lstStyle/>
          <a:p>
            <a:r>
              <a:rPr lang="en-US"/>
              <a:t>© 2024 Cognizant | Private</a:t>
            </a:r>
          </a:p>
        </p:txBody>
      </p:sp>
      <p:sp>
        <p:nvSpPr>
          <p:cNvPr id="7" name="Slide Number Placeholder 6">
            <a:extLst>
              <a:ext uri="{FF2B5EF4-FFF2-40B4-BE49-F238E27FC236}">
                <a16:creationId xmlns:a16="http://schemas.microsoft.com/office/drawing/2014/main" id="{F87241C3-A6A1-D421-D402-7AEB12EF2775}"/>
              </a:ext>
            </a:extLst>
          </p:cNvPr>
          <p:cNvSpPr>
            <a:spLocks noGrp="1"/>
          </p:cNvSpPr>
          <p:nvPr>
            <p:ph type="sldNum" sz="quarter" idx="5"/>
          </p:nvPr>
        </p:nvSpPr>
        <p:spPr/>
        <p:txBody>
          <a:bodyPr/>
          <a:lstStyle/>
          <a:p>
            <a:fld id="{3B1EFD08-C94F-6048-8AD6-4B7ED2EB73E5}" type="slidenum">
              <a:rPr lang="en-US" smtClean="0"/>
              <a:pPr/>
              <a:t>6</a:t>
            </a:fld>
            <a:endParaRPr lang="en-US"/>
          </a:p>
        </p:txBody>
      </p:sp>
    </p:spTree>
    <p:extLst>
      <p:ext uri="{BB962C8B-B14F-4D97-AF65-F5344CB8AC3E}">
        <p14:creationId xmlns:p14="http://schemas.microsoft.com/office/powerpoint/2010/main" val="2679153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5" name="Header Placeholder 4">
            <a:extLst>
              <a:ext uri="{FF2B5EF4-FFF2-40B4-BE49-F238E27FC236}">
                <a16:creationId xmlns:a16="http://schemas.microsoft.com/office/drawing/2014/main" id="{CD04B493-0EF6-8C4F-FD8B-AC32FA0833A0}"/>
              </a:ext>
            </a:extLst>
          </p:cNvPr>
          <p:cNvSpPr>
            <a:spLocks noGrp="1"/>
          </p:cNvSpPr>
          <p:nvPr>
            <p:ph type="hdr" sz="quarter"/>
          </p:nvPr>
        </p:nvSpPr>
        <p:spPr>
          <a:xfrm>
            <a:off x="0" y="228600"/>
            <a:ext cx="3429000" cy="228600"/>
          </a:xfrm>
          <a:prstGeom prst="rect">
            <a:avLst/>
          </a:prstGeom>
        </p:spPr>
        <p:txBody>
          <a:bodyPr/>
          <a:lstStyle/>
          <a:p>
            <a:r>
              <a:rPr lang="en-US"/>
              <a:t>Presentation title</a:t>
            </a:r>
          </a:p>
        </p:txBody>
      </p:sp>
      <p:sp>
        <p:nvSpPr>
          <p:cNvPr id="6" name="Footer Placeholder 5">
            <a:extLst>
              <a:ext uri="{FF2B5EF4-FFF2-40B4-BE49-F238E27FC236}">
                <a16:creationId xmlns:a16="http://schemas.microsoft.com/office/drawing/2014/main" id="{14C0E936-4E69-86E0-9EF4-D18244607167}"/>
              </a:ext>
            </a:extLst>
          </p:cNvPr>
          <p:cNvSpPr>
            <a:spLocks noGrp="1"/>
          </p:cNvSpPr>
          <p:nvPr>
            <p:ph type="ftr" sz="quarter" idx="4"/>
          </p:nvPr>
        </p:nvSpPr>
        <p:spPr/>
        <p:txBody>
          <a:bodyPr/>
          <a:lstStyle/>
          <a:p>
            <a:r>
              <a:rPr lang="en-US"/>
              <a:t>© 2024 Cognizant | Private</a:t>
            </a:r>
          </a:p>
        </p:txBody>
      </p:sp>
      <p:sp>
        <p:nvSpPr>
          <p:cNvPr id="7" name="Slide Number Placeholder 6">
            <a:extLst>
              <a:ext uri="{FF2B5EF4-FFF2-40B4-BE49-F238E27FC236}">
                <a16:creationId xmlns:a16="http://schemas.microsoft.com/office/drawing/2014/main" id="{C37FAFFE-5536-236F-51C9-FB5E7DD74E48}"/>
              </a:ext>
            </a:extLst>
          </p:cNvPr>
          <p:cNvSpPr>
            <a:spLocks noGrp="1"/>
          </p:cNvSpPr>
          <p:nvPr>
            <p:ph type="sldNum" sz="quarter" idx="5"/>
          </p:nvPr>
        </p:nvSpPr>
        <p:spPr/>
        <p:txBody>
          <a:bodyPr/>
          <a:lstStyle/>
          <a:p>
            <a:fld id="{3B1EFD08-C94F-6048-8AD6-4B7ED2EB73E5}" type="slidenum">
              <a:rPr lang="en-US" smtClean="0"/>
              <a:pPr/>
              <a:t>7</a:t>
            </a:fld>
            <a:endParaRPr lang="en-US"/>
          </a:p>
        </p:txBody>
      </p:sp>
    </p:spTree>
    <p:extLst>
      <p:ext uri="{BB962C8B-B14F-4D97-AF65-F5344CB8AC3E}">
        <p14:creationId xmlns:p14="http://schemas.microsoft.com/office/powerpoint/2010/main" val="36438255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D12A99-6581-374E-A30E-7DC7DF28EC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175CD2-FCB3-24EB-4859-AF5A323265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B01A76-3D68-D9C9-1655-4055B780EA33}"/>
              </a:ext>
            </a:extLst>
          </p:cNvPr>
          <p:cNvSpPr>
            <a:spLocks noGrp="1"/>
          </p:cNvSpPr>
          <p:nvPr>
            <p:ph type="body" idx="1"/>
          </p:nvPr>
        </p:nvSpPr>
        <p:spPr/>
        <p:txBody>
          <a:bodyPr/>
          <a:lstStyle/>
          <a:p>
            <a:endParaRPr lang="en-US"/>
          </a:p>
        </p:txBody>
      </p:sp>
      <p:sp>
        <p:nvSpPr>
          <p:cNvPr id="5" name="Header Placeholder 4">
            <a:extLst>
              <a:ext uri="{FF2B5EF4-FFF2-40B4-BE49-F238E27FC236}">
                <a16:creationId xmlns:a16="http://schemas.microsoft.com/office/drawing/2014/main" id="{37E01363-6BB6-6FE6-9FD5-EDB43BB03799}"/>
              </a:ext>
            </a:extLst>
          </p:cNvPr>
          <p:cNvSpPr>
            <a:spLocks noGrp="1"/>
          </p:cNvSpPr>
          <p:nvPr>
            <p:ph type="hdr" sz="quarter"/>
          </p:nvPr>
        </p:nvSpPr>
        <p:spPr>
          <a:xfrm>
            <a:off x="0" y="228600"/>
            <a:ext cx="3429000" cy="228600"/>
          </a:xfrm>
          <a:prstGeom prst="rect">
            <a:avLst/>
          </a:prstGeom>
        </p:spPr>
        <p:txBody>
          <a:bodyPr/>
          <a:lstStyle/>
          <a:p>
            <a:r>
              <a:rPr lang="en-US"/>
              <a:t>Presentation title</a:t>
            </a:r>
          </a:p>
        </p:txBody>
      </p:sp>
      <p:sp>
        <p:nvSpPr>
          <p:cNvPr id="6" name="Footer Placeholder 5">
            <a:extLst>
              <a:ext uri="{FF2B5EF4-FFF2-40B4-BE49-F238E27FC236}">
                <a16:creationId xmlns:a16="http://schemas.microsoft.com/office/drawing/2014/main" id="{2DB14E3A-D67D-7F86-0E86-EB24AD727EC7}"/>
              </a:ext>
            </a:extLst>
          </p:cNvPr>
          <p:cNvSpPr>
            <a:spLocks noGrp="1"/>
          </p:cNvSpPr>
          <p:nvPr>
            <p:ph type="ftr" sz="quarter" idx="4"/>
          </p:nvPr>
        </p:nvSpPr>
        <p:spPr/>
        <p:txBody>
          <a:bodyPr/>
          <a:lstStyle/>
          <a:p>
            <a:r>
              <a:rPr lang="en-US"/>
              <a:t>© 2024 Cognizant | Private</a:t>
            </a:r>
          </a:p>
        </p:txBody>
      </p:sp>
      <p:sp>
        <p:nvSpPr>
          <p:cNvPr id="7" name="Slide Number Placeholder 6">
            <a:extLst>
              <a:ext uri="{FF2B5EF4-FFF2-40B4-BE49-F238E27FC236}">
                <a16:creationId xmlns:a16="http://schemas.microsoft.com/office/drawing/2014/main" id="{E810F6E7-464B-C72C-142C-AD6DFA9A96FD}"/>
              </a:ext>
            </a:extLst>
          </p:cNvPr>
          <p:cNvSpPr>
            <a:spLocks noGrp="1"/>
          </p:cNvSpPr>
          <p:nvPr>
            <p:ph type="sldNum" sz="quarter" idx="5"/>
          </p:nvPr>
        </p:nvSpPr>
        <p:spPr/>
        <p:txBody>
          <a:bodyPr/>
          <a:lstStyle/>
          <a:p>
            <a:fld id="{3B1EFD08-C94F-6048-8AD6-4B7ED2EB73E5}" type="slidenum">
              <a:rPr lang="en-US" smtClean="0"/>
              <a:pPr/>
              <a:t>8</a:t>
            </a:fld>
            <a:endParaRPr lang="en-US"/>
          </a:p>
        </p:txBody>
      </p:sp>
    </p:spTree>
    <p:extLst>
      <p:ext uri="{BB962C8B-B14F-4D97-AF65-F5344CB8AC3E}">
        <p14:creationId xmlns:p14="http://schemas.microsoft.com/office/powerpoint/2010/main" val="21563545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6E54E-5B2B-6653-128C-2E50ABBACD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4E6109-0A83-B201-D0BE-F7C4E1C6E46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5C2CF8-4A23-CEBE-D199-AFE10FCDBE49}"/>
              </a:ext>
            </a:extLst>
          </p:cNvPr>
          <p:cNvSpPr>
            <a:spLocks noGrp="1"/>
          </p:cNvSpPr>
          <p:nvPr>
            <p:ph type="body" idx="1"/>
          </p:nvPr>
        </p:nvSpPr>
        <p:spPr/>
        <p:txBody>
          <a:bodyPr/>
          <a:lstStyle/>
          <a:p>
            <a:endParaRPr lang="en-US"/>
          </a:p>
        </p:txBody>
      </p:sp>
      <p:sp>
        <p:nvSpPr>
          <p:cNvPr id="5" name="Header Placeholder 4">
            <a:extLst>
              <a:ext uri="{FF2B5EF4-FFF2-40B4-BE49-F238E27FC236}">
                <a16:creationId xmlns:a16="http://schemas.microsoft.com/office/drawing/2014/main" id="{0D21AE28-167F-E8AF-EFAF-013E0252F2CC}"/>
              </a:ext>
            </a:extLst>
          </p:cNvPr>
          <p:cNvSpPr>
            <a:spLocks noGrp="1"/>
          </p:cNvSpPr>
          <p:nvPr>
            <p:ph type="hdr" sz="quarter"/>
          </p:nvPr>
        </p:nvSpPr>
        <p:spPr>
          <a:xfrm>
            <a:off x="0" y="228600"/>
            <a:ext cx="3429000" cy="228600"/>
          </a:xfrm>
          <a:prstGeom prst="rect">
            <a:avLst/>
          </a:prstGeom>
        </p:spPr>
        <p:txBody>
          <a:bodyPr/>
          <a:lstStyle/>
          <a:p>
            <a:r>
              <a:rPr lang="en-US"/>
              <a:t>Presentation title</a:t>
            </a:r>
          </a:p>
        </p:txBody>
      </p:sp>
      <p:sp>
        <p:nvSpPr>
          <p:cNvPr id="6" name="Footer Placeholder 5">
            <a:extLst>
              <a:ext uri="{FF2B5EF4-FFF2-40B4-BE49-F238E27FC236}">
                <a16:creationId xmlns:a16="http://schemas.microsoft.com/office/drawing/2014/main" id="{5C500994-7855-01A3-25A1-954A9E71D084}"/>
              </a:ext>
            </a:extLst>
          </p:cNvPr>
          <p:cNvSpPr>
            <a:spLocks noGrp="1"/>
          </p:cNvSpPr>
          <p:nvPr>
            <p:ph type="ftr" sz="quarter" idx="4"/>
          </p:nvPr>
        </p:nvSpPr>
        <p:spPr/>
        <p:txBody>
          <a:bodyPr/>
          <a:lstStyle/>
          <a:p>
            <a:r>
              <a:rPr lang="en-US"/>
              <a:t>© 2024 Cognizant | Private</a:t>
            </a:r>
          </a:p>
        </p:txBody>
      </p:sp>
      <p:sp>
        <p:nvSpPr>
          <p:cNvPr id="7" name="Slide Number Placeholder 6">
            <a:extLst>
              <a:ext uri="{FF2B5EF4-FFF2-40B4-BE49-F238E27FC236}">
                <a16:creationId xmlns:a16="http://schemas.microsoft.com/office/drawing/2014/main" id="{3C23354E-E4D4-E8B9-75F7-80657B2C3578}"/>
              </a:ext>
            </a:extLst>
          </p:cNvPr>
          <p:cNvSpPr>
            <a:spLocks noGrp="1"/>
          </p:cNvSpPr>
          <p:nvPr>
            <p:ph type="sldNum" sz="quarter" idx="5"/>
          </p:nvPr>
        </p:nvSpPr>
        <p:spPr/>
        <p:txBody>
          <a:bodyPr/>
          <a:lstStyle/>
          <a:p>
            <a:fld id="{3B1EFD08-C94F-6048-8AD6-4B7ED2EB73E5}" type="slidenum">
              <a:rPr lang="en-US" smtClean="0"/>
              <a:pPr/>
              <a:t>9</a:t>
            </a:fld>
            <a:endParaRPr lang="en-US"/>
          </a:p>
        </p:txBody>
      </p:sp>
    </p:spTree>
    <p:extLst>
      <p:ext uri="{BB962C8B-B14F-4D97-AF65-F5344CB8AC3E}">
        <p14:creationId xmlns:p14="http://schemas.microsoft.com/office/powerpoint/2010/main" val="9326036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2.png"/><Relationship Id="rId1" Type="http://schemas.openxmlformats.org/officeDocument/2006/relationships/slideMaster" Target="../slideMasters/slideMaster1.xml"/><Relationship Id="rId4" Type="http://schemas.openxmlformats.org/officeDocument/2006/relationships/image" Target="../media/image4.svg"/></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Master" Target="../slideMasters/slideMaster1.xml"/><Relationship Id="rId4" Type="http://schemas.openxmlformats.org/officeDocument/2006/relationships/image" Target="../media/image2.svg"/></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S">
    <p:bg>
      <p:bgPr>
        <a:solidFill>
          <a:schemeClr val="accent6">
            <a:lumMod val="10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16FD177-B563-EFF3-1BBA-DFAD35B66ED2}"/>
              </a:ext>
            </a:extLst>
          </p:cNvPr>
          <p:cNvSpPr txBox="1"/>
          <p:nvPr/>
        </p:nvSpPr>
        <p:spPr>
          <a:xfrm>
            <a:off x="1600379" y="2407182"/>
            <a:ext cx="8991244" cy="2043636"/>
          </a:xfrm>
          <a:prstGeom prst="rect">
            <a:avLst/>
          </a:prstGeom>
          <a:noFill/>
        </p:spPr>
        <p:txBody>
          <a:bodyPr wrap="none" lIns="0" tIns="0" rIns="0" bIns="0" rtlCol="0" anchor="ctr">
            <a:spAutoFit/>
          </a:body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sz="16600" b="1" i="0" u="none" strike="noStrike" kern="0" cap="none" spc="0" normalizeH="0" baseline="0" noProof="0" dirty="0">
                <a:ln>
                  <a:noFill/>
                </a:ln>
                <a:solidFill>
                  <a:srgbClr val="FFFFFF"/>
                </a:solidFill>
                <a:effectLst/>
                <a:uLnTx/>
                <a:uFillTx/>
              </a:rPr>
              <a:t>COVERS</a:t>
            </a:r>
            <a:endParaRPr kumimoji="0" lang="en-US" sz="7200" b="0" i="1"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334358417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Divider 1 - gradient 3">
    <p:bg>
      <p:bgPr>
        <a:solidFill>
          <a:schemeClr val="tx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230394C-5C91-9DEE-E78B-8B2737F22E88}"/>
              </a:ext>
            </a:extLst>
          </p:cNvPr>
          <p:cNvPicPr>
            <a:picLocks noChangeAspect="1"/>
          </p:cNvPicPr>
          <p:nvPr/>
        </p:nvPicPr>
        <p:blipFill>
          <a:blip r:embed="rId2"/>
          <a:stretch>
            <a:fillRect/>
          </a:stretch>
        </p:blipFill>
        <p:spPr>
          <a:xfrm>
            <a:off x="0" y="-1"/>
            <a:ext cx="12188952" cy="6863434"/>
          </a:xfrm>
          <a:prstGeom prst="rect">
            <a:avLst/>
          </a:prstGeom>
        </p:spPr>
      </p:pic>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white">
          <a:xfrm>
            <a:off x="1005840" y="1943100"/>
            <a:ext cx="7143750" cy="997196"/>
          </a:xfrm>
        </p:spPr>
        <p:txBody>
          <a:bodyPr anchor="ctr"/>
          <a:lstStyle>
            <a:lvl1pPr>
              <a:defRPr sz="3600"/>
            </a:lvl1pPr>
          </a:lstStyle>
          <a:p>
            <a:r>
              <a:rPr lang="en-US"/>
              <a:t>Click to add divider title, copy can go here on one or two lines</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p>
            <a:fld id="{77643678-0F5B-564C-A597-241F698EF6B4}" type="datetime1">
              <a:rPr lang="en-US" smtClean="0"/>
              <a:t>5/19/2025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p>
            <a:r>
              <a:rPr lang="en-US" dirty="0"/>
              <a:t>© 2024 Cognizant | Private</a:t>
            </a:r>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2270063619"/>
      </p:ext>
    </p:extLst>
  </p:cSld>
  <p:clrMapOvr>
    <a:overrideClrMapping bg1="dk1" tx1="lt1" bg2="dk2" tx2="lt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Divider 2 - gradient 1">
    <p:bg bwMode="ltGray">
      <p:bgRef idx="1001">
        <a:schemeClr val="bg2"/>
      </p:bgRef>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C64370F-606D-5F7F-46E9-0C08C708F360}"/>
              </a:ext>
            </a:extLst>
          </p:cNvPr>
          <p:cNvSpPr>
            <a:spLocks noGrp="1"/>
          </p:cNvSpPr>
          <p:nvPr>
            <p:ph type="pic" sz="quarter" idx="22" hasCustomPrompt="1"/>
          </p:nvPr>
        </p:nvSpPr>
        <p:spPr>
          <a:xfrm>
            <a:off x="0" y="-1"/>
            <a:ext cx="12188952" cy="6857999"/>
          </a:xfrm>
          <a:custGeom>
            <a:avLst/>
            <a:gdLst>
              <a:gd name="connsiteX0" fmla="*/ 0 w 12188952"/>
              <a:gd name="connsiteY0" fmla="*/ 0 h 6857999"/>
              <a:gd name="connsiteX1" fmla="*/ 8540183 w 12188952"/>
              <a:gd name="connsiteY1" fmla="*/ 0 h 6857999"/>
              <a:gd name="connsiteX2" fmla="*/ 12188952 w 12188952"/>
              <a:gd name="connsiteY2" fmla="*/ 2025675 h 6857999"/>
              <a:gd name="connsiteX3" fmla="*/ 12188952 w 12188952"/>
              <a:gd name="connsiteY3" fmla="*/ 2029008 h 6857999"/>
              <a:gd name="connsiteX4" fmla="*/ 3779523 w 12188952"/>
              <a:gd name="connsiteY4" fmla="*/ 6857999 h 6857999"/>
              <a:gd name="connsiteX5" fmla="*/ 0 w 12188952"/>
              <a:gd name="connsiteY5"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952" h="6857999">
                <a:moveTo>
                  <a:pt x="0" y="0"/>
                </a:moveTo>
                <a:lnTo>
                  <a:pt x="8540183" y="0"/>
                </a:lnTo>
                <a:lnTo>
                  <a:pt x="12188952" y="2025675"/>
                </a:lnTo>
                <a:lnTo>
                  <a:pt x="12188952" y="2029008"/>
                </a:lnTo>
                <a:lnTo>
                  <a:pt x="3779523" y="6857999"/>
                </a:lnTo>
                <a:lnTo>
                  <a:pt x="0" y="6857999"/>
                </a:lnTo>
                <a:close/>
              </a:path>
            </a:pathLst>
          </a:custGeom>
          <a:solidFill>
            <a:srgbClr val="ECECEB"/>
          </a:solidFill>
        </p:spPr>
        <p:txBody>
          <a:bodyPr wrap="square" rIns="0" bIns="914400" anchor="ctr">
            <a:noAutofit/>
          </a:bodyPr>
          <a:lstStyle>
            <a:lvl1pPr marL="0" indent="0" algn="ctr">
              <a:buNone/>
              <a:defRPr sz="1200">
                <a:solidFill>
                  <a:schemeClr val="bg1"/>
                </a:solidFill>
              </a:defRPr>
            </a:lvl1pPr>
          </a:lstStyle>
          <a:p>
            <a:r>
              <a:rPr lang="en-US" dirty="0"/>
              <a:t>Click icon, drag, or paste to add picture</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p>
            <a:fld id="{77643678-0F5B-564C-A597-241F698EF6B4}" type="datetime1">
              <a:rPr lang="en-US" smtClean="0"/>
              <a:t>5/19/2025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p>
            <a:r>
              <a:rPr lang="en-US" dirty="0"/>
              <a:t>© 2024 Cognizant | Private</a:t>
            </a:r>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p>
            <a:fld id="{38826FC0-333C-E549-9FA3-0EE43DF298A3}" type="slidenum">
              <a:rPr lang="en-US" smtClean="0"/>
              <a:pPr/>
              <a:t>‹#›</a:t>
            </a:fld>
            <a:endParaRPr lang="en-US" dirty="0"/>
          </a:p>
        </p:txBody>
      </p:sp>
      <p:sp>
        <p:nvSpPr>
          <p:cNvPr id="14" name="Freeform 13">
            <a:extLst>
              <a:ext uri="{FF2B5EF4-FFF2-40B4-BE49-F238E27FC236}">
                <a16:creationId xmlns:a16="http://schemas.microsoft.com/office/drawing/2014/main" id="{69E4B4AD-C523-76D6-5AD9-AFCAA5B2EB62}"/>
              </a:ext>
            </a:extLst>
          </p:cNvPr>
          <p:cNvSpPr/>
          <p:nvPr userDrawn="1"/>
        </p:nvSpPr>
        <p:spPr>
          <a:xfrm rot="16200000">
            <a:off x="12208180" y="2015939"/>
            <a:ext cx="11205" cy="11205"/>
          </a:xfrm>
          <a:custGeom>
            <a:avLst/>
            <a:gdLst>
              <a:gd name="connsiteX0" fmla="*/ 0 w 11205"/>
              <a:gd name="connsiteY0" fmla="*/ 0 h 11205"/>
              <a:gd name="connsiteX1" fmla="*/ 0 w 11205"/>
              <a:gd name="connsiteY1" fmla="*/ 0 h 11205"/>
              <a:gd name="connsiteX2" fmla="*/ 0 w 11205"/>
              <a:gd name="connsiteY2" fmla="*/ 0 h 11205"/>
            </a:gdLst>
            <a:ahLst/>
            <a:cxnLst>
              <a:cxn ang="0">
                <a:pos x="connsiteX0" y="connsiteY0"/>
              </a:cxn>
              <a:cxn ang="0">
                <a:pos x="connsiteX1" y="connsiteY1"/>
              </a:cxn>
              <a:cxn ang="0">
                <a:pos x="connsiteX2" y="connsiteY2"/>
              </a:cxn>
            </a:cxnLst>
            <a:rect l="l" t="t" r="r" b="b"/>
            <a:pathLst>
              <a:path w="11205" h="11205">
                <a:moveTo>
                  <a:pt x="0" y="0"/>
                </a:moveTo>
                <a:lnTo>
                  <a:pt x="0" y="0"/>
                </a:lnTo>
                <a:lnTo>
                  <a:pt x="0" y="0"/>
                </a:lnTo>
                <a:close/>
              </a:path>
            </a:pathLst>
          </a:custGeom>
          <a:noFill/>
          <a:ln w="11206" cap="flat">
            <a:noFill/>
            <a:prstDash val="solid"/>
            <a:miter/>
          </a:ln>
        </p:spPr>
        <p:txBody>
          <a:bodyPr rtlCol="0" anchor="ctr"/>
          <a:lstStyle/>
          <a:p>
            <a:endParaRPr lang="en-US"/>
          </a:p>
        </p:txBody>
      </p:sp>
      <p:pic>
        <p:nvPicPr>
          <p:cNvPr id="3" name="Picture 2">
            <a:extLst>
              <a:ext uri="{FF2B5EF4-FFF2-40B4-BE49-F238E27FC236}">
                <a16:creationId xmlns:a16="http://schemas.microsoft.com/office/drawing/2014/main" id="{B400FEF8-3A34-CD8C-A6FB-CE13CAA3B7DD}"/>
              </a:ext>
            </a:extLst>
          </p:cNvPr>
          <p:cNvPicPr>
            <a:picLocks noChangeAspect="1"/>
          </p:cNvPicPr>
          <p:nvPr userDrawn="1"/>
        </p:nvPicPr>
        <p:blipFill>
          <a:blip r:embed="rId2"/>
          <a:stretch>
            <a:fillRect/>
          </a:stretch>
        </p:blipFill>
        <p:spPr>
          <a:xfrm rot="16200000">
            <a:off x="4555191" y="-778808"/>
            <a:ext cx="6858000" cy="8415618"/>
          </a:xfrm>
          <a:prstGeom prst="rect">
            <a:avLst/>
          </a:prstGeom>
        </p:spPr>
      </p:pic>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white">
          <a:xfrm>
            <a:off x="822960" y="1053405"/>
            <a:ext cx="7152640" cy="1107996"/>
          </a:xfrm>
        </p:spPr>
        <p:txBody>
          <a:bodyPr wrap="square" anchor="ctr">
            <a:spAutoFit/>
          </a:bodyPr>
          <a:lstStyle>
            <a:lvl1pPr>
              <a:defRPr sz="4000">
                <a:solidFill>
                  <a:schemeClr val="tx1"/>
                </a:solidFill>
              </a:defRPr>
            </a:lvl1pPr>
          </a:lstStyle>
          <a:p>
            <a:r>
              <a:rPr lang="en-US" dirty="0"/>
              <a:t>Click to add</a:t>
            </a:r>
            <a:br>
              <a:rPr lang="en-US" dirty="0"/>
            </a:br>
            <a:r>
              <a:rPr lang="en-US" dirty="0"/>
              <a:t>divider title</a:t>
            </a:r>
          </a:p>
        </p:txBody>
      </p:sp>
      <p:pic>
        <p:nvPicPr>
          <p:cNvPr id="6" name="Cognizant Logo_rgb_rev_2023" descr="Cognizant logo reversed, SVG format">
            <a:extLst>
              <a:ext uri="{FF2B5EF4-FFF2-40B4-BE49-F238E27FC236}">
                <a16:creationId xmlns:a16="http://schemas.microsoft.com/office/drawing/2014/main" id="{82FF47A8-7CF0-F27D-023E-57FE9B713819}"/>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3897666278"/>
      </p:ext>
    </p:extLst>
  </p:cSld>
  <p:clrMapOvr>
    <a:overrideClrMapping bg1="dk1" tx1="lt1" bg2="dk2" tx2="lt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Divider 2 - gradient 2">
    <p:bg bwMode="ltGray">
      <p:bgRef idx="1001">
        <a:schemeClr val="bg2"/>
      </p:bgRef>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C64370F-606D-5F7F-46E9-0C08C708F360}"/>
              </a:ext>
            </a:extLst>
          </p:cNvPr>
          <p:cNvSpPr>
            <a:spLocks noGrp="1"/>
          </p:cNvSpPr>
          <p:nvPr>
            <p:ph type="pic" sz="quarter" idx="22" hasCustomPrompt="1"/>
          </p:nvPr>
        </p:nvSpPr>
        <p:spPr>
          <a:xfrm>
            <a:off x="0" y="-1"/>
            <a:ext cx="12188952" cy="6857999"/>
          </a:xfrm>
          <a:custGeom>
            <a:avLst/>
            <a:gdLst>
              <a:gd name="connsiteX0" fmla="*/ 0 w 12188952"/>
              <a:gd name="connsiteY0" fmla="*/ 0 h 6857999"/>
              <a:gd name="connsiteX1" fmla="*/ 8540183 w 12188952"/>
              <a:gd name="connsiteY1" fmla="*/ 0 h 6857999"/>
              <a:gd name="connsiteX2" fmla="*/ 12188952 w 12188952"/>
              <a:gd name="connsiteY2" fmla="*/ 2025675 h 6857999"/>
              <a:gd name="connsiteX3" fmla="*/ 12188952 w 12188952"/>
              <a:gd name="connsiteY3" fmla="*/ 2029008 h 6857999"/>
              <a:gd name="connsiteX4" fmla="*/ 3779523 w 12188952"/>
              <a:gd name="connsiteY4" fmla="*/ 6857999 h 6857999"/>
              <a:gd name="connsiteX5" fmla="*/ 0 w 12188952"/>
              <a:gd name="connsiteY5"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952" h="6857999">
                <a:moveTo>
                  <a:pt x="0" y="0"/>
                </a:moveTo>
                <a:lnTo>
                  <a:pt x="8540183" y="0"/>
                </a:lnTo>
                <a:lnTo>
                  <a:pt x="12188952" y="2025675"/>
                </a:lnTo>
                <a:lnTo>
                  <a:pt x="12188952" y="2029008"/>
                </a:lnTo>
                <a:lnTo>
                  <a:pt x="3779523" y="6857999"/>
                </a:lnTo>
                <a:lnTo>
                  <a:pt x="0" y="6857999"/>
                </a:lnTo>
                <a:close/>
              </a:path>
            </a:pathLst>
          </a:custGeom>
          <a:solidFill>
            <a:srgbClr val="ECECEB"/>
          </a:solidFill>
        </p:spPr>
        <p:txBody>
          <a:bodyPr wrap="square" rIns="0" bIns="914400" anchor="ctr">
            <a:noAutofit/>
          </a:bodyPr>
          <a:lstStyle>
            <a:lvl1pPr marL="0" indent="0" algn="ctr">
              <a:buNone/>
              <a:defRPr sz="1200">
                <a:solidFill>
                  <a:schemeClr val="bg1"/>
                </a:solidFill>
              </a:defRPr>
            </a:lvl1pPr>
          </a:lstStyle>
          <a:p>
            <a:r>
              <a:rPr lang="en-US" dirty="0"/>
              <a:t>Click icon, drag, or paste to add picture</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p>
            <a:fld id="{77643678-0F5B-564C-A597-241F698EF6B4}" type="datetime1">
              <a:rPr lang="en-US" smtClean="0"/>
              <a:t>5/19/2025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p>
            <a:r>
              <a:rPr lang="en-US" dirty="0"/>
              <a:t>© 2024 Cognizant | Private</a:t>
            </a:r>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p>
            <a:fld id="{38826FC0-333C-E549-9FA3-0EE43DF298A3}" type="slidenum">
              <a:rPr lang="en-US" smtClean="0"/>
              <a:pPr/>
              <a:t>‹#›</a:t>
            </a:fld>
            <a:endParaRPr lang="en-US" dirty="0"/>
          </a:p>
        </p:txBody>
      </p:sp>
      <p:sp>
        <p:nvSpPr>
          <p:cNvPr id="14" name="Freeform 13">
            <a:extLst>
              <a:ext uri="{FF2B5EF4-FFF2-40B4-BE49-F238E27FC236}">
                <a16:creationId xmlns:a16="http://schemas.microsoft.com/office/drawing/2014/main" id="{69E4B4AD-C523-76D6-5AD9-AFCAA5B2EB62}"/>
              </a:ext>
            </a:extLst>
          </p:cNvPr>
          <p:cNvSpPr/>
          <p:nvPr userDrawn="1"/>
        </p:nvSpPr>
        <p:spPr>
          <a:xfrm rot="16200000">
            <a:off x="12208180" y="2015939"/>
            <a:ext cx="11205" cy="11205"/>
          </a:xfrm>
          <a:custGeom>
            <a:avLst/>
            <a:gdLst>
              <a:gd name="connsiteX0" fmla="*/ 0 w 11205"/>
              <a:gd name="connsiteY0" fmla="*/ 0 h 11205"/>
              <a:gd name="connsiteX1" fmla="*/ 0 w 11205"/>
              <a:gd name="connsiteY1" fmla="*/ 0 h 11205"/>
              <a:gd name="connsiteX2" fmla="*/ 0 w 11205"/>
              <a:gd name="connsiteY2" fmla="*/ 0 h 11205"/>
            </a:gdLst>
            <a:ahLst/>
            <a:cxnLst>
              <a:cxn ang="0">
                <a:pos x="connsiteX0" y="connsiteY0"/>
              </a:cxn>
              <a:cxn ang="0">
                <a:pos x="connsiteX1" y="connsiteY1"/>
              </a:cxn>
              <a:cxn ang="0">
                <a:pos x="connsiteX2" y="connsiteY2"/>
              </a:cxn>
            </a:cxnLst>
            <a:rect l="l" t="t" r="r" b="b"/>
            <a:pathLst>
              <a:path w="11205" h="11205">
                <a:moveTo>
                  <a:pt x="0" y="0"/>
                </a:moveTo>
                <a:lnTo>
                  <a:pt x="0" y="0"/>
                </a:lnTo>
                <a:lnTo>
                  <a:pt x="0" y="0"/>
                </a:lnTo>
                <a:close/>
              </a:path>
            </a:pathLst>
          </a:custGeom>
          <a:noFill/>
          <a:ln w="11206" cap="flat">
            <a:noFill/>
            <a:prstDash val="solid"/>
            <a:miter/>
          </a:ln>
        </p:spPr>
        <p:txBody>
          <a:bodyPr rtlCol="0" anchor="ctr"/>
          <a:lstStyle/>
          <a:p>
            <a:endParaRPr lang="en-US"/>
          </a:p>
        </p:txBody>
      </p:sp>
      <p:pic>
        <p:nvPicPr>
          <p:cNvPr id="6" name="Picture 5">
            <a:extLst>
              <a:ext uri="{FF2B5EF4-FFF2-40B4-BE49-F238E27FC236}">
                <a16:creationId xmlns:a16="http://schemas.microsoft.com/office/drawing/2014/main" id="{D7B5A0F4-9AAB-4DDF-CF55-9A7C1A97CF2F}"/>
              </a:ext>
            </a:extLst>
          </p:cNvPr>
          <p:cNvPicPr>
            <a:picLocks noChangeAspect="1"/>
          </p:cNvPicPr>
          <p:nvPr userDrawn="1"/>
        </p:nvPicPr>
        <p:blipFill>
          <a:blip r:embed="rId2"/>
          <a:stretch>
            <a:fillRect/>
          </a:stretch>
        </p:blipFill>
        <p:spPr>
          <a:xfrm rot="16200000">
            <a:off x="4555190" y="-778808"/>
            <a:ext cx="6858000" cy="8415618"/>
          </a:xfrm>
          <a:prstGeom prst="rect">
            <a:avLst/>
          </a:prstGeom>
        </p:spPr>
      </p:pic>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white">
          <a:xfrm>
            <a:off x="822960" y="1053405"/>
            <a:ext cx="7152640" cy="1107996"/>
          </a:xfrm>
        </p:spPr>
        <p:txBody>
          <a:bodyPr wrap="square" anchor="ctr">
            <a:spAutoFit/>
          </a:bodyPr>
          <a:lstStyle>
            <a:lvl1pPr>
              <a:defRPr sz="4000">
                <a:solidFill>
                  <a:schemeClr val="tx1"/>
                </a:solidFill>
              </a:defRPr>
            </a:lvl1pPr>
          </a:lstStyle>
          <a:p>
            <a:r>
              <a:rPr lang="en-US" dirty="0"/>
              <a:t>Click to add</a:t>
            </a:r>
            <a:br>
              <a:rPr lang="en-US" dirty="0"/>
            </a:br>
            <a:r>
              <a:rPr lang="en-US" dirty="0"/>
              <a:t>divider title</a:t>
            </a:r>
          </a:p>
        </p:txBody>
      </p:sp>
      <p:pic>
        <p:nvPicPr>
          <p:cNvPr id="3" name="Cognizant Logo_rgb_rev_2023" descr="Cognizant logo reversed, SVG format">
            <a:extLst>
              <a:ext uri="{FF2B5EF4-FFF2-40B4-BE49-F238E27FC236}">
                <a16:creationId xmlns:a16="http://schemas.microsoft.com/office/drawing/2014/main" id="{10928C0D-93E9-B015-DAA2-F15DE1B8AA52}"/>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2693668669"/>
      </p:ext>
    </p:extLst>
  </p:cSld>
  <p:clrMapOvr>
    <a:overrideClrMapping bg1="dk1" tx1="lt1" bg2="dk2" tx2="lt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vider 2 - gradient 3">
    <p:bg bwMode="ltGray">
      <p:bgRef idx="1001">
        <a:schemeClr val="bg2"/>
      </p:bgRef>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CC64370F-606D-5F7F-46E9-0C08C708F360}"/>
              </a:ext>
            </a:extLst>
          </p:cNvPr>
          <p:cNvSpPr>
            <a:spLocks noGrp="1"/>
          </p:cNvSpPr>
          <p:nvPr>
            <p:ph type="pic" sz="quarter" idx="22" hasCustomPrompt="1"/>
          </p:nvPr>
        </p:nvSpPr>
        <p:spPr>
          <a:xfrm>
            <a:off x="0" y="-1"/>
            <a:ext cx="12188952" cy="6857999"/>
          </a:xfrm>
          <a:custGeom>
            <a:avLst/>
            <a:gdLst>
              <a:gd name="connsiteX0" fmla="*/ 0 w 12188952"/>
              <a:gd name="connsiteY0" fmla="*/ 0 h 6857999"/>
              <a:gd name="connsiteX1" fmla="*/ 8540183 w 12188952"/>
              <a:gd name="connsiteY1" fmla="*/ 0 h 6857999"/>
              <a:gd name="connsiteX2" fmla="*/ 12188952 w 12188952"/>
              <a:gd name="connsiteY2" fmla="*/ 2025675 h 6857999"/>
              <a:gd name="connsiteX3" fmla="*/ 12188952 w 12188952"/>
              <a:gd name="connsiteY3" fmla="*/ 2029008 h 6857999"/>
              <a:gd name="connsiteX4" fmla="*/ 3779523 w 12188952"/>
              <a:gd name="connsiteY4" fmla="*/ 6857999 h 6857999"/>
              <a:gd name="connsiteX5" fmla="*/ 0 w 12188952"/>
              <a:gd name="connsiteY5"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88952" h="6857999">
                <a:moveTo>
                  <a:pt x="0" y="0"/>
                </a:moveTo>
                <a:lnTo>
                  <a:pt x="8540183" y="0"/>
                </a:lnTo>
                <a:lnTo>
                  <a:pt x="12188952" y="2025675"/>
                </a:lnTo>
                <a:lnTo>
                  <a:pt x="12188952" y="2029008"/>
                </a:lnTo>
                <a:lnTo>
                  <a:pt x="3779523" y="6857999"/>
                </a:lnTo>
                <a:lnTo>
                  <a:pt x="0" y="6857999"/>
                </a:lnTo>
                <a:close/>
              </a:path>
            </a:pathLst>
          </a:custGeom>
          <a:solidFill>
            <a:srgbClr val="ECECEB"/>
          </a:solidFill>
        </p:spPr>
        <p:txBody>
          <a:bodyPr wrap="square" rIns="0" bIns="914400" anchor="ctr">
            <a:noAutofit/>
          </a:bodyPr>
          <a:lstStyle>
            <a:lvl1pPr marL="0" indent="0" algn="ctr">
              <a:buNone/>
              <a:defRPr sz="1200">
                <a:solidFill>
                  <a:schemeClr val="bg1"/>
                </a:solidFill>
              </a:defRPr>
            </a:lvl1pPr>
          </a:lstStyle>
          <a:p>
            <a:r>
              <a:rPr lang="en-US" dirty="0"/>
              <a:t>Click icon, drag, or paste to add picture</a:t>
            </a:r>
          </a:p>
        </p:txBody>
      </p:sp>
      <p:pic>
        <p:nvPicPr>
          <p:cNvPr id="10" name="Picture 9">
            <a:extLst>
              <a:ext uri="{FF2B5EF4-FFF2-40B4-BE49-F238E27FC236}">
                <a16:creationId xmlns:a16="http://schemas.microsoft.com/office/drawing/2014/main" id="{A7CFA061-257C-B680-CB8A-410FE77C6A85}"/>
              </a:ext>
            </a:extLst>
          </p:cNvPr>
          <p:cNvPicPr>
            <a:picLocks noChangeAspect="1"/>
          </p:cNvPicPr>
          <p:nvPr userDrawn="1"/>
        </p:nvPicPr>
        <p:blipFill>
          <a:blip r:embed="rId2"/>
          <a:stretch>
            <a:fillRect/>
          </a:stretch>
        </p:blipFill>
        <p:spPr>
          <a:xfrm rot="16200000">
            <a:off x="4555190" y="-778808"/>
            <a:ext cx="6858000" cy="8415618"/>
          </a:xfrm>
          <a:prstGeom prst="rect">
            <a:avLst/>
          </a:prstGeom>
        </p:spPr>
      </p:pic>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white">
          <a:xfrm>
            <a:off x="822960" y="1053405"/>
            <a:ext cx="7152640" cy="1107996"/>
          </a:xfrm>
        </p:spPr>
        <p:txBody>
          <a:bodyPr wrap="square" anchor="ctr">
            <a:spAutoFit/>
          </a:bodyPr>
          <a:lstStyle>
            <a:lvl1pPr>
              <a:defRPr sz="4000">
                <a:solidFill>
                  <a:schemeClr val="tx1"/>
                </a:solidFill>
              </a:defRPr>
            </a:lvl1pPr>
          </a:lstStyle>
          <a:p>
            <a:r>
              <a:rPr lang="en-US" dirty="0"/>
              <a:t>Click to add </a:t>
            </a:r>
            <a:br>
              <a:rPr lang="en-US" dirty="0"/>
            </a:br>
            <a:r>
              <a:rPr lang="en-US" dirty="0"/>
              <a:t>divider title</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p>
            <a:fld id="{77643678-0F5B-564C-A597-241F698EF6B4}" type="datetime1">
              <a:rPr lang="en-US" smtClean="0"/>
              <a:t>5/19/2025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p>
            <a:r>
              <a:rPr lang="en-US" dirty="0"/>
              <a:t>© 2024 Cognizant | Private</a:t>
            </a:r>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p>
            <a:fld id="{38826FC0-333C-E549-9FA3-0EE43DF298A3}" type="slidenum">
              <a:rPr lang="en-US" smtClean="0"/>
              <a:pPr/>
              <a:t>‹#›</a:t>
            </a:fld>
            <a:endParaRPr lang="en-US" dirty="0"/>
          </a:p>
        </p:txBody>
      </p:sp>
      <p:pic>
        <p:nvPicPr>
          <p:cNvPr id="3" name="Cognizant Logo_rgb_rev_2023" descr="Cognizant logo reversed, SVG format">
            <a:extLst>
              <a:ext uri="{FF2B5EF4-FFF2-40B4-BE49-F238E27FC236}">
                <a16:creationId xmlns:a16="http://schemas.microsoft.com/office/drawing/2014/main" id="{9CDEB77C-83A9-471E-0DD7-632772E158A5}"/>
              </a:ext>
            </a:extLst>
          </p:cNvPr>
          <p:cNvPicPr>
            <a:picLocks noChangeAspect="1"/>
          </p:cNvPicPr>
          <p:nvPr userDrawn="1"/>
        </p:nvPicPr>
        <p:blipFill rotWithShape="1">
          <a:blip r:embed="rId3">
            <a:extLst>
              <a:ext uri="{96DAC541-7B7A-43D3-8B79-37D633B846F1}">
                <asvg:svgBlip xmlns:asvg="http://schemas.microsoft.com/office/drawing/2016/SVG/main" r:embed="rId4"/>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104379831"/>
      </p:ext>
    </p:extLst>
  </p:cSld>
  <p:clrMapOvr>
    <a:overrideClrMapping bg1="dk1" tx1="lt1" bg2="dk2" tx2="lt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vider 3 - gradient 1">
    <p:bg>
      <p:bgRef idx="1001">
        <a:schemeClr val="bg2"/>
      </p:bgRef>
    </p:bg>
    <p:spTree>
      <p:nvGrpSpPr>
        <p:cNvPr id="1" name=""/>
        <p:cNvGrpSpPr/>
        <p:nvPr/>
      </p:nvGrpSpPr>
      <p:grpSpPr>
        <a:xfrm>
          <a:off x="0" y="0"/>
          <a:ext cx="0" cy="0"/>
          <a:chOff x="0" y="0"/>
          <a:chExt cx="0" cy="0"/>
        </a:xfrm>
      </p:grpSpPr>
      <p:sp>
        <p:nvSpPr>
          <p:cNvPr id="3" name="Picture Placeholder 5">
            <a:extLst>
              <a:ext uri="{FF2B5EF4-FFF2-40B4-BE49-F238E27FC236}">
                <a16:creationId xmlns:a16="http://schemas.microsoft.com/office/drawing/2014/main" id="{6DF08015-38F6-54F7-EFDB-1C1EAF004ABF}"/>
              </a:ext>
            </a:extLst>
          </p:cNvPr>
          <p:cNvSpPr>
            <a:spLocks noGrp="1"/>
          </p:cNvSpPr>
          <p:nvPr>
            <p:ph type="pic" sz="quarter" idx="22" hasCustomPrompt="1"/>
          </p:nvPr>
        </p:nvSpPr>
        <p:spPr>
          <a:xfrm>
            <a:off x="2247884" y="-1"/>
            <a:ext cx="9944116" cy="6858001"/>
          </a:xfrm>
          <a:custGeom>
            <a:avLst/>
            <a:gdLst>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19925 w 9944116"/>
              <a:gd name="connsiteY8" fmla="*/ 2027258 h 6858001"/>
              <a:gd name="connsiteX9" fmla="*/ 4419787 w 9944116"/>
              <a:gd name="connsiteY9" fmla="*/ 2027338 h 6858001"/>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19925 w 9944116"/>
              <a:gd name="connsiteY8" fmla="*/ 2027258 h 6858001"/>
              <a:gd name="connsiteX9" fmla="*/ 4597587 w 9944116"/>
              <a:gd name="connsiteY9" fmla="*/ 2198788 h 6858001"/>
              <a:gd name="connsiteX10" fmla="*/ 2591889 w 9944116"/>
              <a:gd name="connsiteY10" fmla="*/ 0 h 6858001"/>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19925 w 9944116"/>
              <a:gd name="connsiteY8" fmla="*/ 2027258 h 6858001"/>
              <a:gd name="connsiteX9" fmla="*/ 2591889 w 9944116"/>
              <a:gd name="connsiteY9" fmla="*/ 0 h 6858001"/>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38975 w 9944116"/>
              <a:gd name="connsiteY8" fmla="*/ 2027258 h 6858001"/>
              <a:gd name="connsiteX9" fmla="*/ 2591889 w 9944116"/>
              <a:gd name="connsiteY9" fmla="*/ 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44116" h="6858001">
                <a:moveTo>
                  <a:pt x="2591889" y="0"/>
                </a:moveTo>
                <a:lnTo>
                  <a:pt x="8153432" y="0"/>
                </a:lnTo>
                <a:lnTo>
                  <a:pt x="9924238" y="0"/>
                </a:lnTo>
                <a:lnTo>
                  <a:pt x="9944116" y="0"/>
                </a:lnTo>
                <a:lnTo>
                  <a:pt x="9944116" y="6858001"/>
                </a:lnTo>
                <a:lnTo>
                  <a:pt x="8153432" y="6858001"/>
                </a:lnTo>
                <a:lnTo>
                  <a:pt x="8153432" y="6857999"/>
                </a:lnTo>
                <a:lnTo>
                  <a:pt x="0" y="6857999"/>
                </a:lnTo>
                <a:lnTo>
                  <a:pt x="4438975" y="2027258"/>
                </a:lnTo>
                <a:lnTo>
                  <a:pt x="2591889" y="0"/>
                </a:lnTo>
                <a:close/>
              </a:path>
            </a:pathLst>
          </a:custGeom>
          <a:solidFill>
            <a:srgbClr val="ECECEB"/>
          </a:solidFill>
        </p:spPr>
        <p:txBody>
          <a:bodyPr wrap="square" lIns="457200" rIns="0" bIns="914400" anchor="ctr">
            <a:noAutofit/>
          </a:bodyPr>
          <a:lstStyle>
            <a:lvl1pPr marL="0" indent="0" algn="ctr">
              <a:buNone/>
              <a:defRPr sz="1200">
                <a:solidFill>
                  <a:schemeClr val="bg1"/>
                </a:solidFill>
              </a:defRPr>
            </a:lvl1pPr>
          </a:lstStyle>
          <a:p>
            <a:r>
              <a:rPr lang="en-US" dirty="0"/>
              <a:t>Click icon, drag, or paste to add picture</a:t>
            </a:r>
          </a:p>
        </p:txBody>
      </p:sp>
      <p:pic>
        <p:nvPicPr>
          <p:cNvPr id="5" name="Picture 4">
            <a:extLst>
              <a:ext uri="{FF2B5EF4-FFF2-40B4-BE49-F238E27FC236}">
                <a16:creationId xmlns:a16="http://schemas.microsoft.com/office/drawing/2014/main" id="{A43E2038-CC00-155F-8A24-AE9D3A85692F}"/>
              </a:ext>
            </a:extLst>
          </p:cNvPr>
          <p:cNvPicPr>
            <a:picLocks noChangeAspect="1"/>
          </p:cNvPicPr>
          <p:nvPr userDrawn="1"/>
        </p:nvPicPr>
        <p:blipFill rotWithShape="1">
          <a:blip r:embed="rId2"/>
          <a:srcRect t="20568"/>
          <a:stretch/>
        </p:blipFill>
        <p:spPr>
          <a:xfrm rot="16200000">
            <a:off x="-86681" y="86681"/>
            <a:ext cx="6858000" cy="6684639"/>
          </a:xfrm>
          <a:prstGeom prst="rect">
            <a:avLst/>
          </a:prstGeom>
        </p:spPr>
      </p:pic>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black">
          <a:xfrm>
            <a:off x="457200" y="1445273"/>
            <a:ext cx="4770783" cy="1107996"/>
          </a:xfrm>
        </p:spPr>
        <p:txBody>
          <a:bodyPr wrap="square" anchor="ctr">
            <a:spAutoFit/>
          </a:bodyPr>
          <a:lstStyle>
            <a:lvl1pPr>
              <a:defRPr sz="4000">
                <a:solidFill>
                  <a:schemeClr val="tx1"/>
                </a:solidFill>
              </a:defRPr>
            </a:lvl1pPr>
          </a:lstStyle>
          <a:p>
            <a:r>
              <a:rPr lang="en-US" dirty="0"/>
              <a:t>Click to add </a:t>
            </a:r>
            <a:br>
              <a:rPr lang="en-US" dirty="0"/>
            </a:br>
            <a:r>
              <a:rPr lang="en-US" dirty="0"/>
              <a:t>divider title</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p>
            <a:fld id="{77643678-0F5B-564C-A597-241F698EF6B4}" type="datetime1">
              <a:rPr lang="en-US" smtClean="0"/>
              <a:t>5/19/2025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p>
            <a:r>
              <a:rPr lang="en-US" dirty="0"/>
              <a:t>© 2024 Cognizant | Private</a:t>
            </a:r>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p>
            <a:fld id="{38826FC0-333C-E549-9FA3-0EE43DF298A3}" type="slidenum">
              <a:rPr lang="en-US" smtClean="0"/>
              <a:pPr/>
              <a:t>‹#›</a:t>
            </a:fld>
            <a:endParaRPr lang="en-US" dirty="0"/>
          </a:p>
        </p:txBody>
      </p:sp>
      <p:sp>
        <p:nvSpPr>
          <p:cNvPr id="7" name="Table Placeholder 6">
            <a:extLst>
              <a:ext uri="{FF2B5EF4-FFF2-40B4-BE49-F238E27FC236}">
                <a16:creationId xmlns:a16="http://schemas.microsoft.com/office/drawing/2014/main" id="{E6CF90BD-F1D4-0D82-4CDD-222505B22CE8}"/>
              </a:ext>
              <a:ext uri="{C183D7F6-B498-43B3-948B-1728B52AA6E4}">
                <adec:decorative xmlns:adec="http://schemas.microsoft.com/office/drawing/2017/decorative" val="1"/>
              </a:ext>
            </a:extLst>
          </p:cNvPr>
          <p:cNvSpPr>
            <a:spLocks noGrp="1"/>
          </p:cNvSpPr>
          <p:nvPr>
            <p:ph type="tbl" sz="quarter" idx="23" hasCustomPrompt="1"/>
          </p:nvPr>
        </p:nvSpPr>
        <p:spPr>
          <a:xfrm>
            <a:off x="10591107" y="6458351"/>
            <a:ext cx="1170432" cy="201168"/>
          </a:xfrm>
          <a:blipFill>
            <a:blip r:embed="rId3">
              <a:extLst>
                <a:ext uri="{96DAC541-7B7A-43D3-8B79-37D633B846F1}">
                  <asvg:svgBlip xmlns:asvg="http://schemas.microsoft.com/office/drawing/2016/SVG/main" r:embed="rId4"/>
                </a:ext>
              </a:extLst>
            </a:blip>
            <a:stretch>
              <a:fillRect/>
            </a:stretch>
          </a:blipFill>
        </p:spPr>
        <p:txBody>
          <a:bodyPr/>
          <a:lstStyle>
            <a:lvl1pPr marL="0" indent="0">
              <a:buNone/>
              <a:defRPr/>
            </a:lvl1pPr>
          </a:lstStyle>
          <a:p>
            <a:r>
              <a:rPr lang="en-US"/>
              <a:t> </a:t>
            </a:r>
          </a:p>
        </p:txBody>
      </p:sp>
    </p:spTree>
    <p:extLst>
      <p:ext uri="{BB962C8B-B14F-4D97-AF65-F5344CB8AC3E}">
        <p14:creationId xmlns:p14="http://schemas.microsoft.com/office/powerpoint/2010/main" val="2480968809"/>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3 - gradient 2">
    <p:bg>
      <p:bgRef idx="1001">
        <a:schemeClr val="bg2"/>
      </p:bgRef>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CA0D8AB6-3AED-7935-402A-4053B324B5CB}"/>
              </a:ext>
            </a:extLst>
          </p:cNvPr>
          <p:cNvSpPr>
            <a:spLocks noGrp="1"/>
          </p:cNvSpPr>
          <p:nvPr>
            <p:ph type="pic" sz="quarter" idx="22" hasCustomPrompt="1"/>
          </p:nvPr>
        </p:nvSpPr>
        <p:spPr>
          <a:xfrm>
            <a:off x="2247884" y="-1"/>
            <a:ext cx="9944116" cy="6858001"/>
          </a:xfrm>
          <a:custGeom>
            <a:avLst/>
            <a:gdLst>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19925 w 9944116"/>
              <a:gd name="connsiteY8" fmla="*/ 2027258 h 6858001"/>
              <a:gd name="connsiteX9" fmla="*/ 4419787 w 9944116"/>
              <a:gd name="connsiteY9" fmla="*/ 2027338 h 6858001"/>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19925 w 9944116"/>
              <a:gd name="connsiteY8" fmla="*/ 2027258 h 6858001"/>
              <a:gd name="connsiteX9" fmla="*/ 4597587 w 9944116"/>
              <a:gd name="connsiteY9" fmla="*/ 2198788 h 6858001"/>
              <a:gd name="connsiteX10" fmla="*/ 2591889 w 9944116"/>
              <a:gd name="connsiteY10" fmla="*/ 0 h 6858001"/>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19925 w 9944116"/>
              <a:gd name="connsiteY8" fmla="*/ 2027258 h 6858001"/>
              <a:gd name="connsiteX9" fmla="*/ 2591889 w 9944116"/>
              <a:gd name="connsiteY9" fmla="*/ 0 h 6858001"/>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38975 w 9944116"/>
              <a:gd name="connsiteY8" fmla="*/ 2027258 h 6858001"/>
              <a:gd name="connsiteX9" fmla="*/ 2591889 w 9944116"/>
              <a:gd name="connsiteY9" fmla="*/ 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44116" h="6858001">
                <a:moveTo>
                  <a:pt x="2591889" y="0"/>
                </a:moveTo>
                <a:lnTo>
                  <a:pt x="8153432" y="0"/>
                </a:lnTo>
                <a:lnTo>
                  <a:pt x="9924238" y="0"/>
                </a:lnTo>
                <a:lnTo>
                  <a:pt x="9944116" y="0"/>
                </a:lnTo>
                <a:lnTo>
                  <a:pt x="9944116" y="6858001"/>
                </a:lnTo>
                <a:lnTo>
                  <a:pt x="8153432" y="6858001"/>
                </a:lnTo>
                <a:lnTo>
                  <a:pt x="8153432" y="6857999"/>
                </a:lnTo>
                <a:lnTo>
                  <a:pt x="0" y="6857999"/>
                </a:lnTo>
                <a:lnTo>
                  <a:pt x="4438975" y="2027258"/>
                </a:lnTo>
                <a:lnTo>
                  <a:pt x="2591889" y="0"/>
                </a:lnTo>
                <a:close/>
              </a:path>
            </a:pathLst>
          </a:custGeom>
          <a:solidFill>
            <a:srgbClr val="ECECEB"/>
          </a:solidFill>
        </p:spPr>
        <p:txBody>
          <a:bodyPr wrap="square" lIns="457200" rIns="0" bIns="914400" anchor="ctr">
            <a:noAutofit/>
          </a:bodyPr>
          <a:lstStyle>
            <a:lvl1pPr marL="0" indent="0" algn="ctr">
              <a:buNone/>
              <a:defRPr sz="1200">
                <a:solidFill>
                  <a:schemeClr val="bg1"/>
                </a:solidFill>
              </a:defRPr>
            </a:lvl1pPr>
          </a:lstStyle>
          <a:p>
            <a:r>
              <a:rPr lang="en-US" dirty="0"/>
              <a:t>Click icon, drag, or paste to add picture</a:t>
            </a:r>
          </a:p>
        </p:txBody>
      </p:sp>
      <p:pic>
        <p:nvPicPr>
          <p:cNvPr id="26" name="Picture 25">
            <a:extLst>
              <a:ext uri="{FF2B5EF4-FFF2-40B4-BE49-F238E27FC236}">
                <a16:creationId xmlns:a16="http://schemas.microsoft.com/office/drawing/2014/main" id="{2E287986-5735-CAAE-7F1D-D641F5BF13F7}"/>
              </a:ext>
            </a:extLst>
          </p:cNvPr>
          <p:cNvPicPr>
            <a:picLocks noChangeAspect="1"/>
          </p:cNvPicPr>
          <p:nvPr userDrawn="1"/>
        </p:nvPicPr>
        <p:blipFill rotWithShape="1">
          <a:blip r:embed="rId2"/>
          <a:srcRect t="20568"/>
          <a:stretch/>
        </p:blipFill>
        <p:spPr>
          <a:xfrm rot="16200000">
            <a:off x="-86682" y="86681"/>
            <a:ext cx="6858000" cy="6684637"/>
          </a:xfrm>
          <a:prstGeom prst="rect">
            <a:avLst/>
          </a:prstGeom>
        </p:spPr>
      </p:pic>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black">
          <a:xfrm>
            <a:off x="457200" y="1445273"/>
            <a:ext cx="4770783" cy="1107996"/>
          </a:xfrm>
        </p:spPr>
        <p:txBody>
          <a:bodyPr wrap="square" anchor="ctr">
            <a:spAutoFit/>
          </a:bodyPr>
          <a:lstStyle>
            <a:lvl1pPr>
              <a:defRPr sz="4000">
                <a:solidFill>
                  <a:schemeClr val="tx1"/>
                </a:solidFill>
              </a:defRPr>
            </a:lvl1pPr>
          </a:lstStyle>
          <a:p>
            <a:r>
              <a:rPr lang="en-US" dirty="0"/>
              <a:t>Click to add </a:t>
            </a:r>
            <a:br>
              <a:rPr lang="en-US" dirty="0"/>
            </a:br>
            <a:r>
              <a:rPr lang="en-US" dirty="0"/>
              <a:t>divider title</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p>
            <a:fld id="{77643678-0F5B-564C-A597-241F698EF6B4}" type="datetime1">
              <a:rPr lang="en-US" smtClean="0"/>
              <a:t>5/19/2025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p>
            <a:r>
              <a:rPr lang="en-US" dirty="0"/>
              <a:t>© 2024 Cognizant | Private</a:t>
            </a:r>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p>
            <a:fld id="{38826FC0-333C-E549-9FA3-0EE43DF298A3}" type="slidenum">
              <a:rPr lang="en-US" smtClean="0"/>
              <a:pPr/>
              <a:t>‹#›</a:t>
            </a:fld>
            <a:endParaRPr lang="en-US" dirty="0"/>
          </a:p>
        </p:txBody>
      </p:sp>
      <p:sp>
        <p:nvSpPr>
          <p:cNvPr id="5" name="Table Placeholder 6">
            <a:extLst>
              <a:ext uri="{FF2B5EF4-FFF2-40B4-BE49-F238E27FC236}">
                <a16:creationId xmlns:a16="http://schemas.microsoft.com/office/drawing/2014/main" id="{E57C6CAD-0EE0-4D1F-585B-3C9CA1A4DCF4}"/>
              </a:ext>
              <a:ext uri="{C183D7F6-B498-43B3-948B-1728B52AA6E4}">
                <adec:decorative xmlns:adec="http://schemas.microsoft.com/office/drawing/2017/decorative" val="1"/>
              </a:ext>
            </a:extLst>
          </p:cNvPr>
          <p:cNvSpPr>
            <a:spLocks noGrp="1"/>
          </p:cNvSpPr>
          <p:nvPr>
            <p:ph type="tbl" sz="quarter" idx="23" hasCustomPrompt="1"/>
          </p:nvPr>
        </p:nvSpPr>
        <p:spPr>
          <a:xfrm>
            <a:off x="10591107" y="6458351"/>
            <a:ext cx="1170432" cy="201168"/>
          </a:xfrm>
          <a:blipFill>
            <a:blip r:embed="rId3">
              <a:extLst>
                <a:ext uri="{96DAC541-7B7A-43D3-8B79-37D633B846F1}">
                  <asvg:svgBlip xmlns:asvg="http://schemas.microsoft.com/office/drawing/2016/SVG/main" r:embed="rId4"/>
                </a:ext>
              </a:extLst>
            </a:blip>
            <a:stretch>
              <a:fillRect/>
            </a:stretch>
          </a:blipFill>
        </p:spPr>
        <p:txBody>
          <a:bodyPr/>
          <a:lstStyle>
            <a:lvl1pPr marL="0" indent="0">
              <a:buNone/>
              <a:defRPr/>
            </a:lvl1pPr>
          </a:lstStyle>
          <a:p>
            <a:r>
              <a:rPr lang="en-US"/>
              <a:t> </a:t>
            </a:r>
          </a:p>
        </p:txBody>
      </p:sp>
    </p:spTree>
    <p:extLst>
      <p:ext uri="{BB962C8B-B14F-4D97-AF65-F5344CB8AC3E}">
        <p14:creationId xmlns:p14="http://schemas.microsoft.com/office/powerpoint/2010/main" val="3858845412"/>
      </p:ext>
    </p:extLst>
  </p:cSld>
  <p:clrMapOvr>
    <a:overrideClrMapping bg1="dk1" tx1="lt1" bg2="dk2" tx2="lt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3 - gradient 3">
    <p:bg>
      <p:bgRef idx="1001">
        <a:schemeClr val="bg2"/>
      </p:bgRef>
    </p:bg>
    <p:spTree>
      <p:nvGrpSpPr>
        <p:cNvPr id="1" name=""/>
        <p:cNvGrpSpPr/>
        <p:nvPr/>
      </p:nvGrpSpPr>
      <p:grpSpPr>
        <a:xfrm>
          <a:off x="0" y="0"/>
          <a:ext cx="0" cy="0"/>
          <a:chOff x="0" y="0"/>
          <a:chExt cx="0" cy="0"/>
        </a:xfrm>
      </p:grpSpPr>
      <p:sp>
        <p:nvSpPr>
          <p:cNvPr id="5" name="Picture Placeholder 5">
            <a:extLst>
              <a:ext uri="{FF2B5EF4-FFF2-40B4-BE49-F238E27FC236}">
                <a16:creationId xmlns:a16="http://schemas.microsoft.com/office/drawing/2014/main" id="{DE083EF2-B9ED-A8EB-E84E-F0E0FBE4C14E}"/>
              </a:ext>
            </a:extLst>
          </p:cNvPr>
          <p:cNvSpPr>
            <a:spLocks noGrp="1"/>
          </p:cNvSpPr>
          <p:nvPr>
            <p:ph type="pic" sz="quarter" idx="22" hasCustomPrompt="1"/>
          </p:nvPr>
        </p:nvSpPr>
        <p:spPr>
          <a:xfrm>
            <a:off x="2247884" y="-1"/>
            <a:ext cx="9944116" cy="6858001"/>
          </a:xfrm>
          <a:custGeom>
            <a:avLst/>
            <a:gdLst>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19925 w 9944116"/>
              <a:gd name="connsiteY8" fmla="*/ 2027258 h 6858001"/>
              <a:gd name="connsiteX9" fmla="*/ 4419787 w 9944116"/>
              <a:gd name="connsiteY9" fmla="*/ 2027338 h 6858001"/>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19925 w 9944116"/>
              <a:gd name="connsiteY8" fmla="*/ 2027258 h 6858001"/>
              <a:gd name="connsiteX9" fmla="*/ 4597587 w 9944116"/>
              <a:gd name="connsiteY9" fmla="*/ 2198788 h 6858001"/>
              <a:gd name="connsiteX10" fmla="*/ 2591889 w 9944116"/>
              <a:gd name="connsiteY10" fmla="*/ 0 h 6858001"/>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19925 w 9944116"/>
              <a:gd name="connsiteY8" fmla="*/ 2027258 h 6858001"/>
              <a:gd name="connsiteX9" fmla="*/ 2591889 w 9944116"/>
              <a:gd name="connsiteY9" fmla="*/ 0 h 6858001"/>
              <a:gd name="connsiteX0" fmla="*/ 2591889 w 9944116"/>
              <a:gd name="connsiteY0" fmla="*/ 0 h 6858001"/>
              <a:gd name="connsiteX1" fmla="*/ 8153432 w 9944116"/>
              <a:gd name="connsiteY1" fmla="*/ 0 h 6858001"/>
              <a:gd name="connsiteX2" fmla="*/ 9924238 w 9944116"/>
              <a:gd name="connsiteY2" fmla="*/ 0 h 6858001"/>
              <a:gd name="connsiteX3" fmla="*/ 9944116 w 9944116"/>
              <a:gd name="connsiteY3" fmla="*/ 0 h 6858001"/>
              <a:gd name="connsiteX4" fmla="*/ 9944116 w 9944116"/>
              <a:gd name="connsiteY4" fmla="*/ 6858001 h 6858001"/>
              <a:gd name="connsiteX5" fmla="*/ 8153432 w 9944116"/>
              <a:gd name="connsiteY5" fmla="*/ 6858001 h 6858001"/>
              <a:gd name="connsiteX6" fmla="*/ 8153432 w 9944116"/>
              <a:gd name="connsiteY6" fmla="*/ 6857999 h 6858001"/>
              <a:gd name="connsiteX7" fmla="*/ 0 w 9944116"/>
              <a:gd name="connsiteY7" fmla="*/ 6857999 h 6858001"/>
              <a:gd name="connsiteX8" fmla="*/ 4438975 w 9944116"/>
              <a:gd name="connsiteY8" fmla="*/ 2027258 h 6858001"/>
              <a:gd name="connsiteX9" fmla="*/ 2591889 w 9944116"/>
              <a:gd name="connsiteY9" fmla="*/ 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44116" h="6858001">
                <a:moveTo>
                  <a:pt x="2591889" y="0"/>
                </a:moveTo>
                <a:lnTo>
                  <a:pt x="8153432" y="0"/>
                </a:lnTo>
                <a:lnTo>
                  <a:pt x="9924238" y="0"/>
                </a:lnTo>
                <a:lnTo>
                  <a:pt x="9944116" y="0"/>
                </a:lnTo>
                <a:lnTo>
                  <a:pt x="9944116" y="6858001"/>
                </a:lnTo>
                <a:lnTo>
                  <a:pt x="8153432" y="6858001"/>
                </a:lnTo>
                <a:lnTo>
                  <a:pt x="8153432" y="6857999"/>
                </a:lnTo>
                <a:lnTo>
                  <a:pt x="0" y="6857999"/>
                </a:lnTo>
                <a:lnTo>
                  <a:pt x="4438975" y="2027258"/>
                </a:lnTo>
                <a:lnTo>
                  <a:pt x="2591889" y="0"/>
                </a:lnTo>
                <a:close/>
              </a:path>
            </a:pathLst>
          </a:custGeom>
          <a:solidFill>
            <a:srgbClr val="ECECEB"/>
          </a:solidFill>
        </p:spPr>
        <p:txBody>
          <a:bodyPr wrap="square" lIns="457200" rIns="0" bIns="914400" anchor="ctr">
            <a:noAutofit/>
          </a:bodyPr>
          <a:lstStyle>
            <a:lvl1pPr marL="0" indent="0" algn="ctr">
              <a:buNone/>
              <a:defRPr sz="1200">
                <a:solidFill>
                  <a:schemeClr val="bg1"/>
                </a:solidFill>
              </a:defRPr>
            </a:lvl1pPr>
          </a:lstStyle>
          <a:p>
            <a:r>
              <a:rPr lang="en-US" dirty="0"/>
              <a:t>Click icon, drag, or paste to add picture</a:t>
            </a:r>
          </a:p>
        </p:txBody>
      </p:sp>
      <p:pic>
        <p:nvPicPr>
          <p:cNvPr id="24" name="Picture 23">
            <a:extLst>
              <a:ext uri="{FF2B5EF4-FFF2-40B4-BE49-F238E27FC236}">
                <a16:creationId xmlns:a16="http://schemas.microsoft.com/office/drawing/2014/main" id="{D3B5FB7A-3A13-9083-843A-06B731B02439}"/>
              </a:ext>
            </a:extLst>
          </p:cNvPr>
          <p:cNvPicPr>
            <a:picLocks noChangeAspect="1"/>
          </p:cNvPicPr>
          <p:nvPr userDrawn="1"/>
        </p:nvPicPr>
        <p:blipFill rotWithShape="1">
          <a:blip r:embed="rId2"/>
          <a:srcRect t="20568"/>
          <a:stretch/>
        </p:blipFill>
        <p:spPr>
          <a:xfrm rot="16200000">
            <a:off x="-86681" y="86682"/>
            <a:ext cx="6858000" cy="6684638"/>
          </a:xfrm>
          <a:prstGeom prst="rect">
            <a:avLst/>
          </a:prstGeom>
        </p:spPr>
      </p:pic>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black">
          <a:xfrm>
            <a:off x="457200" y="1445273"/>
            <a:ext cx="4770783" cy="1107996"/>
          </a:xfrm>
        </p:spPr>
        <p:txBody>
          <a:bodyPr wrap="square" anchor="ctr">
            <a:spAutoFit/>
          </a:bodyPr>
          <a:lstStyle>
            <a:lvl1pPr>
              <a:defRPr sz="4000">
                <a:solidFill>
                  <a:schemeClr val="tx1"/>
                </a:solidFill>
              </a:defRPr>
            </a:lvl1pPr>
          </a:lstStyle>
          <a:p>
            <a:r>
              <a:rPr lang="en-US" dirty="0"/>
              <a:t>Click to add </a:t>
            </a:r>
            <a:br>
              <a:rPr lang="en-US" dirty="0"/>
            </a:br>
            <a:r>
              <a:rPr lang="en-US" dirty="0"/>
              <a:t>divider title </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lvl1pPr>
              <a:defRPr>
                <a:solidFill>
                  <a:schemeClr val="bg1"/>
                </a:solidFill>
              </a:defRPr>
            </a:lvl1pPr>
          </a:lstStyle>
          <a:p>
            <a:fld id="{77643678-0F5B-564C-A597-241F698EF6B4}" type="datetime1">
              <a:rPr lang="en-US" smtClean="0"/>
              <a:pPr/>
              <a:t>5/19/2025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lvl1pPr>
              <a:defRPr>
                <a:solidFill>
                  <a:schemeClr val="bg1"/>
                </a:solidFill>
              </a:defRPr>
            </a:lvl1pPr>
          </a:lstStyle>
          <a:p>
            <a:r>
              <a:rPr lang="en-US" dirty="0"/>
              <a:t>© 2024 Cognizant | Private</a:t>
            </a:r>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lvl1pPr>
              <a:defRPr>
                <a:solidFill>
                  <a:schemeClr val="bg1"/>
                </a:solidFill>
              </a:defRPr>
            </a:lvl1pPr>
          </a:lstStyle>
          <a:p>
            <a:fld id="{38826FC0-333C-E549-9FA3-0EE43DF298A3}" type="slidenum">
              <a:rPr lang="en-US" smtClean="0"/>
              <a:pPr/>
              <a:t>‹#›</a:t>
            </a:fld>
            <a:endParaRPr lang="en-US" dirty="0"/>
          </a:p>
        </p:txBody>
      </p:sp>
      <p:sp>
        <p:nvSpPr>
          <p:cNvPr id="3" name="Table Placeholder 6">
            <a:extLst>
              <a:ext uri="{FF2B5EF4-FFF2-40B4-BE49-F238E27FC236}">
                <a16:creationId xmlns:a16="http://schemas.microsoft.com/office/drawing/2014/main" id="{14B17B9E-37F1-2E25-4E4D-4BE64E780B04}"/>
              </a:ext>
              <a:ext uri="{C183D7F6-B498-43B3-948B-1728B52AA6E4}">
                <adec:decorative xmlns:adec="http://schemas.microsoft.com/office/drawing/2017/decorative" val="1"/>
              </a:ext>
            </a:extLst>
          </p:cNvPr>
          <p:cNvSpPr>
            <a:spLocks noGrp="1"/>
          </p:cNvSpPr>
          <p:nvPr>
            <p:ph type="tbl" sz="quarter" idx="23" hasCustomPrompt="1"/>
          </p:nvPr>
        </p:nvSpPr>
        <p:spPr>
          <a:xfrm>
            <a:off x="10591107" y="6458351"/>
            <a:ext cx="1170432" cy="201168"/>
          </a:xfrm>
          <a:blipFill>
            <a:blip r:embed="rId3">
              <a:extLst>
                <a:ext uri="{96DAC541-7B7A-43D3-8B79-37D633B846F1}">
                  <asvg:svgBlip xmlns:asvg="http://schemas.microsoft.com/office/drawing/2016/SVG/main" r:embed="rId4"/>
                </a:ext>
              </a:extLst>
            </a:blip>
            <a:stretch>
              <a:fillRect/>
            </a:stretch>
          </a:blipFill>
        </p:spPr>
        <p:txBody>
          <a:bodyPr/>
          <a:lstStyle>
            <a:lvl1pPr marL="0" indent="0">
              <a:buNone/>
              <a:defRPr/>
            </a:lvl1pPr>
          </a:lstStyle>
          <a:p>
            <a:r>
              <a:rPr lang="en-US"/>
              <a:t> </a:t>
            </a:r>
          </a:p>
        </p:txBody>
      </p:sp>
    </p:spTree>
    <p:extLst>
      <p:ext uri="{BB962C8B-B14F-4D97-AF65-F5344CB8AC3E}">
        <p14:creationId xmlns:p14="http://schemas.microsoft.com/office/powerpoint/2010/main" val="3369510336"/>
      </p:ext>
    </p:extLst>
  </p:cSld>
  <p:clrMapOvr>
    <a:overrideClrMapping bg1="dk1" tx1="lt1" bg2="dk2" tx2="lt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vider 4 - gradient 1">
    <p:bg>
      <p:bgRef idx="1001">
        <a:schemeClr val="bg1"/>
      </p:bgRef>
    </p:bg>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id="{A4AB172D-1DAC-E1AC-7424-693B871FBA90}"/>
              </a:ext>
            </a:extLst>
          </p:cNvPr>
          <p:cNvSpPr>
            <a:spLocks noGrp="1"/>
          </p:cNvSpPr>
          <p:nvPr>
            <p:ph type="pic" sz="quarter" idx="23" hasCustomPrompt="1"/>
          </p:nvPr>
        </p:nvSpPr>
        <p:spPr>
          <a:xfrm>
            <a:off x="-1" y="1"/>
            <a:ext cx="7050305" cy="6857999"/>
          </a:xfrm>
          <a:custGeom>
            <a:avLst/>
            <a:gdLst>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4307988 w 12192000"/>
              <a:gd name="connsiteY4" fmla="*/ 6856286 h 6857999"/>
              <a:gd name="connsiteX5" fmla="*/ 7050400 w 12192000"/>
              <a:gd name="connsiteY5" fmla="*/ 2025542 h 6857999"/>
              <a:gd name="connsiteX6" fmla="*/ 7050313 w 12192000"/>
              <a:gd name="connsiteY6" fmla="*/ 2025622 h 6857999"/>
              <a:gd name="connsiteX7" fmla="*/ 5917127 w 12192000"/>
              <a:gd name="connsiteY7" fmla="*/ 0 h 6857999"/>
              <a:gd name="connsiteX8" fmla="*/ 12192000 w 12192000"/>
              <a:gd name="connsiteY8" fmla="*/ 0 h 6857999"/>
              <a:gd name="connsiteX9" fmla="*/ 12192000 w 12192000"/>
              <a:gd name="connsiteY9" fmla="*/ 6857999 h 6857999"/>
              <a:gd name="connsiteX10" fmla="*/ 0 w 12192000"/>
              <a:gd name="connsiteY10" fmla="*/ 6857999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7050400 w 12192000"/>
              <a:gd name="connsiteY4" fmla="*/ 2025542 h 6857999"/>
              <a:gd name="connsiteX5" fmla="*/ 7050313 w 12192000"/>
              <a:gd name="connsiteY5" fmla="*/ 2025622 h 6857999"/>
              <a:gd name="connsiteX6" fmla="*/ 5917127 w 12192000"/>
              <a:gd name="connsiteY6" fmla="*/ 0 h 6857999"/>
              <a:gd name="connsiteX7" fmla="*/ 12192000 w 12192000"/>
              <a:gd name="connsiteY7" fmla="*/ 0 h 6857999"/>
              <a:gd name="connsiteX8" fmla="*/ 12192000 w 12192000"/>
              <a:gd name="connsiteY8" fmla="*/ 6857999 h 6857999"/>
              <a:gd name="connsiteX9" fmla="*/ 0 w 12192000"/>
              <a:gd name="connsiteY9" fmla="*/ 6857999 h 6857999"/>
              <a:gd name="connsiteX10" fmla="*/ 0 w 12192000"/>
              <a:gd name="connsiteY10" fmla="*/ 0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7050400 w 12192000"/>
              <a:gd name="connsiteY4" fmla="*/ 2025542 h 6857999"/>
              <a:gd name="connsiteX5" fmla="*/ 7050313 w 12192000"/>
              <a:gd name="connsiteY5" fmla="*/ 2025622 h 6857999"/>
              <a:gd name="connsiteX6" fmla="*/ 12192000 w 12192000"/>
              <a:gd name="connsiteY6" fmla="*/ 0 h 6857999"/>
              <a:gd name="connsiteX7" fmla="*/ 12192000 w 12192000"/>
              <a:gd name="connsiteY7" fmla="*/ 6857999 h 6857999"/>
              <a:gd name="connsiteX8" fmla="*/ 0 w 12192000"/>
              <a:gd name="connsiteY8" fmla="*/ 6857999 h 6857999"/>
              <a:gd name="connsiteX9" fmla="*/ 0 w 12192000"/>
              <a:gd name="connsiteY9" fmla="*/ 0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7050400 w 12192000"/>
              <a:gd name="connsiteY4" fmla="*/ 2025542 h 6857999"/>
              <a:gd name="connsiteX5" fmla="*/ 7050313 w 12192000"/>
              <a:gd name="connsiteY5" fmla="*/ 2025622 h 6857999"/>
              <a:gd name="connsiteX6" fmla="*/ 12192000 w 12192000"/>
              <a:gd name="connsiteY6" fmla="*/ 6857999 h 6857999"/>
              <a:gd name="connsiteX7" fmla="*/ 0 w 12192000"/>
              <a:gd name="connsiteY7" fmla="*/ 6857999 h 6857999"/>
              <a:gd name="connsiteX8" fmla="*/ 0 w 12192000"/>
              <a:gd name="connsiteY8" fmla="*/ 0 h 6857999"/>
              <a:gd name="connsiteX0" fmla="*/ 0 w 12382010"/>
              <a:gd name="connsiteY0" fmla="*/ 0 h 6857999"/>
              <a:gd name="connsiteX1" fmla="*/ 4786422 w 12382010"/>
              <a:gd name="connsiteY1" fmla="*/ 0 h 6857999"/>
              <a:gd name="connsiteX2" fmla="*/ 7050305 w 12382010"/>
              <a:gd name="connsiteY2" fmla="*/ 2025630 h 6857999"/>
              <a:gd name="connsiteX3" fmla="*/ 1830747 w 12382010"/>
              <a:gd name="connsiteY3" fmla="*/ 6856286 h 6857999"/>
              <a:gd name="connsiteX4" fmla="*/ 7050400 w 12382010"/>
              <a:gd name="connsiteY4" fmla="*/ 2025542 h 6857999"/>
              <a:gd name="connsiteX5" fmla="*/ 12192000 w 12382010"/>
              <a:gd name="connsiteY5" fmla="*/ 6857999 h 6857999"/>
              <a:gd name="connsiteX6" fmla="*/ 0 w 12382010"/>
              <a:gd name="connsiteY6" fmla="*/ 6857999 h 6857999"/>
              <a:gd name="connsiteX7" fmla="*/ 0 w 12382010"/>
              <a:gd name="connsiteY7" fmla="*/ 0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12192000 w 12192000"/>
              <a:gd name="connsiteY4" fmla="*/ 6857999 h 6857999"/>
              <a:gd name="connsiteX5" fmla="*/ 0 w 12192000"/>
              <a:gd name="connsiteY5" fmla="*/ 6857999 h 6857999"/>
              <a:gd name="connsiteX6" fmla="*/ 0 w 12192000"/>
              <a:gd name="connsiteY6" fmla="*/ 0 h 6857999"/>
              <a:gd name="connsiteX0" fmla="*/ 0 w 7050305"/>
              <a:gd name="connsiteY0" fmla="*/ 0 h 6857999"/>
              <a:gd name="connsiteX1" fmla="*/ 4786422 w 7050305"/>
              <a:gd name="connsiteY1" fmla="*/ 0 h 6857999"/>
              <a:gd name="connsiteX2" fmla="*/ 7050305 w 7050305"/>
              <a:gd name="connsiteY2" fmla="*/ 2025630 h 6857999"/>
              <a:gd name="connsiteX3" fmla="*/ 1830747 w 7050305"/>
              <a:gd name="connsiteY3" fmla="*/ 6856286 h 6857999"/>
              <a:gd name="connsiteX4" fmla="*/ 0 w 7050305"/>
              <a:gd name="connsiteY4" fmla="*/ 6857999 h 6857999"/>
              <a:gd name="connsiteX5" fmla="*/ 0 w 7050305"/>
              <a:gd name="connsiteY5"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50305" h="6857999">
                <a:moveTo>
                  <a:pt x="0" y="0"/>
                </a:moveTo>
                <a:lnTo>
                  <a:pt x="4786422" y="0"/>
                </a:lnTo>
                <a:lnTo>
                  <a:pt x="7050305" y="2025630"/>
                </a:lnTo>
                <a:lnTo>
                  <a:pt x="1830747" y="6856286"/>
                </a:lnTo>
                <a:lnTo>
                  <a:pt x="0" y="6857999"/>
                </a:lnTo>
                <a:lnTo>
                  <a:pt x="0" y="0"/>
                </a:lnTo>
                <a:close/>
              </a:path>
            </a:pathLst>
          </a:custGeom>
          <a:solidFill>
            <a:srgbClr val="ECECEB"/>
          </a:solidFill>
        </p:spPr>
        <p:txBody>
          <a:bodyPr wrap="square" lIns="457200" rIns="274320" bIns="914400" anchor="ctr">
            <a:noAutofit/>
          </a:bodyPr>
          <a:lstStyle>
            <a:lvl1pPr marL="0" indent="0" algn="ctr">
              <a:buNone/>
              <a:defRPr sz="1200">
                <a:solidFill>
                  <a:schemeClr val="tx1"/>
                </a:solidFill>
              </a:defRPr>
            </a:lvl1pPr>
          </a:lstStyle>
          <a:p>
            <a:r>
              <a:rPr lang="en-US" dirty="0"/>
              <a:t>Click icon, drag, or paste to add picture</a:t>
            </a:r>
          </a:p>
        </p:txBody>
      </p:sp>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black">
          <a:xfrm>
            <a:off x="7448603" y="1536250"/>
            <a:ext cx="4297680" cy="1107996"/>
          </a:xfrm>
        </p:spPr>
        <p:txBody>
          <a:bodyPr wrap="square" anchor="ctr">
            <a:spAutoFit/>
          </a:bodyPr>
          <a:lstStyle>
            <a:lvl1pPr>
              <a:defRPr sz="4000">
                <a:solidFill>
                  <a:schemeClr val="tx1"/>
                </a:solidFill>
              </a:defRPr>
            </a:lvl1pPr>
          </a:lstStyle>
          <a:p>
            <a:r>
              <a:rPr lang="en-US" dirty="0"/>
              <a:t>Click to add divider title</a:t>
            </a:r>
          </a:p>
        </p:txBody>
      </p:sp>
      <p:pic>
        <p:nvPicPr>
          <p:cNvPr id="5" name="Picture 4">
            <a:extLst>
              <a:ext uri="{FF2B5EF4-FFF2-40B4-BE49-F238E27FC236}">
                <a16:creationId xmlns:a16="http://schemas.microsoft.com/office/drawing/2014/main" id="{A43E2038-CC00-155F-8A24-AE9D3A85692F}"/>
              </a:ext>
            </a:extLst>
          </p:cNvPr>
          <p:cNvPicPr>
            <a:picLocks noChangeAspect="1"/>
          </p:cNvPicPr>
          <p:nvPr userDrawn="1"/>
        </p:nvPicPr>
        <p:blipFill>
          <a:blip r:embed="rId2"/>
          <a:stretch>
            <a:fillRect/>
          </a:stretch>
        </p:blipFill>
        <p:spPr>
          <a:xfrm rot="16200000">
            <a:off x="1010600" y="818200"/>
            <a:ext cx="6858000" cy="5221599"/>
          </a:xfrm>
          <a:prstGeom prst="rect">
            <a:avLst/>
          </a:prstGeom>
        </p:spPr>
      </p:pic>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lvl1pPr>
              <a:defRPr>
                <a:solidFill>
                  <a:schemeClr val="bg1"/>
                </a:solidFill>
              </a:defRPr>
            </a:lvl1pPr>
          </a:lstStyle>
          <a:p>
            <a:fld id="{77643678-0F5B-564C-A597-241F698EF6B4}" type="datetime1">
              <a:rPr lang="en-US" smtClean="0"/>
              <a:pPr/>
              <a:t>5/19/2025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lvl1pPr>
              <a:defRPr>
                <a:solidFill>
                  <a:schemeClr val="bg1"/>
                </a:solidFill>
              </a:defRPr>
            </a:lvl1pPr>
          </a:lstStyle>
          <a:p>
            <a:r>
              <a:rPr lang="en-US" dirty="0"/>
              <a:t>© 2024 Cognizant | Private</a:t>
            </a:r>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lvl1pPr>
              <a:defRPr>
                <a:solidFill>
                  <a:schemeClr val="bg1"/>
                </a:solidFill>
              </a:defRPr>
            </a:lvl1p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3236406410"/>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ivider 4 - gradient 2">
    <p:bg>
      <p:bgRef idx="1001">
        <a:schemeClr val="bg1"/>
      </p:bgRef>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1231D93-F448-189B-0481-564A24064BF8}"/>
              </a:ext>
            </a:extLst>
          </p:cNvPr>
          <p:cNvPicPr>
            <a:picLocks noChangeAspect="1"/>
          </p:cNvPicPr>
          <p:nvPr userDrawn="1"/>
        </p:nvPicPr>
        <p:blipFill>
          <a:blip r:embed="rId2"/>
          <a:stretch>
            <a:fillRect/>
          </a:stretch>
        </p:blipFill>
        <p:spPr>
          <a:xfrm rot="16200000">
            <a:off x="1010600" y="818200"/>
            <a:ext cx="6858000" cy="5221599"/>
          </a:xfrm>
          <a:prstGeom prst="rect">
            <a:avLst/>
          </a:prstGeom>
        </p:spPr>
      </p:pic>
      <p:sp>
        <p:nvSpPr>
          <p:cNvPr id="25" name="Picture Placeholder 24">
            <a:extLst>
              <a:ext uri="{FF2B5EF4-FFF2-40B4-BE49-F238E27FC236}">
                <a16:creationId xmlns:a16="http://schemas.microsoft.com/office/drawing/2014/main" id="{A4AB172D-1DAC-E1AC-7424-693B871FBA90}"/>
              </a:ext>
            </a:extLst>
          </p:cNvPr>
          <p:cNvSpPr>
            <a:spLocks noGrp="1"/>
          </p:cNvSpPr>
          <p:nvPr>
            <p:ph type="pic" sz="quarter" idx="23" hasCustomPrompt="1"/>
          </p:nvPr>
        </p:nvSpPr>
        <p:spPr>
          <a:xfrm>
            <a:off x="-1" y="1"/>
            <a:ext cx="7050305" cy="6857999"/>
          </a:xfrm>
          <a:custGeom>
            <a:avLst/>
            <a:gdLst>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4307988 w 12192000"/>
              <a:gd name="connsiteY4" fmla="*/ 6856286 h 6857999"/>
              <a:gd name="connsiteX5" fmla="*/ 7050400 w 12192000"/>
              <a:gd name="connsiteY5" fmla="*/ 2025542 h 6857999"/>
              <a:gd name="connsiteX6" fmla="*/ 7050313 w 12192000"/>
              <a:gd name="connsiteY6" fmla="*/ 2025622 h 6857999"/>
              <a:gd name="connsiteX7" fmla="*/ 5917127 w 12192000"/>
              <a:gd name="connsiteY7" fmla="*/ 0 h 6857999"/>
              <a:gd name="connsiteX8" fmla="*/ 12192000 w 12192000"/>
              <a:gd name="connsiteY8" fmla="*/ 0 h 6857999"/>
              <a:gd name="connsiteX9" fmla="*/ 12192000 w 12192000"/>
              <a:gd name="connsiteY9" fmla="*/ 6857999 h 6857999"/>
              <a:gd name="connsiteX10" fmla="*/ 0 w 12192000"/>
              <a:gd name="connsiteY10" fmla="*/ 6857999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7050400 w 12192000"/>
              <a:gd name="connsiteY4" fmla="*/ 2025542 h 6857999"/>
              <a:gd name="connsiteX5" fmla="*/ 7050313 w 12192000"/>
              <a:gd name="connsiteY5" fmla="*/ 2025622 h 6857999"/>
              <a:gd name="connsiteX6" fmla="*/ 5917127 w 12192000"/>
              <a:gd name="connsiteY6" fmla="*/ 0 h 6857999"/>
              <a:gd name="connsiteX7" fmla="*/ 12192000 w 12192000"/>
              <a:gd name="connsiteY7" fmla="*/ 0 h 6857999"/>
              <a:gd name="connsiteX8" fmla="*/ 12192000 w 12192000"/>
              <a:gd name="connsiteY8" fmla="*/ 6857999 h 6857999"/>
              <a:gd name="connsiteX9" fmla="*/ 0 w 12192000"/>
              <a:gd name="connsiteY9" fmla="*/ 6857999 h 6857999"/>
              <a:gd name="connsiteX10" fmla="*/ 0 w 12192000"/>
              <a:gd name="connsiteY10" fmla="*/ 0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7050400 w 12192000"/>
              <a:gd name="connsiteY4" fmla="*/ 2025542 h 6857999"/>
              <a:gd name="connsiteX5" fmla="*/ 7050313 w 12192000"/>
              <a:gd name="connsiteY5" fmla="*/ 2025622 h 6857999"/>
              <a:gd name="connsiteX6" fmla="*/ 12192000 w 12192000"/>
              <a:gd name="connsiteY6" fmla="*/ 0 h 6857999"/>
              <a:gd name="connsiteX7" fmla="*/ 12192000 w 12192000"/>
              <a:gd name="connsiteY7" fmla="*/ 6857999 h 6857999"/>
              <a:gd name="connsiteX8" fmla="*/ 0 w 12192000"/>
              <a:gd name="connsiteY8" fmla="*/ 6857999 h 6857999"/>
              <a:gd name="connsiteX9" fmla="*/ 0 w 12192000"/>
              <a:gd name="connsiteY9" fmla="*/ 0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7050400 w 12192000"/>
              <a:gd name="connsiteY4" fmla="*/ 2025542 h 6857999"/>
              <a:gd name="connsiteX5" fmla="*/ 7050313 w 12192000"/>
              <a:gd name="connsiteY5" fmla="*/ 2025622 h 6857999"/>
              <a:gd name="connsiteX6" fmla="*/ 12192000 w 12192000"/>
              <a:gd name="connsiteY6" fmla="*/ 6857999 h 6857999"/>
              <a:gd name="connsiteX7" fmla="*/ 0 w 12192000"/>
              <a:gd name="connsiteY7" fmla="*/ 6857999 h 6857999"/>
              <a:gd name="connsiteX8" fmla="*/ 0 w 12192000"/>
              <a:gd name="connsiteY8" fmla="*/ 0 h 6857999"/>
              <a:gd name="connsiteX0" fmla="*/ 0 w 12382010"/>
              <a:gd name="connsiteY0" fmla="*/ 0 h 6857999"/>
              <a:gd name="connsiteX1" fmla="*/ 4786422 w 12382010"/>
              <a:gd name="connsiteY1" fmla="*/ 0 h 6857999"/>
              <a:gd name="connsiteX2" fmla="*/ 7050305 w 12382010"/>
              <a:gd name="connsiteY2" fmla="*/ 2025630 h 6857999"/>
              <a:gd name="connsiteX3" fmla="*/ 1830747 w 12382010"/>
              <a:gd name="connsiteY3" fmla="*/ 6856286 h 6857999"/>
              <a:gd name="connsiteX4" fmla="*/ 7050400 w 12382010"/>
              <a:gd name="connsiteY4" fmla="*/ 2025542 h 6857999"/>
              <a:gd name="connsiteX5" fmla="*/ 12192000 w 12382010"/>
              <a:gd name="connsiteY5" fmla="*/ 6857999 h 6857999"/>
              <a:gd name="connsiteX6" fmla="*/ 0 w 12382010"/>
              <a:gd name="connsiteY6" fmla="*/ 6857999 h 6857999"/>
              <a:gd name="connsiteX7" fmla="*/ 0 w 12382010"/>
              <a:gd name="connsiteY7" fmla="*/ 0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12192000 w 12192000"/>
              <a:gd name="connsiteY4" fmla="*/ 6857999 h 6857999"/>
              <a:gd name="connsiteX5" fmla="*/ 0 w 12192000"/>
              <a:gd name="connsiteY5" fmla="*/ 6857999 h 6857999"/>
              <a:gd name="connsiteX6" fmla="*/ 0 w 12192000"/>
              <a:gd name="connsiteY6" fmla="*/ 0 h 6857999"/>
              <a:gd name="connsiteX0" fmla="*/ 0 w 7050305"/>
              <a:gd name="connsiteY0" fmla="*/ 0 h 6857999"/>
              <a:gd name="connsiteX1" fmla="*/ 4786422 w 7050305"/>
              <a:gd name="connsiteY1" fmla="*/ 0 h 6857999"/>
              <a:gd name="connsiteX2" fmla="*/ 7050305 w 7050305"/>
              <a:gd name="connsiteY2" fmla="*/ 2025630 h 6857999"/>
              <a:gd name="connsiteX3" fmla="*/ 1830747 w 7050305"/>
              <a:gd name="connsiteY3" fmla="*/ 6856286 h 6857999"/>
              <a:gd name="connsiteX4" fmla="*/ 0 w 7050305"/>
              <a:gd name="connsiteY4" fmla="*/ 6857999 h 6857999"/>
              <a:gd name="connsiteX5" fmla="*/ 0 w 7050305"/>
              <a:gd name="connsiteY5"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50305" h="6857999">
                <a:moveTo>
                  <a:pt x="0" y="0"/>
                </a:moveTo>
                <a:lnTo>
                  <a:pt x="4786422" y="0"/>
                </a:lnTo>
                <a:lnTo>
                  <a:pt x="7050305" y="2025630"/>
                </a:lnTo>
                <a:lnTo>
                  <a:pt x="1830747" y="6856286"/>
                </a:lnTo>
                <a:lnTo>
                  <a:pt x="0" y="6857999"/>
                </a:lnTo>
                <a:lnTo>
                  <a:pt x="0" y="0"/>
                </a:lnTo>
                <a:close/>
              </a:path>
            </a:pathLst>
          </a:custGeom>
          <a:solidFill>
            <a:srgbClr val="ECECEB"/>
          </a:solidFill>
        </p:spPr>
        <p:txBody>
          <a:bodyPr wrap="square" lIns="457200" rIns="274320" bIns="914400" anchor="ctr">
            <a:noAutofit/>
          </a:bodyPr>
          <a:lstStyle>
            <a:lvl1pPr marL="0" indent="0" algn="ctr">
              <a:buNone/>
              <a:defRPr sz="1200">
                <a:solidFill>
                  <a:schemeClr val="tx1"/>
                </a:solidFill>
              </a:defRPr>
            </a:lvl1pPr>
          </a:lstStyle>
          <a:p>
            <a:r>
              <a:rPr lang="en-US" dirty="0"/>
              <a:t>Click icon, drag, or paste to add picture</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lvl1pPr>
              <a:defRPr>
                <a:solidFill>
                  <a:schemeClr val="bg1"/>
                </a:solidFill>
              </a:defRPr>
            </a:lvl1pPr>
          </a:lstStyle>
          <a:p>
            <a:fld id="{77643678-0F5B-564C-A597-241F698EF6B4}" type="datetime1">
              <a:rPr lang="en-US" smtClean="0"/>
              <a:pPr/>
              <a:t>5/19/2025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lvl1pPr>
              <a:defRPr>
                <a:solidFill>
                  <a:schemeClr val="bg1"/>
                </a:solidFill>
              </a:defRPr>
            </a:lvl1pPr>
          </a:lstStyle>
          <a:p>
            <a:r>
              <a:rPr lang="en-US" dirty="0"/>
              <a:t>© 2024 Cognizant | Private</a:t>
            </a:r>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lvl1pPr>
              <a:defRPr>
                <a:solidFill>
                  <a:schemeClr val="bg1"/>
                </a:solidFill>
              </a:defRPr>
            </a:lvl1pPr>
          </a:lstStyle>
          <a:p>
            <a:fld id="{38826FC0-333C-E549-9FA3-0EE43DF298A3}" type="slidenum">
              <a:rPr lang="en-US" smtClean="0"/>
              <a:pPr/>
              <a:t>‹#›</a:t>
            </a:fld>
            <a:endParaRPr lang="en-US" dirty="0"/>
          </a:p>
        </p:txBody>
      </p:sp>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black">
          <a:xfrm>
            <a:off x="7448603" y="1536250"/>
            <a:ext cx="4297680" cy="1107996"/>
          </a:xfrm>
        </p:spPr>
        <p:txBody>
          <a:bodyPr wrap="square" anchor="ctr">
            <a:spAutoFit/>
          </a:bodyPr>
          <a:lstStyle>
            <a:lvl1pPr>
              <a:defRPr sz="4000">
                <a:solidFill>
                  <a:schemeClr val="tx1"/>
                </a:solidFill>
              </a:defRPr>
            </a:lvl1pPr>
          </a:lstStyle>
          <a:p>
            <a:r>
              <a:rPr lang="en-US" dirty="0"/>
              <a:t>Click to add divider title</a:t>
            </a:r>
          </a:p>
        </p:txBody>
      </p:sp>
    </p:spTree>
    <p:extLst>
      <p:ext uri="{BB962C8B-B14F-4D97-AF65-F5344CB8AC3E}">
        <p14:creationId xmlns:p14="http://schemas.microsoft.com/office/powerpoint/2010/main" val="1820287847"/>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ivider 4 - gradient 3">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EC6B776-428C-5C39-6B96-46437F782E11}"/>
              </a:ext>
            </a:extLst>
          </p:cNvPr>
          <p:cNvPicPr>
            <a:picLocks noChangeAspect="1"/>
          </p:cNvPicPr>
          <p:nvPr userDrawn="1"/>
        </p:nvPicPr>
        <p:blipFill>
          <a:blip r:embed="rId2"/>
          <a:stretch>
            <a:fillRect/>
          </a:stretch>
        </p:blipFill>
        <p:spPr>
          <a:xfrm rot="16200000">
            <a:off x="1010600" y="818200"/>
            <a:ext cx="6858000" cy="5221599"/>
          </a:xfrm>
          <a:prstGeom prst="rect">
            <a:avLst/>
          </a:prstGeom>
        </p:spPr>
      </p:pic>
      <p:sp>
        <p:nvSpPr>
          <p:cNvPr id="25" name="Picture Placeholder 24">
            <a:extLst>
              <a:ext uri="{FF2B5EF4-FFF2-40B4-BE49-F238E27FC236}">
                <a16:creationId xmlns:a16="http://schemas.microsoft.com/office/drawing/2014/main" id="{A4AB172D-1DAC-E1AC-7424-693B871FBA90}"/>
              </a:ext>
            </a:extLst>
          </p:cNvPr>
          <p:cNvSpPr>
            <a:spLocks noGrp="1"/>
          </p:cNvSpPr>
          <p:nvPr>
            <p:ph type="pic" sz="quarter" idx="23" hasCustomPrompt="1"/>
          </p:nvPr>
        </p:nvSpPr>
        <p:spPr>
          <a:xfrm>
            <a:off x="-1" y="1"/>
            <a:ext cx="7050305" cy="6857999"/>
          </a:xfrm>
          <a:custGeom>
            <a:avLst/>
            <a:gdLst>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4307988 w 12192000"/>
              <a:gd name="connsiteY4" fmla="*/ 6856286 h 6857999"/>
              <a:gd name="connsiteX5" fmla="*/ 7050400 w 12192000"/>
              <a:gd name="connsiteY5" fmla="*/ 2025542 h 6857999"/>
              <a:gd name="connsiteX6" fmla="*/ 7050313 w 12192000"/>
              <a:gd name="connsiteY6" fmla="*/ 2025622 h 6857999"/>
              <a:gd name="connsiteX7" fmla="*/ 5917127 w 12192000"/>
              <a:gd name="connsiteY7" fmla="*/ 0 h 6857999"/>
              <a:gd name="connsiteX8" fmla="*/ 12192000 w 12192000"/>
              <a:gd name="connsiteY8" fmla="*/ 0 h 6857999"/>
              <a:gd name="connsiteX9" fmla="*/ 12192000 w 12192000"/>
              <a:gd name="connsiteY9" fmla="*/ 6857999 h 6857999"/>
              <a:gd name="connsiteX10" fmla="*/ 0 w 12192000"/>
              <a:gd name="connsiteY10" fmla="*/ 6857999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7050400 w 12192000"/>
              <a:gd name="connsiteY4" fmla="*/ 2025542 h 6857999"/>
              <a:gd name="connsiteX5" fmla="*/ 7050313 w 12192000"/>
              <a:gd name="connsiteY5" fmla="*/ 2025622 h 6857999"/>
              <a:gd name="connsiteX6" fmla="*/ 5917127 w 12192000"/>
              <a:gd name="connsiteY6" fmla="*/ 0 h 6857999"/>
              <a:gd name="connsiteX7" fmla="*/ 12192000 w 12192000"/>
              <a:gd name="connsiteY7" fmla="*/ 0 h 6857999"/>
              <a:gd name="connsiteX8" fmla="*/ 12192000 w 12192000"/>
              <a:gd name="connsiteY8" fmla="*/ 6857999 h 6857999"/>
              <a:gd name="connsiteX9" fmla="*/ 0 w 12192000"/>
              <a:gd name="connsiteY9" fmla="*/ 6857999 h 6857999"/>
              <a:gd name="connsiteX10" fmla="*/ 0 w 12192000"/>
              <a:gd name="connsiteY10" fmla="*/ 0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7050400 w 12192000"/>
              <a:gd name="connsiteY4" fmla="*/ 2025542 h 6857999"/>
              <a:gd name="connsiteX5" fmla="*/ 7050313 w 12192000"/>
              <a:gd name="connsiteY5" fmla="*/ 2025622 h 6857999"/>
              <a:gd name="connsiteX6" fmla="*/ 12192000 w 12192000"/>
              <a:gd name="connsiteY6" fmla="*/ 0 h 6857999"/>
              <a:gd name="connsiteX7" fmla="*/ 12192000 w 12192000"/>
              <a:gd name="connsiteY7" fmla="*/ 6857999 h 6857999"/>
              <a:gd name="connsiteX8" fmla="*/ 0 w 12192000"/>
              <a:gd name="connsiteY8" fmla="*/ 6857999 h 6857999"/>
              <a:gd name="connsiteX9" fmla="*/ 0 w 12192000"/>
              <a:gd name="connsiteY9" fmla="*/ 0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7050400 w 12192000"/>
              <a:gd name="connsiteY4" fmla="*/ 2025542 h 6857999"/>
              <a:gd name="connsiteX5" fmla="*/ 7050313 w 12192000"/>
              <a:gd name="connsiteY5" fmla="*/ 2025622 h 6857999"/>
              <a:gd name="connsiteX6" fmla="*/ 12192000 w 12192000"/>
              <a:gd name="connsiteY6" fmla="*/ 6857999 h 6857999"/>
              <a:gd name="connsiteX7" fmla="*/ 0 w 12192000"/>
              <a:gd name="connsiteY7" fmla="*/ 6857999 h 6857999"/>
              <a:gd name="connsiteX8" fmla="*/ 0 w 12192000"/>
              <a:gd name="connsiteY8" fmla="*/ 0 h 6857999"/>
              <a:gd name="connsiteX0" fmla="*/ 0 w 12382010"/>
              <a:gd name="connsiteY0" fmla="*/ 0 h 6857999"/>
              <a:gd name="connsiteX1" fmla="*/ 4786422 w 12382010"/>
              <a:gd name="connsiteY1" fmla="*/ 0 h 6857999"/>
              <a:gd name="connsiteX2" fmla="*/ 7050305 w 12382010"/>
              <a:gd name="connsiteY2" fmla="*/ 2025630 h 6857999"/>
              <a:gd name="connsiteX3" fmla="*/ 1830747 w 12382010"/>
              <a:gd name="connsiteY3" fmla="*/ 6856286 h 6857999"/>
              <a:gd name="connsiteX4" fmla="*/ 7050400 w 12382010"/>
              <a:gd name="connsiteY4" fmla="*/ 2025542 h 6857999"/>
              <a:gd name="connsiteX5" fmla="*/ 12192000 w 12382010"/>
              <a:gd name="connsiteY5" fmla="*/ 6857999 h 6857999"/>
              <a:gd name="connsiteX6" fmla="*/ 0 w 12382010"/>
              <a:gd name="connsiteY6" fmla="*/ 6857999 h 6857999"/>
              <a:gd name="connsiteX7" fmla="*/ 0 w 12382010"/>
              <a:gd name="connsiteY7" fmla="*/ 0 h 6857999"/>
              <a:gd name="connsiteX0" fmla="*/ 0 w 12192000"/>
              <a:gd name="connsiteY0" fmla="*/ 0 h 6857999"/>
              <a:gd name="connsiteX1" fmla="*/ 4786422 w 12192000"/>
              <a:gd name="connsiteY1" fmla="*/ 0 h 6857999"/>
              <a:gd name="connsiteX2" fmla="*/ 7050305 w 12192000"/>
              <a:gd name="connsiteY2" fmla="*/ 2025630 h 6857999"/>
              <a:gd name="connsiteX3" fmla="*/ 1830747 w 12192000"/>
              <a:gd name="connsiteY3" fmla="*/ 6856286 h 6857999"/>
              <a:gd name="connsiteX4" fmla="*/ 12192000 w 12192000"/>
              <a:gd name="connsiteY4" fmla="*/ 6857999 h 6857999"/>
              <a:gd name="connsiteX5" fmla="*/ 0 w 12192000"/>
              <a:gd name="connsiteY5" fmla="*/ 6857999 h 6857999"/>
              <a:gd name="connsiteX6" fmla="*/ 0 w 12192000"/>
              <a:gd name="connsiteY6" fmla="*/ 0 h 6857999"/>
              <a:gd name="connsiteX0" fmla="*/ 0 w 7050305"/>
              <a:gd name="connsiteY0" fmla="*/ 0 h 6857999"/>
              <a:gd name="connsiteX1" fmla="*/ 4786422 w 7050305"/>
              <a:gd name="connsiteY1" fmla="*/ 0 h 6857999"/>
              <a:gd name="connsiteX2" fmla="*/ 7050305 w 7050305"/>
              <a:gd name="connsiteY2" fmla="*/ 2025630 h 6857999"/>
              <a:gd name="connsiteX3" fmla="*/ 1830747 w 7050305"/>
              <a:gd name="connsiteY3" fmla="*/ 6856286 h 6857999"/>
              <a:gd name="connsiteX4" fmla="*/ 0 w 7050305"/>
              <a:gd name="connsiteY4" fmla="*/ 6857999 h 6857999"/>
              <a:gd name="connsiteX5" fmla="*/ 0 w 7050305"/>
              <a:gd name="connsiteY5" fmla="*/ 0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050305" h="6857999">
                <a:moveTo>
                  <a:pt x="0" y="0"/>
                </a:moveTo>
                <a:lnTo>
                  <a:pt x="4786422" y="0"/>
                </a:lnTo>
                <a:lnTo>
                  <a:pt x="7050305" y="2025630"/>
                </a:lnTo>
                <a:lnTo>
                  <a:pt x="1830747" y="6856286"/>
                </a:lnTo>
                <a:lnTo>
                  <a:pt x="0" y="6857999"/>
                </a:lnTo>
                <a:lnTo>
                  <a:pt x="0" y="0"/>
                </a:lnTo>
                <a:close/>
              </a:path>
            </a:pathLst>
          </a:custGeom>
          <a:solidFill>
            <a:srgbClr val="ECECEB"/>
          </a:solidFill>
        </p:spPr>
        <p:txBody>
          <a:bodyPr wrap="square" lIns="457200" rIns="274320" bIns="914400" anchor="ctr">
            <a:noAutofit/>
          </a:bodyPr>
          <a:lstStyle>
            <a:lvl1pPr marL="0" indent="0" algn="ctr">
              <a:buNone/>
              <a:defRPr sz="1200">
                <a:solidFill>
                  <a:schemeClr val="tx1"/>
                </a:solidFill>
              </a:defRPr>
            </a:lvl1pPr>
          </a:lstStyle>
          <a:p>
            <a:r>
              <a:rPr lang="en-US" dirty="0"/>
              <a:t>Click icon, drag, or paste to add picture</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lvl1pPr>
              <a:defRPr>
                <a:solidFill>
                  <a:schemeClr val="bg1"/>
                </a:solidFill>
              </a:defRPr>
            </a:lvl1pPr>
          </a:lstStyle>
          <a:p>
            <a:fld id="{77643678-0F5B-564C-A597-241F698EF6B4}" type="datetime1">
              <a:rPr lang="en-US" smtClean="0"/>
              <a:pPr/>
              <a:t>5/19/2025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lvl1pPr>
              <a:defRPr>
                <a:solidFill>
                  <a:schemeClr val="bg1"/>
                </a:solidFill>
              </a:defRPr>
            </a:lvl1pPr>
          </a:lstStyle>
          <a:p>
            <a:r>
              <a:rPr lang="en-US" dirty="0"/>
              <a:t>© 2024 Cognizant | Private</a:t>
            </a:r>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lvl1pPr>
              <a:defRPr>
                <a:solidFill>
                  <a:schemeClr val="bg1"/>
                </a:solidFill>
              </a:defRPr>
            </a:lvl1pPr>
          </a:lstStyle>
          <a:p>
            <a:fld id="{38826FC0-333C-E549-9FA3-0EE43DF298A3}" type="slidenum">
              <a:rPr lang="en-US" smtClean="0"/>
              <a:pPr/>
              <a:t>‹#›</a:t>
            </a:fld>
            <a:endParaRPr lang="en-US" dirty="0"/>
          </a:p>
        </p:txBody>
      </p:sp>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black">
          <a:xfrm>
            <a:off x="7448603" y="1536250"/>
            <a:ext cx="4297680" cy="1107996"/>
          </a:xfrm>
        </p:spPr>
        <p:txBody>
          <a:bodyPr wrap="square" anchor="ctr">
            <a:spAutoFit/>
          </a:bodyPr>
          <a:lstStyle>
            <a:lvl1pPr>
              <a:defRPr sz="4000">
                <a:solidFill>
                  <a:schemeClr val="tx1"/>
                </a:solidFill>
              </a:defRPr>
            </a:lvl1pPr>
          </a:lstStyle>
          <a:p>
            <a:r>
              <a:rPr lang="en-US" dirty="0"/>
              <a:t>Click to add divider title</a:t>
            </a:r>
          </a:p>
        </p:txBody>
      </p:sp>
    </p:spTree>
    <p:extLst>
      <p:ext uri="{BB962C8B-B14F-4D97-AF65-F5344CB8AC3E}">
        <p14:creationId xmlns:p14="http://schemas.microsoft.com/office/powerpoint/2010/main" val="2271147822"/>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Cover 1">
    <p:bg bwMode="auto">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8B373-B954-E6CF-C9C8-9AC20DDB2431}"/>
              </a:ext>
            </a:extLst>
          </p:cNvPr>
          <p:cNvSpPr>
            <a:spLocks noGrp="1"/>
          </p:cNvSpPr>
          <p:nvPr>
            <p:ph type="ctrTitle" hasCustomPrompt="1"/>
          </p:nvPr>
        </p:nvSpPr>
        <p:spPr bwMode="white">
          <a:xfrm>
            <a:off x="1005839" y="2936367"/>
            <a:ext cx="4023360" cy="997196"/>
          </a:xfrm>
        </p:spPr>
        <p:txBody>
          <a:bodyPr anchor="b"/>
          <a:lstStyle>
            <a:lvl1pPr algn="l">
              <a:defRPr sz="3600" b="1"/>
            </a:lvl1pPr>
          </a:lstStyle>
          <a:p>
            <a:r>
              <a:rPr lang="en-US" dirty="0"/>
              <a:t>Click to add title Arial 36pt bold</a:t>
            </a:r>
          </a:p>
        </p:txBody>
      </p:sp>
      <p:sp>
        <p:nvSpPr>
          <p:cNvPr id="3" name="Subtitle 2">
            <a:extLst>
              <a:ext uri="{FF2B5EF4-FFF2-40B4-BE49-F238E27FC236}">
                <a16:creationId xmlns:a16="http://schemas.microsoft.com/office/drawing/2014/main" id="{0C972F9C-09A7-DBD8-2D67-0D748097DF24}"/>
              </a:ext>
            </a:extLst>
          </p:cNvPr>
          <p:cNvSpPr>
            <a:spLocks noGrp="1"/>
          </p:cNvSpPr>
          <p:nvPr>
            <p:ph type="subTitle" idx="1" hasCustomPrompt="1"/>
          </p:nvPr>
        </p:nvSpPr>
        <p:spPr bwMode="white">
          <a:xfrm>
            <a:off x="1005839" y="4187952"/>
            <a:ext cx="4023360" cy="332399"/>
          </a:xfrm>
        </p:spPr>
        <p:txBody>
          <a:bodyPr>
            <a:spAutoFit/>
          </a:bodyPr>
          <a:lstStyle>
            <a:lvl1pPr marL="0" indent="0" algn="l">
              <a:lnSpc>
                <a:spcPct val="90000"/>
              </a:lnSpc>
              <a:buNone/>
              <a:defRPr sz="24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16" name="Text Placeholder 15">
            <a:extLst>
              <a:ext uri="{FF2B5EF4-FFF2-40B4-BE49-F238E27FC236}">
                <a16:creationId xmlns:a16="http://schemas.microsoft.com/office/drawing/2014/main" id="{368BAD18-89D3-751D-5AD5-9D192969E4B8}"/>
              </a:ext>
            </a:extLst>
          </p:cNvPr>
          <p:cNvSpPr>
            <a:spLocks noGrp="1"/>
          </p:cNvSpPr>
          <p:nvPr>
            <p:ph type="body" sz="quarter" idx="13" hasCustomPrompt="1"/>
          </p:nvPr>
        </p:nvSpPr>
        <p:spPr bwMode="white">
          <a:xfrm>
            <a:off x="1005840" y="5221923"/>
            <a:ext cx="4023360" cy="187359"/>
          </a:xfrm>
        </p:spPr>
        <p:txBody>
          <a:bodyPr>
            <a:spAutoFit/>
          </a:bodyPr>
          <a:lstStyle>
            <a:lvl1pPr marL="0" indent="0">
              <a:buNone/>
              <a:defRPr sz="1200"/>
            </a:lvl1pPr>
          </a:lstStyle>
          <a:p>
            <a:pPr lvl="0"/>
            <a:r>
              <a:rPr lang="en-US" dirty="0"/>
              <a:t>Click to add date</a:t>
            </a:r>
          </a:p>
        </p:txBody>
      </p:sp>
      <p:pic>
        <p:nvPicPr>
          <p:cNvPr id="5" name="Cognizant Logo_rgb_rev_2023">
            <a:extLst>
              <a:ext uri="{FF2B5EF4-FFF2-40B4-BE49-F238E27FC236}">
                <a16:creationId xmlns:a16="http://schemas.microsoft.com/office/drawing/2014/main" id="{6D31EA89-5C1D-DE6B-0A5E-E426A85A669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27141" y="534665"/>
            <a:ext cx="1783080" cy="312988"/>
          </a:xfrm>
          <a:prstGeom prst="rect">
            <a:avLst/>
          </a:prstGeom>
        </p:spPr>
      </p:pic>
      <p:sp>
        <p:nvSpPr>
          <p:cNvPr id="4" name="Date Placeholder 3">
            <a:extLst>
              <a:ext uri="{FF2B5EF4-FFF2-40B4-BE49-F238E27FC236}">
                <a16:creationId xmlns:a16="http://schemas.microsoft.com/office/drawing/2014/main" id="{F704D708-80D4-E81A-396C-38F535D61CAA}"/>
              </a:ext>
            </a:extLst>
          </p:cNvPr>
          <p:cNvSpPr>
            <a:spLocks noGrp="1"/>
          </p:cNvSpPr>
          <p:nvPr>
            <p:ph type="dt" sz="half" idx="14"/>
          </p:nvPr>
        </p:nvSpPr>
        <p:spPr bwMode="white"/>
        <p:txBody>
          <a:bodyPr/>
          <a:lstStyle/>
          <a:p>
            <a:fld id="{286A2542-7993-A342-B210-6752144F2E92}" type="datetime1">
              <a:rPr lang="en-US" smtClean="0"/>
              <a:t>5/19/2025</a:t>
            </a:fld>
            <a:endParaRPr lang="en-US" dirty="0"/>
          </a:p>
        </p:txBody>
      </p:sp>
      <p:sp>
        <p:nvSpPr>
          <p:cNvPr id="6" name="Footer Placeholder 5">
            <a:extLst>
              <a:ext uri="{FF2B5EF4-FFF2-40B4-BE49-F238E27FC236}">
                <a16:creationId xmlns:a16="http://schemas.microsoft.com/office/drawing/2014/main" id="{A7F602FB-08B6-9224-2ED9-82E1EB902A97}"/>
              </a:ext>
            </a:extLst>
          </p:cNvPr>
          <p:cNvSpPr>
            <a:spLocks noGrp="1"/>
          </p:cNvSpPr>
          <p:nvPr>
            <p:ph type="ftr" sz="quarter" idx="15"/>
          </p:nvPr>
        </p:nvSpPr>
        <p:spPr bwMode="white">
          <a:xfrm>
            <a:off x="1005840" y="6400800"/>
            <a:ext cx="1371600" cy="228600"/>
          </a:xfrm>
        </p:spPr>
        <p:txBody>
          <a:bodyPr/>
          <a:lstStyle/>
          <a:p>
            <a:r>
              <a:rPr lang="en-US" dirty="0"/>
              <a:t>© 2024 Cognizant | Private</a:t>
            </a:r>
          </a:p>
        </p:txBody>
      </p:sp>
      <p:sp>
        <p:nvSpPr>
          <p:cNvPr id="12" name="Slide Number Placeholder 11">
            <a:extLst>
              <a:ext uri="{FF2B5EF4-FFF2-40B4-BE49-F238E27FC236}">
                <a16:creationId xmlns:a16="http://schemas.microsoft.com/office/drawing/2014/main" id="{C08A7654-3A43-87A9-ABBA-350B88EB467E}"/>
              </a:ext>
            </a:extLst>
          </p:cNvPr>
          <p:cNvSpPr>
            <a:spLocks noGrp="1"/>
          </p:cNvSpPr>
          <p:nvPr>
            <p:ph type="sldNum" sz="quarter" idx="16"/>
          </p:nvPr>
        </p:nvSpPr>
        <p:spPr bwMode="white"/>
        <p:txBody>
          <a:bodyPr/>
          <a:lstStyle/>
          <a:p>
            <a:fld id="{38826FC0-333C-E549-9FA3-0EE43DF298A3}" type="slidenum">
              <a:rPr lang="en-US" smtClean="0"/>
              <a:pPr/>
              <a:t>‹#›</a:t>
            </a:fld>
            <a:endParaRPr lang="en-US" dirty="0"/>
          </a:p>
        </p:txBody>
      </p:sp>
      <p:pic>
        <p:nvPicPr>
          <p:cNvPr id="14" name="Picture 13">
            <a:extLst>
              <a:ext uri="{FF2B5EF4-FFF2-40B4-BE49-F238E27FC236}">
                <a16:creationId xmlns:a16="http://schemas.microsoft.com/office/drawing/2014/main" id="{D0F03245-CDE7-48AA-BD1B-F0D6935521F6}"/>
              </a:ext>
            </a:extLst>
          </p:cNvPr>
          <p:cNvPicPr>
            <a:picLocks noChangeAspect="1"/>
          </p:cNvPicPr>
          <p:nvPr/>
        </p:nvPicPr>
        <p:blipFill rotWithShape="1">
          <a:blip r:embed="rId4">
            <a:alphaModFix/>
          </a:blip>
          <a:srcRect l="-2" r="-9" b="23"/>
          <a:stretch/>
        </p:blipFill>
        <p:spPr>
          <a:xfrm>
            <a:off x="5221960" y="-2"/>
            <a:ext cx="6970040" cy="6858002"/>
          </a:xfrm>
          <a:prstGeom prst="rect">
            <a:avLst/>
          </a:prstGeom>
        </p:spPr>
      </p:pic>
    </p:spTree>
    <p:extLst>
      <p:ext uri="{BB962C8B-B14F-4D97-AF65-F5344CB8AC3E}">
        <p14:creationId xmlns:p14="http://schemas.microsoft.com/office/powerpoint/2010/main" val="8384312"/>
      </p:ext>
    </p:extLst>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ivider 5 - gradient 1">
    <p:bg>
      <p:bgRef idx="1001">
        <a:schemeClr val="bg1"/>
      </p:bgRef>
    </p:bg>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A000023D-E955-5182-3282-0810B76F4603}"/>
              </a:ext>
            </a:extLst>
          </p:cNvPr>
          <p:cNvPicPr>
            <a:picLocks noChangeAspect="1"/>
          </p:cNvPicPr>
          <p:nvPr userDrawn="1"/>
        </p:nvPicPr>
        <p:blipFill>
          <a:blip r:embed="rId2"/>
          <a:stretch>
            <a:fillRect/>
          </a:stretch>
        </p:blipFill>
        <p:spPr>
          <a:xfrm>
            <a:off x="0" y="0"/>
            <a:ext cx="8749885" cy="6400800"/>
          </a:xfrm>
          <a:prstGeom prst="rect">
            <a:avLst/>
          </a:prstGeom>
        </p:spPr>
      </p:pic>
      <p:sp>
        <p:nvSpPr>
          <p:cNvPr id="43" name="Picture Placeholder 42">
            <a:extLst>
              <a:ext uri="{FF2B5EF4-FFF2-40B4-BE49-F238E27FC236}">
                <a16:creationId xmlns:a16="http://schemas.microsoft.com/office/drawing/2014/main" id="{EC842FEB-95BB-4FB4-3FA3-1E474B85B1F9}"/>
              </a:ext>
            </a:extLst>
          </p:cNvPr>
          <p:cNvSpPr>
            <a:spLocks noGrp="1"/>
          </p:cNvSpPr>
          <p:nvPr>
            <p:ph type="pic" sz="quarter" idx="22" hasCustomPrompt="1"/>
          </p:nvPr>
        </p:nvSpPr>
        <p:spPr>
          <a:xfrm>
            <a:off x="0" y="0"/>
            <a:ext cx="5706399" cy="6401387"/>
          </a:xfrm>
          <a:custGeom>
            <a:avLst/>
            <a:gdLst>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226507 w 5706399"/>
              <a:gd name="connsiteY9" fmla="*/ 1936746 h 6392243"/>
              <a:gd name="connsiteX10" fmla="*/ 0 w 5706399"/>
              <a:gd name="connsiteY10" fmla="*/ 1936746 h 6392243"/>
              <a:gd name="connsiteX11" fmla="*/ 0 w 5706399"/>
              <a:gd name="connsiteY11" fmla="*/ 1 h 6392243"/>
              <a:gd name="connsiteX12" fmla="*/ 2377440 w 5706399"/>
              <a:gd name="connsiteY12" fmla="*/ 1 h 6392243"/>
              <a:gd name="connsiteX13" fmla="*/ 2377440 w 5706399"/>
              <a:gd name="connsiteY13" fmla="*/ 319372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226507 w 5706399"/>
              <a:gd name="connsiteY9" fmla="*/ 1936746 h 6392243"/>
              <a:gd name="connsiteX10" fmla="*/ 0 w 5706399"/>
              <a:gd name="connsiteY10" fmla="*/ 1936746 h 6392243"/>
              <a:gd name="connsiteX11" fmla="*/ 0 w 5706399"/>
              <a:gd name="connsiteY11" fmla="*/ 1 h 6392243"/>
              <a:gd name="connsiteX12" fmla="*/ 2377440 w 5706399"/>
              <a:gd name="connsiteY12" fmla="*/ 1 h 6392243"/>
              <a:gd name="connsiteX13" fmla="*/ 5706399 w 5706399"/>
              <a:gd name="connsiteY13" fmla="*/ 0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0 w 5706399"/>
              <a:gd name="connsiteY9" fmla="*/ 1936746 h 6392243"/>
              <a:gd name="connsiteX10" fmla="*/ 0 w 5706399"/>
              <a:gd name="connsiteY10" fmla="*/ 1 h 6392243"/>
              <a:gd name="connsiteX11" fmla="*/ 2377440 w 5706399"/>
              <a:gd name="connsiteY11" fmla="*/ 1 h 6392243"/>
              <a:gd name="connsiteX12" fmla="*/ 5706399 w 5706399"/>
              <a:gd name="connsiteY12" fmla="*/ 0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0 w 5706399"/>
              <a:gd name="connsiteY9" fmla="*/ 1 h 6392243"/>
              <a:gd name="connsiteX10" fmla="*/ 2377440 w 5706399"/>
              <a:gd name="connsiteY10" fmla="*/ 1 h 6392243"/>
              <a:gd name="connsiteX11" fmla="*/ 5706399 w 5706399"/>
              <a:gd name="connsiteY11" fmla="*/ 0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0 w 5706399"/>
              <a:gd name="connsiteY9" fmla="*/ 1 h 6392243"/>
              <a:gd name="connsiteX10" fmla="*/ 5706399 w 5706399"/>
              <a:gd name="connsiteY10" fmla="*/ 0 h 6392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06399" h="6392243">
                <a:moveTo>
                  <a:pt x="2035486" y="6392186"/>
                </a:moveTo>
                <a:lnTo>
                  <a:pt x="2035518" y="6392243"/>
                </a:lnTo>
                <a:cubicBezTo>
                  <a:pt x="2035502" y="6392229"/>
                  <a:pt x="2035487" y="6392215"/>
                  <a:pt x="2035471" y="6392201"/>
                </a:cubicBezTo>
                <a:lnTo>
                  <a:pt x="2035426" y="6392243"/>
                </a:lnTo>
                <a:cubicBezTo>
                  <a:pt x="2035436" y="6392226"/>
                  <a:pt x="2035446" y="6392210"/>
                  <a:pt x="2035456" y="6392193"/>
                </a:cubicBezTo>
                <a:cubicBezTo>
                  <a:pt x="2035466" y="6392191"/>
                  <a:pt x="2035476" y="6392188"/>
                  <a:pt x="2035486" y="6392186"/>
                </a:cubicBezTo>
                <a:close/>
                <a:moveTo>
                  <a:pt x="5706399" y="0"/>
                </a:moveTo>
                <a:lnTo>
                  <a:pt x="2035473" y="6392162"/>
                </a:lnTo>
                <a:lnTo>
                  <a:pt x="0" y="2725968"/>
                </a:lnTo>
                <a:lnTo>
                  <a:pt x="0" y="1"/>
                </a:lnTo>
                <a:lnTo>
                  <a:pt x="5706399" y="0"/>
                </a:lnTo>
                <a:close/>
              </a:path>
            </a:pathLst>
          </a:custGeom>
          <a:solidFill>
            <a:srgbClr val="ECECEB"/>
          </a:solidFill>
        </p:spPr>
        <p:txBody>
          <a:bodyPr wrap="square" rIns="731520" bIns="914400" anchor="ctr">
            <a:noAutofit/>
          </a:bodyPr>
          <a:lstStyle>
            <a:lvl1pPr marL="0" indent="0" algn="ctr">
              <a:buNone/>
              <a:defRPr sz="1200">
                <a:solidFill>
                  <a:schemeClr val="tx1"/>
                </a:solidFill>
              </a:defRPr>
            </a:lvl1pPr>
          </a:lstStyle>
          <a:p>
            <a:r>
              <a:rPr lang="en-US" dirty="0"/>
              <a:t>Click icon, drag, or paste to add picture</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black"/>
        <p:txBody>
          <a:bodyPr/>
          <a:lstStyle/>
          <a:p>
            <a:fld id="{77643678-0F5B-564C-A597-241F698EF6B4}" type="datetime1">
              <a:rPr lang="en-US" smtClean="0"/>
              <a:t>5/19/2025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black">
          <a:xfrm>
            <a:off x="1005840" y="6400800"/>
            <a:ext cx="1371600" cy="228600"/>
          </a:xfrm>
        </p:spPr>
        <p:txBody>
          <a:bodyPr/>
          <a:lstStyle/>
          <a:p>
            <a:r>
              <a:rPr lang="en-US" dirty="0"/>
              <a:t>© 2024 Cognizant | Private</a:t>
            </a:r>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black"/>
        <p:txBody>
          <a:bodyPr/>
          <a:lstStyle/>
          <a:p>
            <a:fld id="{38826FC0-333C-E549-9FA3-0EE43DF298A3}" type="slidenum">
              <a:rPr lang="en-US" smtClean="0"/>
              <a:pPr/>
              <a:t>‹#›</a:t>
            </a:fld>
            <a:endParaRPr lang="en-US" dirty="0"/>
          </a:p>
        </p:txBody>
      </p:sp>
      <p:sp>
        <p:nvSpPr>
          <p:cNvPr id="44" name="Title 43">
            <a:extLst>
              <a:ext uri="{FF2B5EF4-FFF2-40B4-BE49-F238E27FC236}">
                <a16:creationId xmlns:a16="http://schemas.microsoft.com/office/drawing/2014/main" id="{B01F0658-A406-0A81-8740-42D0296493A0}"/>
              </a:ext>
            </a:extLst>
          </p:cNvPr>
          <p:cNvSpPr>
            <a:spLocks noGrp="1"/>
          </p:cNvSpPr>
          <p:nvPr>
            <p:ph type="title" hasCustomPrompt="1"/>
          </p:nvPr>
        </p:nvSpPr>
        <p:spPr>
          <a:xfrm>
            <a:off x="6107207" y="3429001"/>
            <a:ext cx="5627594" cy="1107996"/>
          </a:xfrm>
        </p:spPr>
        <p:txBody>
          <a:bodyPr>
            <a:spAutoFit/>
          </a:bodyPr>
          <a:lstStyle>
            <a:lvl1pPr>
              <a:defRPr sz="4000"/>
            </a:lvl1pPr>
          </a:lstStyle>
          <a:p>
            <a:r>
              <a:rPr lang="en-US" dirty="0"/>
              <a:t>Click to edit </a:t>
            </a:r>
            <a:br>
              <a:rPr lang="en-US" dirty="0"/>
            </a:br>
            <a:r>
              <a:rPr lang="en-US" dirty="0"/>
              <a:t>divider title</a:t>
            </a:r>
          </a:p>
        </p:txBody>
      </p:sp>
    </p:spTree>
    <p:extLst>
      <p:ext uri="{BB962C8B-B14F-4D97-AF65-F5344CB8AC3E}">
        <p14:creationId xmlns:p14="http://schemas.microsoft.com/office/powerpoint/2010/main" val="2026314163"/>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ivider 5 - gradient 2">
    <p:bg>
      <p:bgRef idx="1001">
        <a:schemeClr val="bg1"/>
      </p:bgRef>
    </p:bg>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2409E97D-0361-7DD7-5A21-A33316BCCCD6}"/>
              </a:ext>
            </a:extLst>
          </p:cNvPr>
          <p:cNvPicPr>
            <a:picLocks noChangeAspect="1"/>
          </p:cNvPicPr>
          <p:nvPr userDrawn="1"/>
        </p:nvPicPr>
        <p:blipFill>
          <a:blip r:embed="rId2"/>
          <a:stretch>
            <a:fillRect/>
          </a:stretch>
        </p:blipFill>
        <p:spPr>
          <a:xfrm>
            <a:off x="0" y="0"/>
            <a:ext cx="8749885" cy="6400800"/>
          </a:xfrm>
          <a:prstGeom prst="rect">
            <a:avLst/>
          </a:prstGeom>
        </p:spPr>
      </p:pic>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black"/>
        <p:txBody>
          <a:bodyPr/>
          <a:lstStyle/>
          <a:p>
            <a:fld id="{77643678-0F5B-564C-A597-241F698EF6B4}" type="datetime1">
              <a:rPr lang="en-US" smtClean="0"/>
              <a:t>5/19/2025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black">
          <a:xfrm>
            <a:off x="1005840" y="6400800"/>
            <a:ext cx="1371600" cy="228600"/>
          </a:xfrm>
        </p:spPr>
        <p:txBody>
          <a:bodyPr/>
          <a:lstStyle/>
          <a:p>
            <a:r>
              <a:rPr lang="en-US" dirty="0"/>
              <a:t>© 2024 Cognizant | Private</a:t>
            </a:r>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black"/>
        <p:txBody>
          <a:bodyPr/>
          <a:lstStyle/>
          <a:p>
            <a:fld id="{38826FC0-333C-E549-9FA3-0EE43DF298A3}" type="slidenum">
              <a:rPr lang="en-US" smtClean="0"/>
              <a:pPr/>
              <a:t>‹#›</a:t>
            </a:fld>
            <a:endParaRPr lang="en-US" dirty="0"/>
          </a:p>
        </p:txBody>
      </p:sp>
      <p:sp>
        <p:nvSpPr>
          <p:cNvPr id="2" name="Picture Placeholder 1">
            <a:extLst>
              <a:ext uri="{FF2B5EF4-FFF2-40B4-BE49-F238E27FC236}">
                <a16:creationId xmlns:a16="http://schemas.microsoft.com/office/drawing/2014/main" id="{C783E89B-070C-A8F7-620B-402672D863BE}"/>
              </a:ext>
            </a:extLst>
          </p:cNvPr>
          <p:cNvSpPr>
            <a:spLocks noGrp="1"/>
          </p:cNvSpPr>
          <p:nvPr>
            <p:ph type="pic" sz="quarter" idx="22" hasCustomPrompt="1"/>
          </p:nvPr>
        </p:nvSpPr>
        <p:spPr>
          <a:xfrm>
            <a:off x="0" y="0"/>
            <a:ext cx="5706399" cy="6401387"/>
          </a:xfrm>
          <a:custGeom>
            <a:avLst/>
            <a:gdLst>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226507 w 5706399"/>
              <a:gd name="connsiteY9" fmla="*/ 1936746 h 6392243"/>
              <a:gd name="connsiteX10" fmla="*/ 0 w 5706399"/>
              <a:gd name="connsiteY10" fmla="*/ 1936746 h 6392243"/>
              <a:gd name="connsiteX11" fmla="*/ 0 w 5706399"/>
              <a:gd name="connsiteY11" fmla="*/ 1 h 6392243"/>
              <a:gd name="connsiteX12" fmla="*/ 2377440 w 5706399"/>
              <a:gd name="connsiteY12" fmla="*/ 1 h 6392243"/>
              <a:gd name="connsiteX13" fmla="*/ 2377440 w 5706399"/>
              <a:gd name="connsiteY13" fmla="*/ 319372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226507 w 5706399"/>
              <a:gd name="connsiteY9" fmla="*/ 1936746 h 6392243"/>
              <a:gd name="connsiteX10" fmla="*/ 0 w 5706399"/>
              <a:gd name="connsiteY10" fmla="*/ 1936746 h 6392243"/>
              <a:gd name="connsiteX11" fmla="*/ 0 w 5706399"/>
              <a:gd name="connsiteY11" fmla="*/ 1 h 6392243"/>
              <a:gd name="connsiteX12" fmla="*/ 2377440 w 5706399"/>
              <a:gd name="connsiteY12" fmla="*/ 1 h 6392243"/>
              <a:gd name="connsiteX13" fmla="*/ 5706399 w 5706399"/>
              <a:gd name="connsiteY13" fmla="*/ 0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0 w 5706399"/>
              <a:gd name="connsiteY9" fmla="*/ 1936746 h 6392243"/>
              <a:gd name="connsiteX10" fmla="*/ 0 w 5706399"/>
              <a:gd name="connsiteY10" fmla="*/ 1 h 6392243"/>
              <a:gd name="connsiteX11" fmla="*/ 2377440 w 5706399"/>
              <a:gd name="connsiteY11" fmla="*/ 1 h 6392243"/>
              <a:gd name="connsiteX12" fmla="*/ 5706399 w 5706399"/>
              <a:gd name="connsiteY12" fmla="*/ 0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0 w 5706399"/>
              <a:gd name="connsiteY9" fmla="*/ 1 h 6392243"/>
              <a:gd name="connsiteX10" fmla="*/ 2377440 w 5706399"/>
              <a:gd name="connsiteY10" fmla="*/ 1 h 6392243"/>
              <a:gd name="connsiteX11" fmla="*/ 5706399 w 5706399"/>
              <a:gd name="connsiteY11" fmla="*/ 0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0 w 5706399"/>
              <a:gd name="connsiteY9" fmla="*/ 1 h 6392243"/>
              <a:gd name="connsiteX10" fmla="*/ 5706399 w 5706399"/>
              <a:gd name="connsiteY10" fmla="*/ 0 h 6392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06399" h="6392243">
                <a:moveTo>
                  <a:pt x="2035486" y="6392186"/>
                </a:moveTo>
                <a:lnTo>
                  <a:pt x="2035518" y="6392243"/>
                </a:lnTo>
                <a:cubicBezTo>
                  <a:pt x="2035502" y="6392229"/>
                  <a:pt x="2035487" y="6392215"/>
                  <a:pt x="2035471" y="6392201"/>
                </a:cubicBezTo>
                <a:lnTo>
                  <a:pt x="2035426" y="6392243"/>
                </a:lnTo>
                <a:cubicBezTo>
                  <a:pt x="2035436" y="6392226"/>
                  <a:pt x="2035446" y="6392210"/>
                  <a:pt x="2035456" y="6392193"/>
                </a:cubicBezTo>
                <a:cubicBezTo>
                  <a:pt x="2035466" y="6392191"/>
                  <a:pt x="2035476" y="6392188"/>
                  <a:pt x="2035486" y="6392186"/>
                </a:cubicBezTo>
                <a:close/>
                <a:moveTo>
                  <a:pt x="5706399" y="0"/>
                </a:moveTo>
                <a:lnTo>
                  <a:pt x="2035473" y="6392162"/>
                </a:lnTo>
                <a:lnTo>
                  <a:pt x="0" y="2725968"/>
                </a:lnTo>
                <a:lnTo>
                  <a:pt x="0" y="1"/>
                </a:lnTo>
                <a:lnTo>
                  <a:pt x="5706399" y="0"/>
                </a:lnTo>
                <a:close/>
              </a:path>
            </a:pathLst>
          </a:custGeom>
          <a:solidFill>
            <a:srgbClr val="ECECEB"/>
          </a:solidFill>
        </p:spPr>
        <p:txBody>
          <a:bodyPr wrap="square" rIns="731520" bIns="914400" anchor="ctr">
            <a:noAutofit/>
          </a:bodyPr>
          <a:lstStyle>
            <a:lvl1pPr marL="0" indent="0" algn="ctr">
              <a:buNone/>
              <a:defRPr sz="1200">
                <a:solidFill>
                  <a:schemeClr val="tx1"/>
                </a:solidFill>
              </a:defRPr>
            </a:lvl1pPr>
          </a:lstStyle>
          <a:p>
            <a:r>
              <a:rPr lang="en-US" dirty="0"/>
              <a:t>Click icon, drag, or paste to add picture</a:t>
            </a:r>
          </a:p>
        </p:txBody>
      </p:sp>
      <p:sp>
        <p:nvSpPr>
          <p:cNvPr id="3" name="Title 43">
            <a:extLst>
              <a:ext uri="{FF2B5EF4-FFF2-40B4-BE49-F238E27FC236}">
                <a16:creationId xmlns:a16="http://schemas.microsoft.com/office/drawing/2014/main" id="{6F701354-590A-2F87-01D8-E966A92E9AC2}"/>
              </a:ext>
            </a:extLst>
          </p:cNvPr>
          <p:cNvSpPr>
            <a:spLocks noGrp="1"/>
          </p:cNvSpPr>
          <p:nvPr>
            <p:ph type="title" hasCustomPrompt="1"/>
          </p:nvPr>
        </p:nvSpPr>
        <p:spPr>
          <a:xfrm>
            <a:off x="6107207" y="3429001"/>
            <a:ext cx="5627594" cy="1107996"/>
          </a:xfrm>
        </p:spPr>
        <p:txBody>
          <a:bodyPr>
            <a:spAutoFit/>
          </a:bodyPr>
          <a:lstStyle>
            <a:lvl1pPr>
              <a:defRPr sz="4000"/>
            </a:lvl1pPr>
          </a:lstStyle>
          <a:p>
            <a:r>
              <a:rPr lang="en-US" dirty="0"/>
              <a:t>Click to edit </a:t>
            </a:r>
            <a:br>
              <a:rPr lang="en-US" dirty="0"/>
            </a:br>
            <a:r>
              <a:rPr lang="en-US" dirty="0"/>
              <a:t>divider title</a:t>
            </a:r>
          </a:p>
        </p:txBody>
      </p:sp>
    </p:spTree>
    <p:extLst>
      <p:ext uri="{BB962C8B-B14F-4D97-AF65-F5344CB8AC3E}">
        <p14:creationId xmlns:p14="http://schemas.microsoft.com/office/powerpoint/2010/main" val="1429952451"/>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vider 5 - gradient 3">
    <p:bg>
      <p:bgRef idx="1001">
        <a:schemeClr val="bg1"/>
      </p:bgRef>
    </p:bg>
    <p:spTree>
      <p:nvGrpSpPr>
        <p:cNvPr id="1" name=""/>
        <p:cNvGrpSpPr/>
        <p:nvPr/>
      </p:nvGrpSpPr>
      <p:grpSpPr>
        <a:xfrm>
          <a:off x="0" y="0"/>
          <a:ext cx="0" cy="0"/>
          <a:chOff x="0" y="0"/>
          <a:chExt cx="0" cy="0"/>
        </a:xfrm>
      </p:grpSpPr>
      <p:pic>
        <p:nvPicPr>
          <p:cNvPr id="22" name="Picture 21">
            <a:extLst>
              <a:ext uri="{FF2B5EF4-FFF2-40B4-BE49-F238E27FC236}">
                <a16:creationId xmlns:a16="http://schemas.microsoft.com/office/drawing/2014/main" id="{14C4F196-D7A9-ED2E-C141-813614D36A3A}"/>
              </a:ext>
            </a:extLst>
          </p:cNvPr>
          <p:cNvPicPr>
            <a:picLocks noChangeAspect="1"/>
          </p:cNvPicPr>
          <p:nvPr userDrawn="1"/>
        </p:nvPicPr>
        <p:blipFill>
          <a:blip r:embed="rId2"/>
          <a:stretch>
            <a:fillRect/>
          </a:stretch>
        </p:blipFill>
        <p:spPr>
          <a:xfrm>
            <a:off x="0" y="0"/>
            <a:ext cx="8749885" cy="6400800"/>
          </a:xfrm>
          <a:prstGeom prst="rect">
            <a:avLst/>
          </a:prstGeom>
        </p:spPr>
      </p:pic>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black"/>
        <p:txBody>
          <a:bodyPr/>
          <a:lstStyle/>
          <a:p>
            <a:fld id="{77643678-0F5B-564C-A597-241F698EF6B4}" type="datetime1">
              <a:rPr lang="en-US" smtClean="0"/>
              <a:t>5/19/2025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black">
          <a:xfrm>
            <a:off x="1005840" y="6400800"/>
            <a:ext cx="1371600" cy="228600"/>
          </a:xfrm>
        </p:spPr>
        <p:txBody>
          <a:bodyPr/>
          <a:lstStyle/>
          <a:p>
            <a:r>
              <a:rPr lang="en-US" dirty="0"/>
              <a:t>© 2024 Cognizant | Private</a:t>
            </a:r>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black"/>
        <p:txBody>
          <a:bodyPr/>
          <a:lstStyle/>
          <a:p>
            <a:fld id="{38826FC0-333C-E549-9FA3-0EE43DF298A3}" type="slidenum">
              <a:rPr lang="en-US" smtClean="0"/>
              <a:pPr/>
              <a:t>‹#›</a:t>
            </a:fld>
            <a:endParaRPr lang="en-US" dirty="0"/>
          </a:p>
        </p:txBody>
      </p:sp>
      <p:sp>
        <p:nvSpPr>
          <p:cNvPr id="2" name="Picture Placeholder 1">
            <a:extLst>
              <a:ext uri="{FF2B5EF4-FFF2-40B4-BE49-F238E27FC236}">
                <a16:creationId xmlns:a16="http://schemas.microsoft.com/office/drawing/2014/main" id="{4C31AD8D-BE37-52EE-F12C-2DD4458EFD1C}"/>
              </a:ext>
            </a:extLst>
          </p:cNvPr>
          <p:cNvSpPr>
            <a:spLocks noGrp="1"/>
          </p:cNvSpPr>
          <p:nvPr>
            <p:ph type="pic" sz="quarter" idx="22" hasCustomPrompt="1"/>
          </p:nvPr>
        </p:nvSpPr>
        <p:spPr>
          <a:xfrm>
            <a:off x="0" y="0"/>
            <a:ext cx="5706399" cy="6401387"/>
          </a:xfrm>
          <a:custGeom>
            <a:avLst/>
            <a:gdLst>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226507 w 5706399"/>
              <a:gd name="connsiteY9" fmla="*/ 1936746 h 6392243"/>
              <a:gd name="connsiteX10" fmla="*/ 0 w 5706399"/>
              <a:gd name="connsiteY10" fmla="*/ 1936746 h 6392243"/>
              <a:gd name="connsiteX11" fmla="*/ 0 w 5706399"/>
              <a:gd name="connsiteY11" fmla="*/ 1 h 6392243"/>
              <a:gd name="connsiteX12" fmla="*/ 2377440 w 5706399"/>
              <a:gd name="connsiteY12" fmla="*/ 1 h 6392243"/>
              <a:gd name="connsiteX13" fmla="*/ 2377440 w 5706399"/>
              <a:gd name="connsiteY13" fmla="*/ 319372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226507 w 5706399"/>
              <a:gd name="connsiteY9" fmla="*/ 1936746 h 6392243"/>
              <a:gd name="connsiteX10" fmla="*/ 0 w 5706399"/>
              <a:gd name="connsiteY10" fmla="*/ 1936746 h 6392243"/>
              <a:gd name="connsiteX11" fmla="*/ 0 w 5706399"/>
              <a:gd name="connsiteY11" fmla="*/ 1 h 6392243"/>
              <a:gd name="connsiteX12" fmla="*/ 2377440 w 5706399"/>
              <a:gd name="connsiteY12" fmla="*/ 1 h 6392243"/>
              <a:gd name="connsiteX13" fmla="*/ 5706399 w 5706399"/>
              <a:gd name="connsiteY13" fmla="*/ 0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0 w 5706399"/>
              <a:gd name="connsiteY9" fmla="*/ 1936746 h 6392243"/>
              <a:gd name="connsiteX10" fmla="*/ 0 w 5706399"/>
              <a:gd name="connsiteY10" fmla="*/ 1 h 6392243"/>
              <a:gd name="connsiteX11" fmla="*/ 2377440 w 5706399"/>
              <a:gd name="connsiteY11" fmla="*/ 1 h 6392243"/>
              <a:gd name="connsiteX12" fmla="*/ 5706399 w 5706399"/>
              <a:gd name="connsiteY12" fmla="*/ 0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0 w 5706399"/>
              <a:gd name="connsiteY9" fmla="*/ 1 h 6392243"/>
              <a:gd name="connsiteX10" fmla="*/ 2377440 w 5706399"/>
              <a:gd name="connsiteY10" fmla="*/ 1 h 6392243"/>
              <a:gd name="connsiteX11" fmla="*/ 5706399 w 5706399"/>
              <a:gd name="connsiteY11" fmla="*/ 0 h 6392243"/>
              <a:gd name="connsiteX0" fmla="*/ 2035486 w 5706399"/>
              <a:gd name="connsiteY0" fmla="*/ 6392186 h 6392243"/>
              <a:gd name="connsiteX1" fmla="*/ 2035518 w 5706399"/>
              <a:gd name="connsiteY1" fmla="*/ 6392243 h 6392243"/>
              <a:gd name="connsiteX2" fmla="*/ 2035471 w 5706399"/>
              <a:gd name="connsiteY2" fmla="*/ 6392201 h 6392243"/>
              <a:gd name="connsiteX3" fmla="*/ 2035426 w 5706399"/>
              <a:gd name="connsiteY3" fmla="*/ 6392243 h 6392243"/>
              <a:gd name="connsiteX4" fmla="*/ 2035456 w 5706399"/>
              <a:gd name="connsiteY4" fmla="*/ 6392193 h 6392243"/>
              <a:gd name="connsiteX5" fmla="*/ 2035486 w 5706399"/>
              <a:gd name="connsiteY5" fmla="*/ 6392186 h 6392243"/>
              <a:gd name="connsiteX6" fmla="*/ 5706399 w 5706399"/>
              <a:gd name="connsiteY6" fmla="*/ 0 h 6392243"/>
              <a:gd name="connsiteX7" fmla="*/ 2035473 w 5706399"/>
              <a:gd name="connsiteY7" fmla="*/ 6392162 h 6392243"/>
              <a:gd name="connsiteX8" fmla="*/ 0 w 5706399"/>
              <a:gd name="connsiteY8" fmla="*/ 2725968 h 6392243"/>
              <a:gd name="connsiteX9" fmla="*/ 0 w 5706399"/>
              <a:gd name="connsiteY9" fmla="*/ 1 h 6392243"/>
              <a:gd name="connsiteX10" fmla="*/ 5706399 w 5706399"/>
              <a:gd name="connsiteY10" fmla="*/ 0 h 63922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706399" h="6392243">
                <a:moveTo>
                  <a:pt x="2035486" y="6392186"/>
                </a:moveTo>
                <a:lnTo>
                  <a:pt x="2035518" y="6392243"/>
                </a:lnTo>
                <a:cubicBezTo>
                  <a:pt x="2035502" y="6392229"/>
                  <a:pt x="2035487" y="6392215"/>
                  <a:pt x="2035471" y="6392201"/>
                </a:cubicBezTo>
                <a:lnTo>
                  <a:pt x="2035426" y="6392243"/>
                </a:lnTo>
                <a:cubicBezTo>
                  <a:pt x="2035436" y="6392226"/>
                  <a:pt x="2035446" y="6392210"/>
                  <a:pt x="2035456" y="6392193"/>
                </a:cubicBezTo>
                <a:cubicBezTo>
                  <a:pt x="2035466" y="6392191"/>
                  <a:pt x="2035476" y="6392188"/>
                  <a:pt x="2035486" y="6392186"/>
                </a:cubicBezTo>
                <a:close/>
                <a:moveTo>
                  <a:pt x="5706399" y="0"/>
                </a:moveTo>
                <a:lnTo>
                  <a:pt x="2035473" y="6392162"/>
                </a:lnTo>
                <a:lnTo>
                  <a:pt x="0" y="2725968"/>
                </a:lnTo>
                <a:lnTo>
                  <a:pt x="0" y="1"/>
                </a:lnTo>
                <a:lnTo>
                  <a:pt x="5706399" y="0"/>
                </a:lnTo>
                <a:close/>
              </a:path>
            </a:pathLst>
          </a:custGeom>
          <a:solidFill>
            <a:srgbClr val="ECECEB"/>
          </a:solidFill>
        </p:spPr>
        <p:txBody>
          <a:bodyPr wrap="square" rIns="731520" bIns="914400" anchor="ctr">
            <a:noAutofit/>
          </a:bodyPr>
          <a:lstStyle>
            <a:lvl1pPr marL="0" indent="0" algn="ctr">
              <a:buNone/>
              <a:defRPr sz="1200">
                <a:solidFill>
                  <a:schemeClr val="tx1"/>
                </a:solidFill>
              </a:defRPr>
            </a:lvl1pPr>
          </a:lstStyle>
          <a:p>
            <a:r>
              <a:rPr lang="en-US" dirty="0"/>
              <a:t>Click icon, drag, or paste to add picture</a:t>
            </a:r>
          </a:p>
        </p:txBody>
      </p:sp>
      <p:sp>
        <p:nvSpPr>
          <p:cNvPr id="3" name="Title 43">
            <a:extLst>
              <a:ext uri="{FF2B5EF4-FFF2-40B4-BE49-F238E27FC236}">
                <a16:creationId xmlns:a16="http://schemas.microsoft.com/office/drawing/2014/main" id="{142A0D92-C0EF-2935-ECF6-3D38467DA7E3}"/>
              </a:ext>
            </a:extLst>
          </p:cNvPr>
          <p:cNvSpPr>
            <a:spLocks noGrp="1"/>
          </p:cNvSpPr>
          <p:nvPr>
            <p:ph type="title" hasCustomPrompt="1"/>
          </p:nvPr>
        </p:nvSpPr>
        <p:spPr>
          <a:xfrm>
            <a:off x="6107207" y="3429001"/>
            <a:ext cx="5627594" cy="1107996"/>
          </a:xfrm>
        </p:spPr>
        <p:txBody>
          <a:bodyPr>
            <a:spAutoFit/>
          </a:bodyPr>
          <a:lstStyle>
            <a:lvl1pPr>
              <a:defRPr sz="4000"/>
            </a:lvl1pPr>
          </a:lstStyle>
          <a:p>
            <a:r>
              <a:rPr lang="en-US" dirty="0"/>
              <a:t>Click to edit </a:t>
            </a:r>
            <a:br>
              <a:rPr lang="en-US" dirty="0"/>
            </a:br>
            <a:r>
              <a:rPr lang="en-US" dirty="0"/>
              <a:t>divider title</a:t>
            </a:r>
          </a:p>
        </p:txBody>
      </p:sp>
    </p:spTree>
    <p:extLst>
      <p:ext uri="{BB962C8B-B14F-4D97-AF65-F5344CB8AC3E}">
        <p14:creationId xmlns:p14="http://schemas.microsoft.com/office/powerpoint/2010/main" val="3167360719"/>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CONTENT">
    <p:bg>
      <p:bgPr>
        <a:solidFill>
          <a:schemeClr val="accent6">
            <a:lumMod val="10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16FD177-B563-EFF3-1BBA-DFAD35B66ED2}"/>
              </a:ext>
            </a:extLst>
          </p:cNvPr>
          <p:cNvSpPr txBox="1"/>
          <p:nvPr/>
        </p:nvSpPr>
        <p:spPr>
          <a:xfrm>
            <a:off x="951966" y="2407183"/>
            <a:ext cx="10288073" cy="2043636"/>
          </a:xfrm>
          <a:prstGeom prst="rect">
            <a:avLst/>
          </a:prstGeom>
          <a:noFill/>
        </p:spPr>
        <p:txBody>
          <a:bodyPr wrap="none" lIns="0" tIns="0" rIns="0" bIns="0" rtlCol="0" anchor="ctr">
            <a:spAutoFit/>
          </a:body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sz="16600" b="1" i="0" u="none" strike="noStrike" kern="0" cap="none" spc="0" normalizeH="0" baseline="0" noProof="0" dirty="0">
                <a:ln>
                  <a:noFill/>
                </a:ln>
                <a:solidFill>
                  <a:srgbClr val="FFFFFF"/>
                </a:solidFill>
                <a:effectLst/>
                <a:uLnTx/>
                <a:uFillTx/>
              </a:rPr>
              <a:t>CONTENT</a:t>
            </a:r>
            <a:endParaRPr kumimoji="0" lang="en-US" sz="7200" b="0" i="1"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984837384"/>
      </p:ext>
    </p:extLst>
  </p:cSld>
  <p:clrMapOvr>
    <a:overrideClrMapping bg1="dk1" tx1="lt1" bg2="dk2" tx2="lt2" accent1="accent1" accent2="accent2" accent3="accent3" accent4="accent4" accent5="accent5" accent6="accent6" hlink="hlink" folHlink="folHlink"/>
  </p:clrMapOvr>
  <p:hf hd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6F8A-83B2-A500-1463-2D0DF1140899}"/>
              </a:ext>
            </a:extLst>
          </p:cNvPr>
          <p:cNvSpPr>
            <a:spLocks noGrp="1"/>
          </p:cNvSpPr>
          <p:nvPr>
            <p:ph type="title" hasCustomPrompt="1"/>
          </p:nvPr>
        </p:nvSpPr>
        <p:spPr>
          <a:xfrm>
            <a:off x="457200" y="457200"/>
            <a:ext cx="11277600" cy="332399"/>
          </a:xfrm>
        </p:spPr>
        <p:txBody>
          <a:bodyPr/>
          <a:lstStyle/>
          <a:p>
            <a:r>
              <a:rPr lang="en-US" dirty="0"/>
              <a:t>Click to add title</a:t>
            </a:r>
          </a:p>
        </p:txBody>
      </p:sp>
      <p:sp>
        <p:nvSpPr>
          <p:cNvPr id="3" name="Content Placeholder 2">
            <a:extLst>
              <a:ext uri="{FF2B5EF4-FFF2-40B4-BE49-F238E27FC236}">
                <a16:creationId xmlns:a16="http://schemas.microsoft.com/office/drawing/2014/main" id="{3AA1FC49-269C-AAA4-005C-C327B0F1BCD0}"/>
              </a:ext>
            </a:extLst>
          </p:cNvPr>
          <p:cNvSpPr>
            <a:spLocks noGrp="1"/>
          </p:cNvSpPr>
          <p:nvPr>
            <p:ph idx="1" hasCustomPrompt="1"/>
          </p:nvPr>
        </p:nvSpPr>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9" name="Date Placeholder 8">
            <a:extLst>
              <a:ext uri="{FF2B5EF4-FFF2-40B4-BE49-F238E27FC236}">
                <a16:creationId xmlns:a16="http://schemas.microsoft.com/office/drawing/2014/main" id="{3DA6F676-1432-9BD5-293D-3B121AF2F0B9}"/>
              </a:ext>
            </a:extLst>
          </p:cNvPr>
          <p:cNvSpPr>
            <a:spLocks noGrp="1"/>
          </p:cNvSpPr>
          <p:nvPr>
            <p:ph type="dt" sz="half" idx="10"/>
          </p:nvPr>
        </p:nvSpPr>
        <p:spPr/>
        <p:txBody>
          <a:bodyPr/>
          <a:lstStyle/>
          <a:p>
            <a:fld id="{BB14CF30-9A72-6841-BB42-CFA3EC5EE1FA}" type="datetime1">
              <a:rPr lang="en-US" smtClean="0"/>
              <a:t>5/19/2025</a:t>
            </a:fld>
            <a:endParaRPr lang="en-US" dirty="0"/>
          </a:p>
        </p:txBody>
      </p:sp>
      <p:sp>
        <p:nvSpPr>
          <p:cNvPr id="10" name="Footer Placeholder 9">
            <a:extLst>
              <a:ext uri="{FF2B5EF4-FFF2-40B4-BE49-F238E27FC236}">
                <a16:creationId xmlns:a16="http://schemas.microsoft.com/office/drawing/2014/main" id="{B0C8C277-B1F1-8DA5-6AF5-ACB3ECF2B2EC}"/>
              </a:ext>
            </a:extLst>
          </p:cNvPr>
          <p:cNvSpPr>
            <a:spLocks noGrp="1"/>
          </p:cNvSpPr>
          <p:nvPr>
            <p:ph type="ftr" sz="quarter" idx="11"/>
          </p:nvPr>
        </p:nvSpPr>
        <p:spPr/>
        <p:txBody>
          <a:bodyPr/>
          <a:lstStyle/>
          <a:p>
            <a:r>
              <a:rPr lang="en-US" dirty="0"/>
              <a:t>© 2024 Cognizant | Private</a:t>
            </a:r>
          </a:p>
        </p:txBody>
      </p:sp>
      <p:sp>
        <p:nvSpPr>
          <p:cNvPr id="11" name="Slide Number Placeholder 10">
            <a:extLst>
              <a:ext uri="{FF2B5EF4-FFF2-40B4-BE49-F238E27FC236}">
                <a16:creationId xmlns:a16="http://schemas.microsoft.com/office/drawing/2014/main" id="{80F779E1-4E24-F611-3CF0-B2C64B13509B}"/>
              </a:ext>
            </a:extLst>
          </p:cNvPr>
          <p:cNvSpPr>
            <a:spLocks noGrp="1"/>
          </p:cNvSpPr>
          <p:nvPr>
            <p:ph type="sldNum" sz="quarter" idx="12"/>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215414361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uper head, sub head, footnote - Super head, sub head, footnote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6F8A-83B2-A500-1463-2D0DF1140899}"/>
              </a:ext>
            </a:extLst>
          </p:cNvPr>
          <p:cNvSpPr>
            <a:spLocks noGrp="1"/>
          </p:cNvSpPr>
          <p:nvPr>
            <p:ph type="title" hasCustomPrompt="1"/>
          </p:nvPr>
        </p:nvSpPr>
        <p:spPr>
          <a:xfrm>
            <a:off x="457200" y="457200"/>
            <a:ext cx="11277600" cy="332399"/>
          </a:xfrm>
        </p:spPr>
        <p:txBody>
          <a:bodyPr/>
          <a:lstStyle/>
          <a:p>
            <a:r>
              <a:rPr lang="en-US" dirty="0"/>
              <a:t>Click to add title</a:t>
            </a:r>
          </a:p>
        </p:txBody>
      </p:sp>
      <p:sp>
        <p:nvSpPr>
          <p:cNvPr id="3" name="Content Placeholder 2">
            <a:extLst>
              <a:ext uri="{FF2B5EF4-FFF2-40B4-BE49-F238E27FC236}">
                <a16:creationId xmlns:a16="http://schemas.microsoft.com/office/drawing/2014/main" id="{3AA1FC49-269C-AAA4-005C-C327B0F1BCD0}"/>
              </a:ext>
            </a:extLst>
          </p:cNvPr>
          <p:cNvSpPr>
            <a:spLocks noGrp="1"/>
          </p:cNvSpPr>
          <p:nvPr>
            <p:ph idx="1" hasCustomPrompt="1"/>
          </p:nvPr>
        </p:nvSpPr>
        <p:spPr>
          <a:xfrm>
            <a:off x="457200" y="1447800"/>
            <a:ext cx="7518400" cy="429768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4" name="Text Placeholder 7">
            <a:extLst>
              <a:ext uri="{FF2B5EF4-FFF2-40B4-BE49-F238E27FC236}">
                <a16:creationId xmlns:a16="http://schemas.microsoft.com/office/drawing/2014/main" id="{EDCB0FDA-E923-182E-F7E1-D663EE4D60C4}"/>
              </a:ext>
            </a:extLst>
          </p:cNvPr>
          <p:cNvSpPr>
            <a:spLocks noGrp="1"/>
          </p:cNvSpPr>
          <p:nvPr>
            <p:ph type="body" sz="quarter" idx="14" hasCustomPrompt="1"/>
          </p:nvPr>
        </p:nvSpPr>
        <p:spPr>
          <a:xfrm>
            <a:off x="457200" y="228600"/>
            <a:ext cx="11277600" cy="163956"/>
          </a:xfrm>
        </p:spPr>
        <p:txBody>
          <a:bodyPr anchor="b">
            <a:spAutoFit/>
          </a:bodyPr>
          <a:lstStyle>
            <a:lvl1pPr marL="0" indent="0">
              <a:buNone/>
              <a:defRPr sz="1050">
                <a:solidFill>
                  <a:schemeClr val="accent2"/>
                </a:solidFill>
              </a:defRPr>
            </a:lvl1pPr>
          </a:lstStyle>
          <a:p>
            <a:pPr lvl="0"/>
            <a:r>
              <a:rPr lang="en-US"/>
              <a:t>Super head</a:t>
            </a:r>
          </a:p>
        </p:txBody>
      </p:sp>
      <p:sp>
        <p:nvSpPr>
          <p:cNvPr id="8" name="Text Placeholder 7">
            <a:extLst>
              <a:ext uri="{FF2B5EF4-FFF2-40B4-BE49-F238E27FC236}">
                <a16:creationId xmlns:a16="http://schemas.microsoft.com/office/drawing/2014/main" id="{8D4F1D73-B5B0-2DD9-9E22-084F619A1164}"/>
              </a:ext>
            </a:extLst>
          </p:cNvPr>
          <p:cNvSpPr>
            <a:spLocks noGrp="1"/>
          </p:cNvSpPr>
          <p:nvPr>
            <p:ph type="body" sz="quarter" idx="15" hasCustomPrompt="1"/>
          </p:nvPr>
        </p:nvSpPr>
        <p:spPr>
          <a:xfrm>
            <a:off x="457200" y="822960"/>
            <a:ext cx="11277600" cy="281039"/>
          </a:xfrm>
        </p:spPr>
        <p:txBody>
          <a:bodyPr anchor="t">
            <a:spAutoFit/>
          </a:bodyPr>
          <a:lstStyle>
            <a:lvl1pPr marL="0" indent="0">
              <a:lnSpc>
                <a:spcPct val="100000"/>
              </a:lnSpc>
              <a:buNone/>
              <a:defRPr sz="1800">
                <a:solidFill>
                  <a:schemeClr val="accent2"/>
                </a:solidFill>
              </a:defRPr>
            </a:lvl1pPr>
          </a:lstStyle>
          <a:p>
            <a:pPr lvl="0"/>
            <a:r>
              <a:rPr lang="en-US" dirty="0"/>
              <a:t>Subhead</a:t>
            </a:r>
          </a:p>
        </p:txBody>
      </p:sp>
      <p:sp>
        <p:nvSpPr>
          <p:cNvPr id="9" name="Text Placeholder 7">
            <a:extLst>
              <a:ext uri="{FF2B5EF4-FFF2-40B4-BE49-F238E27FC236}">
                <a16:creationId xmlns:a16="http://schemas.microsoft.com/office/drawing/2014/main" id="{8B225166-D739-CEC1-F817-8B08A1CA46F7}"/>
              </a:ext>
            </a:extLst>
          </p:cNvPr>
          <p:cNvSpPr>
            <a:spLocks noGrp="1"/>
          </p:cNvSpPr>
          <p:nvPr>
            <p:ph type="body" sz="quarter" idx="16" hasCustomPrompt="1"/>
          </p:nvPr>
        </p:nvSpPr>
        <p:spPr>
          <a:xfrm>
            <a:off x="457200" y="5947090"/>
            <a:ext cx="7518400" cy="124906"/>
          </a:xfrm>
        </p:spPr>
        <p:txBody>
          <a:bodyPr wrap="square" anchor="t" anchorCtr="0">
            <a:spAutoFit/>
          </a:bodyPr>
          <a:lstStyle>
            <a:lvl1pPr marL="0" indent="0">
              <a:buNone/>
              <a:defRPr sz="800">
                <a:solidFill>
                  <a:schemeClr val="accent6">
                    <a:lumMod val="50000"/>
                  </a:schemeClr>
                </a:solidFill>
              </a:defRPr>
            </a:lvl1pPr>
          </a:lstStyle>
          <a:p>
            <a:pPr lvl="0"/>
            <a:r>
              <a:rPr lang="en-US" dirty="0"/>
              <a:t>Insert source or footnote here</a:t>
            </a:r>
          </a:p>
        </p:txBody>
      </p:sp>
      <p:sp>
        <p:nvSpPr>
          <p:cNvPr id="10" name="Date Placeholder 9">
            <a:extLst>
              <a:ext uri="{FF2B5EF4-FFF2-40B4-BE49-F238E27FC236}">
                <a16:creationId xmlns:a16="http://schemas.microsoft.com/office/drawing/2014/main" id="{BB09AAF3-3252-489D-5FB0-6293AC9FF0F1}"/>
              </a:ext>
            </a:extLst>
          </p:cNvPr>
          <p:cNvSpPr>
            <a:spLocks noGrp="1"/>
          </p:cNvSpPr>
          <p:nvPr>
            <p:ph type="dt" sz="half" idx="17"/>
          </p:nvPr>
        </p:nvSpPr>
        <p:spPr/>
        <p:txBody>
          <a:bodyPr/>
          <a:lstStyle/>
          <a:p>
            <a:fld id="{B567F918-D731-F949-BFA2-99DC86212F53}" type="datetime1">
              <a:rPr lang="en-US" smtClean="0"/>
              <a:t>5/19/2025</a:t>
            </a:fld>
            <a:endParaRPr lang="en-US" dirty="0"/>
          </a:p>
        </p:txBody>
      </p:sp>
      <p:sp>
        <p:nvSpPr>
          <p:cNvPr id="11" name="Footer Placeholder 10">
            <a:extLst>
              <a:ext uri="{FF2B5EF4-FFF2-40B4-BE49-F238E27FC236}">
                <a16:creationId xmlns:a16="http://schemas.microsoft.com/office/drawing/2014/main" id="{0D47B63B-3488-B9A8-9702-4FB8F539BC94}"/>
              </a:ext>
            </a:extLst>
          </p:cNvPr>
          <p:cNvSpPr>
            <a:spLocks noGrp="1"/>
          </p:cNvSpPr>
          <p:nvPr>
            <p:ph type="ftr" sz="quarter" idx="18"/>
          </p:nvPr>
        </p:nvSpPr>
        <p:spPr/>
        <p:txBody>
          <a:bodyPr/>
          <a:lstStyle/>
          <a:p>
            <a:r>
              <a:rPr lang="en-US" dirty="0"/>
              <a:t>© 2024 Cognizant | Private</a:t>
            </a:r>
          </a:p>
        </p:txBody>
      </p:sp>
      <p:sp>
        <p:nvSpPr>
          <p:cNvPr id="12" name="Slide Number Placeholder 11">
            <a:extLst>
              <a:ext uri="{FF2B5EF4-FFF2-40B4-BE49-F238E27FC236}">
                <a16:creationId xmlns:a16="http://schemas.microsoft.com/office/drawing/2014/main" id="{1BA67573-B992-F2E1-F4A6-9434D3134383}"/>
              </a:ext>
            </a:extLst>
          </p:cNvPr>
          <p:cNvSpPr>
            <a:spLocks noGrp="1"/>
          </p:cNvSpPr>
          <p:nvPr>
            <p:ph type="sldNum" sz="quarter" idx="19"/>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109232931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 Only - light">
    <p:spTree>
      <p:nvGrpSpPr>
        <p:cNvPr id="1" name=""/>
        <p:cNvGrpSpPr/>
        <p:nvPr/>
      </p:nvGrpSpPr>
      <p:grpSpPr>
        <a:xfrm>
          <a:off x="0" y="0"/>
          <a:ext cx="0" cy="0"/>
          <a:chOff x="0" y="0"/>
          <a:chExt cx="0" cy="0"/>
        </a:xfrm>
      </p:grpSpPr>
      <p:sp>
        <p:nvSpPr>
          <p:cNvPr id="4" name="Do not remove" hidden="1">
            <a:extLst>
              <a:ext uri="{FF2B5EF4-FFF2-40B4-BE49-F238E27FC236}">
                <a16:creationId xmlns:a16="http://schemas.microsoft.com/office/drawing/2014/main" id="{AE93934B-F4CE-AD9A-35D6-CC331792B5C3}"/>
              </a:ext>
            </a:extLst>
          </p:cNvPr>
          <p:cNvSpPr/>
          <p:nvPr userDrawn="1">
            <p:custDataLst>
              <p:tags r:id="rId1"/>
            </p:custDataLst>
          </p:nvPr>
        </p:nvSpPr>
        <p:spPr>
          <a:xfrm>
            <a:off x="0" y="0"/>
            <a:ext cx="12700" cy="12700"/>
          </a:xfrm>
          <a:prstGeom prst="octagon">
            <a:avLst/>
          </a:prstGeom>
          <a:noFill/>
          <a:ln w="19050" cap="flat" cmpd="sng" algn="ctr">
            <a:noFill/>
            <a:prstDash val="solid"/>
            <a:miter lim="800000"/>
          </a:ln>
          <a:effectLst/>
          <a:extLst>
            <a:ext uri="{909E8E84-426E-40DD-AFC4-6F175D3DCCD1}">
              <a14:hiddenFill xmlns:a14="http://schemas.microsoft.com/office/drawing/2010/main">
                <a:solidFill>
                  <a:schemeClr val="accent1"/>
                </a:solidFill>
              </a14:hiddenFill>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3CA3A05-DC05-1CC5-ED65-5734138EE80C}"/>
              </a:ext>
            </a:extLst>
          </p:cNvPr>
          <p:cNvSpPr>
            <a:spLocks noGrp="1"/>
          </p:cNvSpPr>
          <p:nvPr>
            <p:ph type="title" hasCustomPrompt="1"/>
          </p:nvPr>
        </p:nvSpPr>
        <p:spPr/>
        <p:txBody>
          <a:bodyPr/>
          <a:lstStyle/>
          <a:p>
            <a:r>
              <a:rPr lang="en-US" dirty="0"/>
              <a:t>Click to add title</a:t>
            </a:r>
          </a:p>
        </p:txBody>
      </p:sp>
      <p:sp>
        <p:nvSpPr>
          <p:cNvPr id="3" name="Date Placeholder 2">
            <a:extLst>
              <a:ext uri="{FF2B5EF4-FFF2-40B4-BE49-F238E27FC236}">
                <a16:creationId xmlns:a16="http://schemas.microsoft.com/office/drawing/2014/main" id="{84022F7E-4713-F54B-0D06-50B8F5080741}"/>
              </a:ext>
            </a:extLst>
          </p:cNvPr>
          <p:cNvSpPr>
            <a:spLocks noGrp="1"/>
          </p:cNvSpPr>
          <p:nvPr>
            <p:ph type="dt" sz="half" idx="10"/>
          </p:nvPr>
        </p:nvSpPr>
        <p:spPr/>
        <p:txBody>
          <a:bodyPr/>
          <a:lstStyle/>
          <a:p>
            <a:fld id="{CD6FB6BF-6617-D64D-B620-750DF5173AE2}" type="datetime1">
              <a:rPr lang="en-US" smtClean="0"/>
              <a:t>5/19/2025</a:t>
            </a:fld>
            <a:endParaRPr lang="en-US" dirty="0"/>
          </a:p>
        </p:txBody>
      </p:sp>
      <p:sp>
        <p:nvSpPr>
          <p:cNvPr id="7" name="Footer Placeholder 6">
            <a:extLst>
              <a:ext uri="{FF2B5EF4-FFF2-40B4-BE49-F238E27FC236}">
                <a16:creationId xmlns:a16="http://schemas.microsoft.com/office/drawing/2014/main" id="{E800DDDC-1A7E-DB83-3DF7-C1422F0007E3}"/>
              </a:ext>
            </a:extLst>
          </p:cNvPr>
          <p:cNvSpPr>
            <a:spLocks noGrp="1"/>
          </p:cNvSpPr>
          <p:nvPr>
            <p:ph type="ftr" sz="quarter" idx="11"/>
          </p:nvPr>
        </p:nvSpPr>
        <p:spPr/>
        <p:txBody>
          <a:bodyPr/>
          <a:lstStyle/>
          <a:p>
            <a:r>
              <a:rPr lang="en-US" dirty="0"/>
              <a:t>© 2024 Cognizant | Private</a:t>
            </a:r>
          </a:p>
        </p:txBody>
      </p:sp>
      <p:sp>
        <p:nvSpPr>
          <p:cNvPr id="8" name="Slide Number Placeholder 7">
            <a:extLst>
              <a:ext uri="{FF2B5EF4-FFF2-40B4-BE49-F238E27FC236}">
                <a16:creationId xmlns:a16="http://schemas.microsoft.com/office/drawing/2014/main" id="{ACBA0657-9DC2-4B9A-96F7-59E8C05D92C8}"/>
              </a:ext>
            </a:extLst>
          </p:cNvPr>
          <p:cNvSpPr>
            <a:spLocks noGrp="1"/>
          </p:cNvSpPr>
          <p:nvPr>
            <p:ph type="sldNum" sz="quarter" idx="12"/>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84711064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86AB16-C89B-C286-D054-A2D5DB5C460C}"/>
              </a:ext>
            </a:extLst>
          </p:cNvPr>
          <p:cNvSpPr>
            <a:spLocks noGrp="1"/>
          </p:cNvSpPr>
          <p:nvPr>
            <p:ph type="title" hasCustomPrompt="1"/>
          </p:nvPr>
        </p:nvSpPr>
        <p:spPr>
          <a:xfrm>
            <a:off x="457200" y="-357975"/>
            <a:ext cx="11277600" cy="193899"/>
          </a:xfrm>
        </p:spPr>
        <p:txBody>
          <a:bodyPr anchor="b" anchorCtr="0"/>
          <a:lstStyle>
            <a:lvl1pPr>
              <a:defRPr sz="1400"/>
            </a:lvl1pPr>
          </a:lstStyle>
          <a:p>
            <a:r>
              <a:rPr lang="en-US" dirty="0"/>
              <a:t>Click to add title (for accessibility purposes)</a:t>
            </a:r>
          </a:p>
        </p:txBody>
      </p:sp>
      <p:sp>
        <p:nvSpPr>
          <p:cNvPr id="2" name="Date Placeholder 1">
            <a:extLst>
              <a:ext uri="{FF2B5EF4-FFF2-40B4-BE49-F238E27FC236}">
                <a16:creationId xmlns:a16="http://schemas.microsoft.com/office/drawing/2014/main" id="{782BD780-BD7C-D16D-9867-3767997FAF91}"/>
              </a:ext>
            </a:extLst>
          </p:cNvPr>
          <p:cNvSpPr>
            <a:spLocks noGrp="1"/>
          </p:cNvSpPr>
          <p:nvPr>
            <p:ph type="dt" sz="half" idx="10"/>
          </p:nvPr>
        </p:nvSpPr>
        <p:spPr/>
        <p:txBody>
          <a:bodyPr/>
          <a:lstStyle/>
          <a:p>
            <a:fld id="{8D0CC1A4-EC1E-954F-93E3-20FAE017D170}" type="datetime1">
              <a:rPr lang="en-US" smtClean="0"/>
              <a:t>5/19/2025</a:t>
            </a:fld>
            <a:endParaRPr lang="en-US" dirty="0"/>
          </a:p>
        </p:txBody>
      </p:sp>
      <p:sp>
        <p:nvSpPr>
          <p:cNvPr id="7" name="Footer Placeholder 6">
            <a:extLst>
              <a:ext uri="{FF2B5EF4-FFF2-40B4-BE49-F238E27FC236}">
                <a16:creationId xmlns:a16="http://schemas.microsoft.com/office/drawing/2014/main" id="{A5ABA333-FF45-AB19-E8F1-74BC796D7D7D}"/>
              </a:ext>
            </a:extLst>
          </p:cNvPr>
          <p:cNvSpPr>
            <a:spLocks noGrp="1"/>
          </p:cNvSpPr>
          <p:nvPr>
            <p:ph type="ftr" sz="quarter" idx="11"/>
          </p:nvPr>
        </p:nvSpPr>
        <p:spPr/>
        <p:txBody>
          <a:bodyPr/>
          <a:lstStyle/>
          <a:p>
            <a:r>
              <a:rPr lang="en-US" dirty="0"/>
              <a:t>© 2024 Cognizant | Private</a:t>
            </a:r>
          </a:p>
        </p:txBody>
      </p:sp>
      <p:sp>
        <p:nvSpPr>
          <p:cNvPr id="8" name="Slide Number Placeholder 7">
            <a:extLst>
              <a:ext uri="{FF2B5EF4-FFF2-40B4-BE49-F238E27FC236}">
                <a16:creationId xmlns:a16="http://schemas.microsoft.com/office/drawing/2014/main" id="{D83C6AAA-8E03-CCE1-302E-C26D372E0547}"/>
              </a:ext>
            </a:extLst>
          </p:cNvPr>
          <p:cNvSpPr>
            <a:spLocks noGrp="1"/>
          </p:cNvSpPr>
          <p:nvPr>
            <p:ph type="sldNum" sz="quarter" idx="12"/>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41404100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40CFA-C95C-83CB-71E9-4274D942BC47}"/>
              </a:ext>
            </a:extLst>
          </p:cNvPr>
          <p:cNvSpPr>
            <a:spLocks noGrp="1"/>
          </p:cNvSpPr>
          <p:nvPr>
            <p:ph type="title" hasCustomPrompt="1"/>
          </p:nvPr>
        </p:nvSpPr>
        <p:spPr>
          <a:xfrm>
            <a:off x="457200" y="457200"/>
            <a:ext cx="11277600" cy="332399"/>
          </a:xfrm>
        </p:spPr>
        <p:txBody>
          <a:bodyPr/>
          <a:lstStyle/>
          <a:p>
            <a:r>
              <a:rPr lang="en-US" dirty="0"/>
              <a:t>Click to add title</a:t>
            </a:r>
          </a:p>
        </p:txBody>
      </p:sp>
      <p:sp>
        <p:nvSpPr>
          <p:cNvPr id="3" name="Text Placeholder 2">
            <a:extLst>
              <a:ext uri="{FF2B5EF4-FFF2-40B4-BE49-F238E27FC236}">
                <a16:creationId xmlns:a16="http://schemas.microsoft.com/office/drawing/2014/main" id="{2FBB040B-AA5C-6A8F-D56C-52A1535E2C6D}"/>
              </a:ext>
            </a:extLst>
          </p:cNvPr>
          <p:cNvSpPr>
            <a:spLocks noGrp="1"/>
          </p:cNvSpPr>
          <p:nvPr>
            <p:ph type="body" idx="1" hasCustomPrompt="1"/>
          </p:nvPr>
        </p:nvSpPr>
        <p:spPr>
          <a:xfrm>
            <a:off x="457199" y="1447800"/>
            <a:ext cx="5212080" cy="281103"/>
          </a:xfrm>
        </p:spPr>
        <p:txBody>
          <a:bodyPr anchor="b">
            <a:spAutoFit/>
          </a:bodyPr>
          <a:lstStyle>
            <a:lvl1pPr marL="0" indent="0">
              <a:lnSpc>
                <a:spcPct val="100000"/>
              </a:lnSpc>
              <a:spcAft>
                <a:spcPts val="0"/>
              </a:spcAft>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4" name="Content Placeholder 3">
            <a:extLst>
              <a:ext uri="{FF2B5EF4-FFF2-40B4-BE49-F238E27FC236}">
                <a16:creationId xmlns:a16="http://schemas.microsoft.com/office/drawing/2014/main" id="{D0973171-3D9B-E0BE-A9C6-BFF552EC6163}"/>
              </a:ext>
            </a:extLst>
          </p:cNvPr>
          <p:cNvSpPr>
            <a:spLocks noGrp="1"/>
          </p:cNvSpPr>
          <p:nvPr>
            <p:ph sz="half" idx="2" hasCustomPrompt="1"/>
          </p:nvPr>
        </p:nvSpPr>
        <p:spPr>
          <a:xfrm>
            <a:off x="457199" y="1943099"/>
            <a:ext cx="5212080" cy="384048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5" name="Text Placeholder 4">
            <a:extLst>
              <a:ext uri="{FF2B5EF4-FFF2-40B4-BE49-F238E27FC236}">
                <a16:creationId xmlns:a16="http://schemas.microsoft.com/office/drawing/2014/main" id="{73D4243E-50F7-E6A4-A28E-F299D4BD0477}"/>
              </a:ext>
            </a:extLst>
          </p:cNvPr>
          <p:cNvSpPr>
            <a:spLocks noGrp="1"/>
          </p:cNvSpPr>
          <p:nvPr>
            <p:ph type="body" sz="quarter" idx="3" hasCustomPrompt="1"/>
          </p:nvPr>
        </p:nvSpPr>
        <p:spPr>
          <a:xfrm>
            <a:off x="6522720" y="1447800"/>
            <a:ext cx="5183188" cy="281103"/>
          </a:xfrm>
        </p:spPr>
        <p:txBody>
          <a:bodyPr anchor="b">
            <a:spAutoFit/>
          </a:bodyPr>
          <a:lstStyle>
            <a:lvl1pPr marL="0" indent="0">
              <a:lnSpc>
                <a:spcPct val="100000"/>
              </a:lnSpc>
              <a:spcAft>
                <a:spcPts val="0"/>
              </a:spcAft>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6" name="Content Placeholder 5">
            <a:extLst>
              <a:ext uri="{FF2B5EF4-FFF2-40B4-BE49-F238E27FC236}">
                <a16:creationId xmlns:a16="http://schemas.microsoft.com/office/drawing/2014/main" id="{E9290F11-9C52-DB05-1E6C-9491409F37B3}"/>
              </a:ext>
            </a:extLst>
          </p:cNvPr>
          <p:cNvSpPr>
            <a:spLocks noGrp="1"/>
          </p:cNvSpPr>
          <p:nvPr>
            <p:ph sz="quarter" idx="4" hasCustomPrompt="1"/>
          </p:nvPr>
        </p:nvSpPr>
        <p:spPr>
          <a:xfrm>
            <a:off x="6522720" y="1943099"/>
            <a:ext cx="5212080" cy="3840480"/>
          </a:xfrm>
        </p:spPr>
        <p:txBody>
          <a:bodyPr/>
          <a:lstStyle>
            <a:lvl1pPr marL="0" indent="0">
              <a:buNone/>
              <a:defRPr/>
            </a:lvl1pPr>
          </a:lstStyle>
          <a:p>
            <a:pPr marL="182880" marR="0" lvl="0" indent="-182880" algn="l" defTabSz="914400" rtl="0" eaLnBrk="1" fontAlgn="auto" latinLnBrk="0" hangingPunct="1">
              <a:lnSpc>
                <a:spcPct val="110000"/>
              </a:lnSpc>
              <a:spcBef>
                <a:spcPts val="600"/>
              </a:spcBef>
              <a:spcAft>
                <a:spcPts val="0"/>
              </a:spcAft>
              <a:buClr>
                <a:schemeClr val="tx1"/>
              </a:buClr>
              <a:buSzTx/>
              <a:buFont typeface="Arial" panose="020B0604020202020204" pitchFamily="34" charset="0"/>
              <a:buChar char="•"/>
              <a:tabLst/>
              <a:defRPr/>
            </a:pPr>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cxnSp>
        <p:nvCxnSpPr>
          <p:cNvPr id="11" name="Straight Connector 10">
            <a:extLst>
              <a:ext uri="{FF2B5EF4-FFF2-40B4-BE49-F238E27FC236}">
                <a16:creationId xmlns:a16="http://schemas.microsoft.com/office/drawing/2014/main" id="{CAC5B4FD-126E-C923-20FE-0F5752D73F74}"/>
              </a:ext>
            </a:extLst>
          </p:cNvPr>
          <p:cNvCxnSpPr>
            <a:cxnSpLocks/>
          </p:cNvCxnSpPr>
          <p:nvPr/>
        </p:nvCxnSpPr>
        <p:spPr>
          <a:xfrm>
            <a:off x="6096000" y="1444752"/>
            <a:ext cx="0" cy="425608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Date Placeholder 11">
            <a:extLst>
              <a:ext uri="{FF2B5EF4-FFF2-40B4-BE49-F238E27FC236}">
                <a16:creationId xmlns:a16="http://schemas.microsoft.com/office/drawing/2014/main" id="{3935A7ED-6F86-9D0C-DCB0-7B1E2AC5270D}"/>
              </a:ext>
            </a:extLst>
          </p:cNvPr>
          <p:cNvSpPr>
            <a:spLocks noGrp="1"/>
          </p:cNvSpPr>
          <p:nvPr>
            <p:ph type="dt" sz="half" idx="10"/>
          </p:nvPr>
        </p:nvSpPr>
        <p:spPr/>
        <p:txBody>
          <a:bodyPr/>
          <a:lstStyle/>
          <a:p>
            <a:fld id="{2C2AF87E-BB6C-C34C-94E2-85566BBDC140}" type="datetime1">
              <a:rPr lang="en-US" smtClean="0"/>
              <a:t>5/19/2025</a:t>
            </a:fld>
            <a:endParaRPr lang="en-US" dirty="0"/>
          </a:p>
        </p:txBody>
      </p:sp>
      <p:sp>
        <p:nvSpPr>
          <p:cNvPr id="13" name="Footer Placeholder 12">
            <a:extLst>
              <a:ext uri="{FF2B5EF4-FFF2-40B4-BE49-F238E27FC236}">
                <a16:creationId xmlns:a16="http://schemas.microsoft.com/office/drawing/2014/main" id="{3B6D255F-8835-8DBB-9F90-569D07917B7B}"/>
              </a:ext>
            </a:extLst>
          </p:cNvPr>
          <p:cNvSpPr>
            <a:spLocks noGrp="1"/>
          </p:cNvSpPr>
          <p:nvPr>
            <p:ph type="ftr" sz="quarter" idx="11"/>
          </p:nvPr>
        </p:nvSpPr>
        <p:spPr/>
        <p:txBody>
          <a:bodyPr/>
          <a:lstStyle/>
          <a:p>
            <a:r>
              <a:rPr lang="en-US" dirty="0"/>
              <a:t>© 2024 Cognizant | Private</a:t>
            </a:r>
          </a:p>
        </p:txBody>
      </p:sp>
      <p:sp>
        <p:nvSpPr>
          <p:cNvPr id="14" name="Slide Number Placeholder 13">
            <a:extLst>
              <a:ext uri="{FF2B5EF4-FFF2-40B4-BE49-F238E27FC236}">
                <a16:creationId xmlns:a16="http://schemas.microsoft.com/office/drawing/2014/main" id="{22927497-DF06-5FD3-E29B-027FB589C8A5}"/>
              </a:ext>
            </a:extLst>
          </p:cNvPr>
          <p:cNvSpPr>
            <a:spLocks noGrp="1"/>
          </p:cNvSpPr>
          <p:nvPr>
            <p:ph type="sldNum" sz="quarter" idx="12"/>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93345791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hree column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40CFA-C95C-83CB-71E9-4274D942BC47}"/>
              </a:ext>
            </a:extLst>
          </p:cNvPr>
          <p:cNvSpPr>
            <a:spLocks noGrp="1"/>
          </p:cNvSpPr>
          <p:nvPr>
            <p:ph type="title" hasCustomPrompt="1"/>
          </p:nvPr>
        </p:nvSpPr>
        <p:spPr>
          <a:xfrm>
            <a:off x="457200" y="457200"/>
            <a:ext cx="11277600" cy="332399"/>
          </a:xfrm>
        </p:spPr>
        <p:txBody>
          <a:bodyPr/>
          <a:lstStyle/>
          <a:p>
            <a:r>
              <a:rPr lang="en-US"/>
              <a:t>Click to add title</a:t>
            </a:r>
          </a:p>
        </p:txBody>
      </p:sp>
      <p:sp>
        <p:nvSpPr>
          <p:cNvPr id="3" name="Text Placeholder 2">
            <a:extLst>
              <a:ext uri="{FF2B5EF4-FFF2-40B4-BE49-F238E27FC236}">
                <a16:creationId xmlns:a16="http://schemas.microsoft.com/office/drawing/2014/main" id="{2FBB040B-AA5C-6A8F-D56C-52A1535E2C6D}"/>
              </a:ext>
            </a:extLst>
          </p:cNvPr>
          <p:cNvSpPr>
            <a:spLocks noGrp="1"/>
          </p:cNvSpPr>
          <p:nvPr>
            <p:ph type="body" idx="1" hasCustomPrompt="1"/>
          </p:nvPr>
        </p:nvSpPr>
        <p:spPr>
          <a:xfrm>
            <a:off x="457200" y="1444752"/>
            <a:ext cx="3474720" cy="281103"/>
          </a:xfrm>
        </p:spPr>
        <p:txBody>
          <a:bodyPr wrap="square" anchor="b">
            <a:spAutoFit/>
          </a:bodyPr>
          <a:lstStyle>
            <a:lvl1pPr marL="0" indent="0">
              <a:lnSpc>
                <a:spcPct val="100000"/>
              </a:lnSpc>
              <a:spcAft>
                <a:spcPts val="0"/>
              </a:spcAft>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4" name="Content Placeholder 3">
            <a:extLst>
              <a:ext uri="{FF2B5EF4-FFF2-40B4-BE49-F238E27FC236}">
                <a16:creationId xmlns:a16="http://schemas.microsoft.com/office/drawing/2014/main" id="{D0973171-3D9B-E0BE-A9C6-BFF552EC6163}"/>
              </a:ext>
            </a:extLst>
          </p:cNvPr>
          <p:cNvSpPr>
            <a:spLocks noGrp="1"/>
          </p:cNvSpPr>
          <p:nvPr>
            <p:ph sz="half" idx="2" hasCustomPrompt="1"/>
          </p:nvPr>
        </p:nvSpPr>
        <p:spPr>
          <a:xfrm>
            <a:off x="457199" y="1943099"/>
            <a:ext cx="3474720" cy="384048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4th level text</a:t>
            </a:r>
          </a:p>
        </p:txBody>
      </p:sp>
      <p:sp>
        <p:nvSpPr>
          <p:cNvPr id="5" name="Text Placeholder 4">
            <a:extLst>
              <a:ext uri="{FF2B5EF4-FFF2-40B4-BE49-F238E27FC236}">
                <a16:creationId xmlns:a16="http://schemas.microsoft.com/office/drawing/2014/main" id="{73D4243E-50F7-E6A4-A28E-F299D4BD0477}"/>
              </a:ext>
            </a:extLst>
          </p:cNvPr>
          <p:cNvSpPr>
            <a:spLocks noGrp="1"/>
          </p:cNvSpPr>
          <p:nvPr>
            <p:ph type="body" sz="quarter" idx="3" hasCustomPrompt="1"/>
          </p:nvPr>
        </p:nvSpPr>
        <p:spPr>
          <a:xfrm>
            <a:off x="4358640" y="1444752"/>
            <a:ext cx="3474720" cy="281103"/>
          </a:xfrm>
        </p:spPr>
        <p:txBody>
          <a:bodyPr wrap="square" anchor="b">
            <a:spAutoFit/>
          </a:bodyPr>
          <a:lstStyle>
            <a:lvl1pPr marL="0" indent="0">
              <a:lnSpc>
                <a:spcPct val="100000"/>
              </a:lnSpc>
              <a:spcAft>
                <a:spcPts val="0"/>
              </a:spcAft>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6" name="Content Placeholder 5">
            <a:extLst>
              <a:ext uri="{FF2B5EF4-FFF2-40B4-BE49-F238E27FC236}">
                <a16:creationId xmlns:a16="http://schemas.microsoft.com/office/drawing/2014/main" id="{E9290F11-9C52-DB05-1E6C-9491409F37B3}"/>
              </a:ext>
            </a:extLst>
          </p:cNvPr>
          <p:cNvSpPr>
            <a:spLocks noGrp="1"/>
          </p:cNvSpPr>
          <p:nvPr>
            <p:ph sz="quarter" idx="4" hasCustomPrompt="1"/>
          </p:nvPr>
        </p:nvSpPr>
        <p:spPr>
          <a:xfrm>
            <a:off x="4358640" y="1943099"/>
            <a:ext cx="3474720" cy="3840480"/>
          </a:xfrm>
        </p:spPr>
        <p:txBody>
          <a:bodyPr/>
          <a:lstStyle/>
          <a:p>
            <a:pPr lvl="0"/>
            <a:r>
              <a:rPr lang="en-US" dirty="0"/>
              <a:t>Click to add content</a:t>
            </a:r>
          </a:p>
          <a:p>
            <a:pPr lvl="1"/>
            <a:r>
              <a:rPr lang="en-US" dirty="0"/>
              <a:t>2nd level</a:t>
            </a:r>
          </a:p>
          <a:p>
            <a:pPr lvl="2"/>
            <a:r>
              <a:rPr lang="en-US" dirty="0"/>
              <a:t>3rd level text</a:t>
            </a:r>
          </a:p>
          <a:p>
            <a:pPr lvl="3"/>
            <a:r>
              <a:rPr lang="en-US" dirty="0"/>
              <a:t>4th level text</a:t>
            </a:r>
          </a:p>
          <a:p>
            <a:pPr lvl="4"/>
            <a:r>
              <a:rPr lang="en-US" dirty="0"/>
              <a:t>4th level text</a:t>
            </a:r>
          </a:p>
        </p:txBody>
      </p:sp>
      <p:sp>
        <p:nvSpPr>
          <p:cNvPr id="11" name="Text Placeholder 4">
            <a:extLst>
              <a:ext uri="{FF2B5EF4-FFF2-40B4-BE49-F238E27FC236}">
                <a16:creationId xmlns:a16="http://schemas.microsoft.com/office/drawing/2014/main" id="{86FD443D-34B0-9A83-29DB-8F197FDBF4CC}"/>
              </a:ext>
            </a:extLst>
          </p:cNvPr>
          <p:cNvSpPr>
            <a:spLocks noGrp="1"/>
          </p:cNvSpPr>
          <p:nvPr>
            <p:ph type="body" sz="quarter" idx="14" hasCustomPrompt="1"/>
          </p:nvPr>
        </p:nvSpPr>
        <p:spPr>
          <a:xfrm>
            <a:off x="8260080" y="1444752"/>
            <a:ext cx="3474720" cy="281103"/>
          </a:xfrm>
        </p:spPr>
        <p:txBody>
          <a:bodyPr wrap="square" anchor="b">
            <a:spAutoFit/>
          </a:bodyPr>
          <a:lstStyle>
            <a:lvl1pPr marL="0" indent="0">
              <a:lnSpc>
                <a:spcPct val="100000"/>
              </a:lnSpc>
              <a:spcAft>
                <a:spcPts val="0"/>
              </a:spcAft>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12" name="Content Placeholder 5">
            <a:extLst>
              <a:ext uri="{FF2B5EF4-FFF2-40B4-BE49-F238E27FC236}">
                <a16:creationId xmlns:a16="http://schemas.microsoft.com/office/drawing/2014/main" id="{149D936A-CA93-6EC3-649C-C64805636A41}"/>
              </a:ext>
            </a:extLst>
          </p:cNvPr>
          <p:cNvSpPr>
            <a:spLocks noGrp="1"/>
          </p:cNvSpPr>
          <p:nvPr>
            <p:ph sz="quarter" idx="15" hasCustomPrompt="1"/>
          </p:nvPr>
        </p:nvSpPr>
        <p:spPr>
          <a:xfrm>
            <a:off x="8260080" y="1943099"/>
            <a:ext cx="3474720" cy="384048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4th level text</a:t>
            </a:r>
          </a:p>
        </p:txBody>
      </p:sp>
      <p:cxnSp>
        <p:nvCxnSpPr>
          <p:cNvPr id="13" name="Straight Connector 12">
            <a:extLst>
              <a:ext uri="{FF2B5EF4-FFF2-40B4-BE49-F238E27FC236}">
                <a16:creationId xmlns:a16="http://schemas.microsoft.com/office/drawing/2014/main" id="{68E36702-0CEF-D114-17AE-83A7C377C9A7}"/>
              </a:ext>
            </a:extLst>
          </p:cNvPr>
          <p:cNvCxnSpPr>
            <a:cxnSpLocks/>
          </p:cNvCxnSpPr>
          <p:nvPr/>
        </p:nvCxnSpPr>
        <p:spPr>
          <a:xfrm>
            <a:off x="4145280" y="1438275"/>
            <a:ext cx="0" cy="425608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B5AB7EC-316C-897C-CA19-9CEC9B880398}"/>
              </a:ext>
            </a:extLst>
          </p:cNvPr>
          <p:cNvCxnSpPr>
            <a:cxnSpLocks/>
          </p:cNvCxnSpPr>
          <p:nvPr/>
        </p:nvCxnSpPr>
        <p:spPr>
          <a:xfrm>
            <a:off x="8046720" y="1438275"/>
            <a:ext cx="0" cy="425608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Date Placeholder 15">
            <a:extLst>
              <a:ext uri="{FF2B5EF4-FFF2-40B4-BE49-F238E27FC236}">
                <a16:creationId xmlns:a16="http://schemas.microsoft.com/office/drawing/2014/main" id="{F5B8B50B-AB16-A20B-185B-36DFF37B0A24}"/>
              </a:ext>
            </a:extLst>
          </p:cNvPr>
          <p:cNvSpPr>
            <a:spLocks noGrp="1"/>
          </p:cNvSpPr>
          <p:nvPr>
            <p:ph type="dt" sz="half" idx="16"/>
          </p:nvPr>
        </p:nvSpPr>
        <p:spPr/>
        <p:txBody>
          <a:bodyPr/>
          <a:lstStyle/>
          <a:p>
            <a:fld id="{BBF0144B-5F91-4D45-8592-3540D443DD15}" type="datetime1">
              <a:rPr lang="en-US" smtClean="0"/>
              <a:t>5/19/2025</a:t>
            </a:fld>
            <a:endParaRPr lang="en-US" dirty="0"/>
          </a:p>
        </p:txBody>
      </p:sp>
      <p:sp>
        <p:nvSpPr>
          <p:cNvPr id="17" name="Footer Placeholder 16">
            <a:extLst>
              <a:ext uri="{FF2B5EF4-FFF2-40B4-BE49-F238E27FC236}">
                <a16:creationId xmlns:a16="http://schemas.microsoft.com/office/drawing/2014/main" id="{05375221-EE8E-370B-A5A8-1CA07AEA3C8F}"/>
              </a:ext>
            </a:extLst>
          </p:cNvPr>
          <p:cNvSpPr>
            <a:spLocks noGrp="1"/>
          </p:cNvSpPr>
          <p:nvPr>
            <p:ph type="ftr" sz="quarter" idx="17"/>
          </p:nvPr>
        </p:nvSpPr>
        <p:spPr/>
        <p:txBody>
          <a:bodyPr/>
          <a:lstStyle/>
          <a:p>
            <a:r>
              <a:rPr lang="en-US" dirty="0"/>
              <a:t>© 2024 Cognizant | Private</a:t>
            </a:r>
          </a:p>
        </p:txBody>
      </p:sp>
      <p:sp>
        <p:nvSpPr>
          <p:cNvPr id="18" name="Slide Number Placeholder 17">
            <a:extLst>
              <a:ext uri="{FF2B5EF4-FFF2-40B4-BE49-F238E27FC236}">
                <a16:creationId xmlns:a16="http://schemas.microsoft.com/office/drawing/2014/main" id="{6267E76B-A742-758B-F8B4-A2ECF5BC1DDB}"/>
              </a:ext>
            </a:extLst>
          </p:cNvPr>
          <p:cNvSpPr>
            <a:spLocks noGrp="1"/>
          </p:cNvSpPr>
          <p:nvPr>
            <p:ph type="sldNum" sz="quarter" idx="18"/>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8224414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Cover 2">
    <p:bg>
      <p:bgRef idx="1001">
        <a:schemeClr val="bg2"/>
      </p:bgRef>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BBF4556C-7350-8344-8FD3-376E341E16C7}"/>
              </a:ext>
            </a:extLst>
          </p:cNvPr>
          <p:cNvSpPr>
            <a:spLocks noGrp="1"/>
          </p:cNvSpPr>
          <p:nvPr>
            <p:ph type="ctrTitle" hasCustomPrompt="1"/>
          </p:nvPr>
        </p:nvSpPr>
        <p:spPr>
          <a:xfrm>
            <a:off x="1005840" y="2431804"/>
            <a:ext cx="8712200" cy="997196"/>
          </a:xfrm>
        </p:spPr>
        <p:txBody>
          <a:bodyPr anchor="b">
            <a:spAutoFit/>
          </a:bodyPr>
          <a:lstStyle>
            <a:lvl1pPr algn="l">
              <a:defRPr sz="3600" b="1">
                <a:solidFill>
                  <a:schemeClr val="tx2"/>
                </a:solidFill>
              </a:defRPr>
            </a:lvl1pPr>
          </a:lstStyle>
          <a:p>
            <a:r>
              <a:rPr lang="en-US" dirty="0"/>
              <a:t>Click to add extra long presentation </a:t>
            </a:r>
            <a:br>
              <a:rPr lang="en-US" dirty="0"/>
            </a:br>
            <a:r>
              <a:rPr lang="en-US" dirty="0"/>
              <a:t>title Arial 36pt bold</a:t>
            </a:r>
          </a:p>
        </p:txBody>
      </p:sp>
      <p:sp>
        <p:nvSpPr>
          <p:cNvPr id="17" name="Subtitle 2">
            <a:extLst>
              <a:ext uri="{FF2B5EF4-FFF2-40B4-BE49-F238E27FC236}">
                <a16:creationId xmlns:a16="http://schemas.microsoft.com/office/drawing/2014/main" id="{57AC9073-4735-234C-8722-537F8383011D}"/>
              </a:ext>
            </a:extLst>
          </p:cNvPr>
          <p:cNvSpPr>
            <a:spLocks noGrp="1"/>
          </p:cNvSpPr>
          <p:nvPr>
            <p:ph type="subTitle" idx="1" hasCustomPrompt="1"/>
          </p:nvPr>
        </p:nvSpPr>
        <p:spPr>
          <a:xfrm>
            <a:off x="1005840" y="3885739"/>
            <a:ext cx="8712200" cy="276999"/>
          </a:xfrm>
          <a:prstGeom prst="rect">
            <a:avLst/>
          </a:prstGeom>
        </p:spPr>
        <p:txBody>
          <a:bodyPr wrap="square" lIns="0" tIns="0" rIns="0" bIns="0">
            <a:spAutoFit/>
          </a:bodyPr>
          <a:lstStyle>
            <a:lvl1pPr marL="0" indent="0" algn="l">
              <a:lnSpc>
                <a:spcPct val="90000"/>
              </a:lnSpc>
              <a:buNone/>
              <a:defRPr sz="2000">
                <a:solidFill>
                  <a:schemeClr val="accent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subtitle</a:t>
            </a:r>
          </a:p>
        </p:txBody>
      </p:sp>
      <p:sp>
        <p:nvSpPr>
          <p:cNvPr id="18" name="Text Placeholder 2">
            <a:extLst>
              <a:ext uri="{FF2B5EF4-FFF2-40B4-BE49-F238E27FC236}">
                <a16:creationId xmlns:a16="http://schemas.microsoft.com/office/drawing/2014/main" id="{FBEE8D4C-39E3-9745-8EF7-EE363873ECE4}"/>
              </a:ext>
            </a:extLst>
          </p:cNvPr>
          <p:cNvSpPr>
            <a:spLocks noGrp="1"/>
          </p:cNvSpPr>
          <p:nvPr>
            <p:ph type="body" idx="12" hasCustomPrompt="1"/>
          </p:nvPr>
        </p:nvSpPr>
        <p:spPr>
          <a:xfrm>
            <a:off x="1005840" y="5221922"/>
            <a:ext cx="4023360" cy="187359"/>
          </a:xfrm>
          <a:prstGeom prst="rect">
            <a:avLst/>
          </a:prstGeom>
        </p:spPr>
        <p:txBody>
          <a:bodyPr wrap="none">
            <a:spAutoFit/>
          </a:bodyPr>
          <a:lstStyle>
            <a:lvl1pPr marL="0" indent="0">
              <a:buNone/>
              <a:defRPr sz="1200">
                <a:solidFill>
                  <a:schemeClr val="tx1"/>
                </a:solidFill>
              </a:defRPr>
            </a:lvl1pPr>
            <a:lvl2pPr marL="457200" indent="0">
              <a:buNone/>
              <a:defRPr>
                <a:solidFill>
                  <a:schemeClr val="bg2"/>
                </a:solidFill>
              </a:defRPr>
            </a:lvl2pPr>
            <a:lvl3pPr marL="914400" indent="0">
              <a:buNone/>
              <a:defRPr>
                <a:solidFill>
                  <a:schemeClr val="bg2"/>
                </a:solidFill>
              </a:defRPr>
            </a:lvl3pPr>
            <a:lvl4pPr marL="1371600" indent="0">
              <a:buNone/>
              <a:defRPr>
                <a:solidFill>
                  <a:schemeClr val="bg2"/>
                </a:solidFill>
              </a:defRPr>
            </a:lvl4pPr>
            <a:lvl5pPr marL="1828800" indent="0">
              <a:buNone/>
              <a:defRPr>
                <a:solidFill>
                  <a:schemeClr val="bg2"/>
                </a:solidFill>
              </a:defRPr>
            </a:lvl5pPr>
          </a:lstStyle>
          <a:p>
            <a:pPr lvl="0"/>
            <a:r>
              <a:rPr lang="en-US" dirty="0"/>
              <a:t>Click to add date</a:t>
            </a:r>
          </a:p>
        </p:txBody>
      </p:sp>
      <p:pic>
        <p:nvPicPr>
          <p:cNvPr id="2" name="Cognizant Logo_rgb_rev_2023">
            <a:extLst>
              <a:ext uri="{FF2B5EF4-FFF2-40B4-BE49-F238E27FC236}">
                <a16:creationId xmlns:a16="http://schemas.microsoft.com/office/drawing/2014/main" id="{A289B6B7-484E-820F-55A6-B545B1D7FEA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bwMode="invGray">
          <a:xfrm>
            <a:off x="376990" y="1095300"/>
            <a:ext cx="2624328" cy="460654"/>
          </a:xfrm>
          <a:prstGeom prst="rect">
            <a:avLst/>
          </a:prstGeom>
        </p:spPr>
      </p:pic>
      <p:sp>
        <p:nvSpPr>
          <p:cNvPr id="5" name="Date Placeholder 4">
            <a:extLst>
              <a:ext uri="{FF2B5EF4-FFF2-40B4-BE49-F238E27FC236}">
                <a16:creationId xmlns:a16="http://schemas.microsoft.com/office/drawing/2014/main" id="{7ED7D619-D61B-E60B-63C9-B090CABB0105}"/>
              </a:ext>
            </a:extLst>
          </p:cNvPr>
          <p:cNvSpPr>
            <a:spLocks noGrp="1"/>
          </p:cNvSpPr>
          <p:nvPr>
            <p:ph type="dt" sz="half" idx="13"/>
          </p:nvPr>
        </p:nvSpPr>
        <p:spPr/>
        <p:txBody>
          <a:bodyPr/>
          <a:lstStyle/>
          <a:p>
            <a:fld id="{8A7A8D7F-117B-444E-ACF4-1566747F9641}" type="datetime1">
              <a:rPr lang="en-US" smtClean="0"/>
              <a:t>5/19/2025</a:t>
            </a:fld>
            <a:endParaRPr lang="en-US" dirty="0"/>
          </a:p>
        </p:txBody>
      </p:sp>
      <p:sp>
        <p:nvSpPr>
          <p:cNvPr id="6" name="Footer Placeholder 5">
            <a:extLst>
              <a:ext uri="{FF2B5EF4-FFF2-40B4-BE49-F238E27FC236}">
                <a16:creationId xmlns:a16="http://schemas.microsoft.com/office/drawing/2014/main" id="{70F51BFC-5EC2-9CD1-7F12-40FA9671C977}"/>
              </a:ext>
            </a:extLst>
          </p:cNvPr>
          <p:cNvSpPr>
            <a:spLocks noGrp="1"/>
          </p:cNvSpPr>
          <p:nvPr>
            <p:ph type="ftr" sz="quarter" idx="14"/>
          </p:nvPr>
        </p:nvSpPr>
        <p:spPr>
          <a:xfrm>
            <a:off x="1005840" y="6400800"/>
            <a:ext cx="1371600" cy="228600"/>
          </a:xfrm>
        </p:spPr>
        <p:txBody>
          <a:bodyPr/>
          <a:lstStyle/>
          <a:p>
            <a:r>
              <a:rPr lang="en-US" dirty="0"/>
              <a:t>© 2024 Cognizant | Private</a:t>
            </a:r>
          </a:p>
        </p:txBody>
      </p:sp>
      <p:sp>
        <p:nvSpPr>
          <p:cNvPr id="7" name="Slide Number Placeholder 6">
            <a:extLst>
              <a:ext uri="{FF2B5EF4-FFF2-40B4-BE49-F238E27FC236}">
                <a16:creationId xmlns:a16="http://schemas.microsoft.com/office/drawing/2014/main" id="{5A2E8399-6911-0E44-17E5-8C2D8297AA27}"/>
              </a:ext>
            </a:extLst>
          </p:cNvPr>
          <p:cNvSpPr>
            <a:spLocks noGrp="1"/>
          </p:cNvSpPr>
          <p:nvPr>
            <p:ph type="sldNum" sz="quarter" idx="15"/>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196313272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omparison horizontal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6F8A-83B2-A500-1463-2D0DF1140899}"/>
              </a:ext>
            </a:extLst>
          </p:cNvPr>
          <p:cNvSpPr>
            <a:spLocks noGrp="1"/>
          </p:cNvSpPr>
          <p:nvPr>
            <p:ph type="title" hasCustomPrompt="1"/>
          </p:nvPr>
        </p:nvSpPr>
        <p:spPr>
          <a:xfrm>
            <a:off x="457200" y="457200"/>
            <a:ext cx="11277600" cy="332399"/>
          </a:xfrm>
        </p:spPr>
        <p:txBody>
          <a:bodyPr/>
          <a:lstStyle/>
          <a:p>
            <a:r>
              <a:rPr lang="en-US"/>
              <a:t>Click to add title</a:t>
            </a:r>
          </a:p>
        </p:txBody>
      </p:sp>
      <p:sp>
        <p:nvSpPr>
          <p:cNvPr id="3" name="Content Placeholder 2">
            <a:extLst>
              <a:ext uri="{FF2B5EF4-FFF2-40B4-BE49-F238E27FC236}">
                <a16:creationId xmlns:a16="http://schemas.microsoft.com/office/drawing/2014/main" id="{3AA1FC49-269C-AAA4-005C-C327B0F1BCD0}"/>
              </a:ext>
            </a:extLst>
          </p:cNvPr>
          <p:cNvSpPr>
            <a:spLocks noGrp="1"/>
          </p:cNvSpPr>
          <p:nvPr>
            <p:ph idx="1" hasCustomPrompt="1"/>
          </p:nvPr>
        </p:nvSpPr>
        <p:spPr>
          <a:xfrm>
            <a:off x="3962400" y="1447800"/>
            <a:ext cx="7772400" cy="1308100"/>
          </a:xfrm>
        </p:spPr>
        <p:txBody>
          <a:bodyPr>
            <a:noAutofit/>
          </a:bodyPr>
          <a:lstStyle/>
          <a:p>
            <a:pPr lvl="0"/>
            <a:r>
              <a:rPr lang="en-US" dirty="0"/>
              <a:t>Click to add content</a:t>
            </a:r>
          </a:p>
          <a:p>
            <a:pPr lvl="1"/>
            <a:r>
              <a:rPr lang="en-US" dirty="0"/>
              <a:t>2nd level text</a:t>
            </a:r>
          </a:p>
          <a:p>
            <a:pPr lvl="2"/>
            <a:r>
              <a:rPr lang="en-US" dirty="0"/>
              <a:t>3rd level text</a:t>
            </a:r>
          </a:p>
        </p:txBody>
      </p:sp>
      <p:sp>
        <p:nvSpPr>
          <p:cNvPr id="9" name="Date Placeholder 8">
            <a:extLst>
              <a:ext uri="{FF2B5EF4-FFF2-40B4-BE49-F238E27FC236}">
                <a16:creationId xmlns:a16="http://schemas.microsoft.com/office/drawing/2014/main" id="{3DA6F676-1432-9BD5-293D-3B121AF2F0B9}"/>
              </a:ext>
            </a:extLst>
          </p:cNvPr>
          <p:cNvSpPr>
            <a:spLocks noGrp="1"/>
          </p:cNvSpPr>
          <p:nvPr>
            <p:ph type="dt" sz="half" idx="10"/>
          </p:nvPr>
        </p:nvSpPr>
        <p:spPr/>
        <p:txBody>
          <a:bodyPr/>
          <a:lstStyle/>
          <a:p>
            <a:fld id="{00A4357C-AC8D-DC4C-9095-09E2CD5356C5}" type="datetime1">
              <a:rPr lang="en-US" smtClean="0"/>
              <a:t>5/19/2025</a:t>
            </a:fld>
            <a:endParaRPr lang="en-US" dirty="0"/>
          </a:p>
        </p:txBody>
      </p:sp>
      <p:sp>
        <p:nvSpPr>
          <p:cNvPr id="10" name="Footer Placeholder 9">
            <a:extLst>
              <a:ext uri="{FF2B5EF4-FFF2-40B4-BE49-F238E27FC236}">
                <a16:creationId xmlns:a16="http://schemas.microsoft.com/office/drawing/2014/main" id="{B0C8C277-B1F1-8DA5-6AF5-ACB3ECF2B2EC}"/>
              </a:ext>
            </a:extLst>
          </p:cNvPr>
          <p:cNvSpPr>
            <a:spLocks noGrp="1"/>
          </p:cNvSpPr>
          <p:nvPr>
            <p:ph type="ftr" sz="quarter" idx="11"/>
          </p:nvPr>
        </p:nvSpPr>
        <p:spPr/>
        <p:txBody>
          <a:bodyPr/>
          <a:lstStyle/>
          <a:p>
            <a:r>
              <a:rPr lang="en-US" dirty="0"/>
              <a:t>© 2024 Cognizant | Private</a:t>
            </a:r>
          </a:p>
        </p:txBody>
      </p:sp>
      <p:sp>
        <p:nvSpPr>
          <p:cNvPr id="11" name="Slide Number Placeholder 10">
            <a:extLst>
              <a:ext uri="{FF2B5EF4-FFF2-40B4-BE49-F238E27FC236}">
                <a16:creationId xmlns:a16="http://schemas.microsoft.com/office/drawing/2014/main" id="{80F779E1-4E24-F611-3CF0-B2C64B13509B}"/>
              </a:ext>
            </a:extLst>
          </p:cNvPr>
          <p:cNvSpPr>
            <a:spLocks noGrp="1"/>
          </p:cNvSpPr>
          <p:nvPr>
            <p:ph type="sldNum" sz="quarter" idx="12"/>
          </p:nvPr>
        </p:nvSpPr>
        <p:spPr/>
        <p:txBody>
          <a:bodyPr/>
          <a:lstStyle/>
          <a:p>
            <a:fld id="{38826FC0-333C-E549-9FA3-0EE43DF298A3}" type="slidenum">
              <a:rPr lang="en-US" smtClean="0"/>
              <a:pPr/>
              <a:t>‹#›</a:t>
            </a:fld>
            <a:endParaRPr lang="en-US" dirty="0"/>
          </a:p>
        </p:txBody>
      </p:sp>
      <p:sp>
        <p:nvSpPr>
          <p:cNvPr id="6" name="Text Placeholder 5">
            <a:extLst>
              <a:ext uri="{FF2B5EF4-FFF2-40B4-BE49-F238E27FC236}">
                <a16:creationId xmlns:a16="http://schemas.microsoft.com/office/drawing/2014/main" id="{E5983A4D-2A2C-B635-2F97-8FF9365D1E60}"/>
              </a:ext>
            </a:extLst>
          </p:cNvPr>
          <p:cNvSpPr>
            <a:spLocks noGrp="1"/>
          </p:cNvSpPr>
          <p:nvPr>
            <p:ph type="body" sz="quarter" idx="13" hasCustomPrompt="1"/>
          </p:nvPr>
        </p:nvSpPr>
        <p:spPr>
          <a:xfrm>
            <a:off x="457200" y="1447800"/>
            <a:ext cx="2971800" cy="1308100"/>
          </a:xfrm>
        </p:spPr>
        <p:txBody>
          <a:bodyPr>
            <a:noAutofit/>
          </a:bodyPr>
          <a:lstStyle>
            <a:lvl1pPr marL="0" indent="0">
              <a:buNone/>
              <a:defRPr sz="1800" b="1">
                <a:solidFill>
                  <a:schemeClr val="accent2"/>
                </a:solidFill>
              </a:defRPr>
            </a:lvl1pPr>
          </a:lstStyle>
          <a:p>
            <a:pPr lvl="0"/>
            <a:r>
              <a:rPr lang="en-US" dirty="0"/>
              <a:t>Subtitle here</a:t>
            </a:r>
          </a:p>
        </p:txBody>
      </p:sp>
      <p:cxnSp>
        <p:nvCxnSpPr>
          <p:cNvPr id="7" name="Straight Connector 6">
            <a:extLst>
              <a:ext uri="{FF2B5EF4-FFF2-40B4-BE49-F238E27FC236}">
                <a16:creationId xmlns:a16="http://schemas.microsoft.com/office/drawing/2014/main" id="{D44ACB01-6B78-648D-EBF4-7043D32A4DCC}"/>
              </a:ext>
            </a:extLst>
          </p:cNvPr>
          <p:cNvCxnSpPr>
            <a:cxnSpLocks/>
          </p:cNvCxnSpPr>
          <p:nvPr/>
        </p:nvCxnSpPr>
        <p:spPr>
          <a:xfrm>
            <a:off x="452438" y="2847490"/>
            <a:ext cx="2971800" cy="0"/>
          </a:xfrm>
          <a:prstGeom prst="line">
            <a:avLst/>
          </a:prstGeom>
          <a:ln w="1587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B55E037-1D4C-9E0D-9DB6-DCBB7033AC21}"/>
              </a:ext>
            </a:extLst>
          </p:cNvPr>
          <p:cNvCxnSpPr>
            <a:cxnSpLocks/>
          </p:cNvCxnSpPr>
          <p:nvPr/>
        </p:nvCxnSpPr>
        <p:spPr>
          <a:xfrm>
            <a:off x="3962400" y="2847490"/>
            <a:ext cx="7772400" cy="0"/>
          </a:xfrm>
          <a:prstGeom prst="line">
            <a:avLst/>
          </a:prstGeom>
          <a:ln w="1587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4B4CBE33-0E3B-B5D6-D276-A5FBB088DD56}"/>
              </a:ext>
            </a:extLst>
          </p:cNvPr>
          <p:cNvSpPr>
            <a:spLocks noGrp="1"/>
          </p:cNvSpPr>
          <p:nvPr>
            <p:ph idx="14" hasCustomPrompt="1"/>
          </p:nvPr>
        </p:nvSpPr>
        <p:spPr>
          <a:xfrm>
            <a:off x="3962400" y="2939080"/>
            <a:ext cx="7772400" cy="1308100"/>
          </a:xfrm>
        </p:spPr>
        <p:txBody>
          <a:bodyPr>
            <a:noAutofit/>
          </a:bodyPr>
          <a:lstStyle/>
          <a:p>
            <a:pPr lvl="0"/>
            <a:r>
              <a:rPr lang="en-US"/>
              <a:t>Click to add content</a:t>
            </a:r>
          </a:p>
          <a:p>
            <a:pPr lvl="1"/>
            <a:r>
              <a:rPr lang="en-US"/>
              <a:t>2nd level text</a:t>
            </a:r>
          </a:p>
          <a:p>
            <a:pPr lvl="2"/>
            <a:r>
              <a:rPr lang="en-US"/>
              <a:t>3rd level text</a:t>
            </a:r>
          </a:p>
        </p:txBody>
      </p:sp>
      <p:sp>
        <p:nvSpPr>
          <p:cNvPr id="15" name="Text Placeholder 5">
            <a:extLst>
              <a:ext uri="{FF2B5EF4-FFF2-40B4-BE49-F238E27FC236}">
                <a16:creationId xmlns:a16="http://schemas.microsoft.com/office/drawing/2014/main" id="{300D1863-6D9F-D386-3272-7AE775F597AD}"/>
              </a:ext>
            </a:extLst>
          </p:cNvPr>
          <p:cNvSpPr>
            <a:spLocks noGrp="1"/>
          </p:cNvSpPr>
          <p:nvPr>
            <p:ph type="body" sz="quarter" idx="15" hasCustomPrompt="1"/>
          </p:nvPr>
        </p:nvSpPr>
        <p:spPr>
          <a:xfrm>
            <a:off x="457200" y="2939080"/>
            <a:ext cx="2971800" cy="1308100"/>
          </a:xfrm>
        </p:spPr>
        <p:txBody>
          <a:bodyPr>
            <a:noAutofit/>
          </a:bodyPr>
          <a:lstStyle>
            <a:lvl1pPr marL="0" indent="0">
              <a:buNone/>
              <a:defRPr sz="1800" b="1">
                <a:solidFill>
                  <a:schemeClr val="accent2"/>
                </a:solidFill>
              </a:defRPr>
            </a:lvl1pPr>
          </a:lstStyle>
          <a:p>
            <a:pPr lvl="0"/>
            <a:r>
              <a:rPr lang="en-US" dirty="0"/>
              <a:t>Subtitle here</a:t>
            </a:r>
          </a:p>
        </p:txBody>
      </p:sp>
      <p:cxnSp>
        <p:nvCxnSpPr>
          <p:cNvPr id="16" name="Straight Connector 15">
            <a:extLst>
              <a:ext uri="{FF2B5EF4-FFF2-40B4-BE49-F238E27FC236}">
                <a16:creationId xmlns:a16="http://schemas.microsoft.com/office/drawing/2014/main" id="{AA5D8537-3CEF-DF78-41F1-0F6312E9645F}"/>
              </a:ext>
            </a:extLst>
          </p:cNvPr>
          <p:cNvCxnSpPr>
            <a:cxnSpLocks/>
          </p:cNvCxnSpPr>
          <p:nvPr/>
        </p:nvCxnSpPr>
        <p:spPr>
          <a:xfrm>
            <a:off x="452438" y="4338770"/>
            <a:ext cx="2971800" cy="0"/>
          </a:xfrm>
          <a:prstGeom prst="line">
            <a:avLst/>
          </a:prstGeom>
          <a:ln w="1587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BFE904F-D475-7593-E45F-BF79A922E831}"/>
              </a:ext>
            </a:extLst>
          </p:cNvPr>
          <p:cNvCxnSpPr>
            <a:cxnSpLocks/>
          </p:cNvCxnSpPr>
          <p:nvPr/>
        </p:nvCxnSpPr>
        <p:spPr>
          <a:xfrm>
            <a:off x="3962400" y="4338770"/>
            <a:ext cx="7772400" cy="0"/>
          </a:xfrm>
          <a:prstGeom prst="line">
            <a:avLst/>
          </a:prstGeom>
          <a:ln w="1587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C42A06B7-2FE2-2908-5164-0845DA34203C}"/>
              </a:ext>
            </a:extLst>
          </p:cNvPr>
          <p:cNvSpPr>
            <a:spLocks noGrp="1"/>
          </p:cNvSpPr>
          <p:nvPr>
            <p:ph idx="16" hasCustomPrompt="1"/>
          </p:nvPr>
        </p:nvSpPr>
        <p:spPr>
          <a:xfrm>
            <a:off x="3962400" y="4430359"/>
            <a:ext cx="7772400" cy="1308100"/>
          </a:xfrm>
        </p:spPr>
        <p:txBody>
          <a:bodyPr>
            <a:noAutofit/>
          </a:bodyPr>
          <a:lstStyle/>
          <a:p>
            <a:pPr lvl="0"/>
            <a:r>
              <a:rPr lang="en-US"/>
              <a:t>Click to add content</a:t>
            </a:r>
          </a:p>
          <a:p>
            <a:pPr lvl="1"/>
            <a:r>
              <a:rPr lang="en-US"/>
              <a:t>2nd level text</a:t>
            </a:r>
          </a:p>
          <a:p>
            <a:pPr lvl="2"/>
            <a:r>
              <a:rPr lang="en-US"/>
              <a:t>3rd level text</a:t>
            </a:r>
          </a:p>
        </p:txBody>
      </p:sp>
      <p:sp>
        <p:nvSpPr>
          <p:cNvPr id="19" name="Text Placeholder 5">
            <a:extLst>
              <a:ext uri="{FF2B5EF4-FFF2-40B4-BE49-F238E27FC236}">
                <a16:creationId xmlns:a16="http://schemas.microsoft.com/office/drawing/2014/main" id="{6F293747-E822-8B9A-B250-BD09178A5F10}"/>
              </a:ext>
            </a:extLst>
          </p:cNvPr>
          <p:cNvSpPr>
            <a:spLocks noGrp="1"/>
          </p:cNvSpPr>
          <p:nvPr>
            <p:ph type="body" sz="quarter" idx="17" hasCustomPrompt="1"/>
          </p:nvPr>
        </p:nvSpPr>
        <p:spPr>
          <a:xfrm>
            <a:off x="457200" y="4430359"/>
            <a:ext cx="2971800" cy="1308100"/>
          </a:xfrm>
        </p:spPr>
        <p:txBody>
          <a:bodyPr>
            <a:noAutofit/>
          </a:bodyPr>
          <a:lstStyle>
            <a:lvl1pPr marL="0" indent="0">
              <a:buNone/>
              <a:defRPr sz="1800" b="1">
                <a:solidFill>
                  <a:schemeClr val="accent2"/>
                </a:solidFill>
              </a:defRPr>
            </a:lvl1pPr>
          </a:lstStyle>
          <a:p>
            <a:pPr lvl="0"/>
            <a:r>
              <a:rPr lang="en-US" dirty="0"/>
              <a:t>Subtitle here</a:t>
            </a:r>
          </a:p>
        </p:txBody>
      </p:sp>
      <p:cxnSp>
        <p:nvCxnSpPr>
          <p:cNvPr id="5" name="Straight Connector 4">
            <a:extLst>
              <a:ext uri="{FF2B5EF4-FFF2-40B4-BE49-F238E27FC236}">
                <a16:creationId xmlns:a16="http://schemas.microsoft.com/office/drawing/2014/main" id="{429A3035-2EDB-6331-792C-C204BF38F6AC}"/>
              </a:ext>
            </a:extLst>
          </p:cNvPr>
          <p:cNvCxnSpPr>
            <a:cxnSpLocks/>
          </p:cNvCxnSpPr>
          <p:nvPr/>
        </p:nvCxnSpPr>
        <p:spPr>
          <a:xfrm>
            <a:off x="452438" y="1342781"/>
            <a:ext cx="2971800" cy="0"/>
          </a:xfrm>
          <a:prstGeom prst="line">
            <a:avLst/>
          </a:prstGeom>
          <a:ln w="1587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46E72534-59BF-D450-E5D9-32D085C7E6D9}"/>
              </a:ext>
            </a:extLst>
          </p:cNvPr>
          <p:cNvCxnSpPr>
            <a:cxnSpLocks/>
          </p:cNvCxnSpPr>
          <p:nvPr/>
        </p:nvCxnSpPr>
        <p:spPr>
          <a:xfrm>
            <a:off x="3962400" y="1342781"/>
            <a:ext cx="7772400" cy="0"/>
          </a:xfrm>
          <a:prstGeom prst="line">
            <a:avLst/>
          </a:prstGeom>
          <a:ln w="15875">
            <a:solidFill>
              <a:schemeClr val="bg2">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81774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AEB62-7BE1-5D8C-1B24-A6872199ABCA}"/>
              </a:ext>
            </a:extLst>
          </p:cNvPr>
          <p:cNvSpPr>
            <a:spLocks noGrp="1"/>
          </p:cNvSpPr>
          <p:nvPr>
            <p:ph type="title" hasCustomPrompt="1"/>
          </p:nvPr>
        </p:nvSpPr>
        <p:spPr/>
        <p:txBody>
          <a:bodyPr/>
          <a:lstStyle/>
          <a:p>
            <a:r>
              <a:rPr lang="en-US" dirty="0"/>
              <a:t>Click to add title</a:t>
            </a:r>
          </a:p>
        </p:txBody>
      </p:sp>
      <p:sp>
        <p:nvSpPr>
          <p:cNvPr id="3" name="Content Placeholder 2">
            <a:extLst>
              <a:ext uri="{FF2B5EF4-FFF2-40B4-BE49-F238E27FC236}">
                <a16:creationId xmlns:a16="http://schemas.microsoft.com/office/drawing/2014/main" id="{F3764D86-105F-2A88-55B5-2DAECBD3E8E3}"/>
              </a:ext>
            </a:extLst>
          </p:cNvPr>
          <p:cNvSpPr>
            <a:spLocks noGrp="1"/>
          </p:cNvSpPr>
          <p:nvPr>
            <p:ph sz="half" idx="1" hasCustomPrompt="1"/>
          </p:nvPr>
        </p:nvSpPr>
        <p:spPr>
          <a:xfrm>
            <a:off x="457200" y="1444751"/>
            <a:ext cx="5212080" cy="457200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4" name="Content Placeholder 3">
            <a:extLst>
              <a:ext uri="{FF2B5EF4-FFF2-40B4-BE49-F238E27FC236}">
                <a16:creationId xmlns:a16="http://schemas.microsoft.com/office/drawing/2014/main" id="{14AB8798-DFE7-49BE-4E9F-920D1EB6D54B}"/>
              </a:ext>
            </a:extLst>
          </p:cNvPr>
          <p:cNvSpPr>
            <a:spLocks noGrp="1"/>
          </p:cNvSpPr>
          <p:nvPr>
            <p:ph sz="half" idx="2" hasCustomPrompt="1"/>
          </p:nvPr>
        </p:nvSpPr>
        <p:spPr>
          <a:xfrm>
            <a:off x="6522720" y="1444750"/>
            <a:ext cx="5212080" cy="4571999"/>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5" name="Date Placeholder 4">
            <a:extLst>
              <a:ext uri="{FF2B5EF4-FFF2-40B4-BE49-F238E27FC236}">
                <a16:creationId xmlns:a16="http://schemas.microsoft.com/office/drawing/2014/main" id="{F095D326-A1CD-53C0-6E4B-3792BB1FD4A9}"/>
              </a:ext>
            </a:extLst>
          </p:cNvPr>
          <p:cNvSpPr>
            <a:spLocks noGrp="1"/>
          </p:cNvSpPr>
          <p:nvPr>
            <p:ph type="dt" sz="half" idx="10"/>
          </p:nvPr>
        </p:nvSpPr>
        <p:spPr/>
        <p:txBody>
          <a:bodyPr/>
          <a:lstStyle/>
          <a:p>
            <a:fld id="{93B28A36-1925-7444-A23C-A0E414D27D50}" type="datetime1">
              <a:rPr lang="en-US" smtClean="0"/>
              <a:t>5/19/2025</a:t>
            </a:fld>
            <a:endParaRPr lang="en-US" dirty="0"/>
          </a:p>
        </p:txBody>
      </p:sp>
      <p:sp>
        <p:nvSpPr>
          <p:cNvPr id="9" name="Footer Placeholder 8">
            <a:extLst>
              <a:ext uri="{FF2B5EF4-FFF2-40B4-BE49-F238E27FC236}">
                <a16:creationId xmlns:a16="http://schemas.microsoft.com/office/drawing/2014/main" id="{52D2E00C-B7D1-9930-4311-FC69249A0E4C}"/>
              </a:ext>
            </a:extLst>
          </p:cNvPr>
          <p:cNvSpPr>
            <a:spLocks noGrp="1"/>
          </p:cNvSpPr>
          <p:nvPr>
            <p:ph type="ftr" sz="quarter" idx="11"/>
          </p:nvPr>
        </p:nvSpPr>
        <p:spPr/>
        <p:txBody>
          <a:bodyPr/>
          <a:lstStyle/>
          <a:p>
            <a:r>
              <a:rPr lang="en-US" dirty="0"/>
              <a:t>© 2024 Cognizant | Private</a:t>
            </a:r>
          </a:p>
        </p:txBody>
      </p:sp>
      <p:sp>
        <p:nvSpPr>
          <p:cNvPr id="10" name="Slide Number Placeholder 9">
            <a:extLst>
              <a:ext uri="{FF2B5EF4-FFF2-40B4-BE49-F238E27FC236}">
                <a16:creationId xmlns:a16="http://schemas.microsoft.com/office/drawing/2014/main" id="{2270ADC6-D307-E812-97FA-15F07F1166A3}"/>
              </a:ext>
            </a:extLst>
          </p:cNvPr>
          <p:cNvSpPr>
            <a:spLocks noGrp="1"/>
          </p:cNvSpPr>
          <p:nvPr>
            <p:ph type="sldNum" sz="quarter" idx="12"/>
          </p:nvPr>
        </p:nvSpPr>
        <p:spPr/>
        <p:txBody>
          <a:bodyPr/>
          <a:lstStyle/>
          <a:p>
            <a:fld id="{38826FC0-333C-E549-9FA3-0EE43DF298A3}" type="slidenum">
              <a:rPr lang="en-US" smtClean="0"/>
              <a:pPr/>
              <a:t>‹#›</a:t>
            </a:fld>
            <a:endParaRPr lang="en-US" dirty="0"/>
          </a:p>
        </p:txBody>
      </p:sp>
      <p:cxnSp>
        <p:nvCxnSpPr>
          <p:cNvPr id="6" name="Straight Connector 5">
            <a:extLst>
              <a:ext uri="{FF2B5EF4-FFF2-40B4-BE49-F238E27FC236}">
                <a16:creationId xmlns:a16="http://schemas.microsoft.com/office/drawing/2014/main" id="{124E5F2F-71BE-F7DA-234E-403E9123E2E3}"/>
              </a:ext>
            </a:extLst>
          </p:cNvPr>
          <p:cNvCxnSpPr>
            <a:cxnSpLocks/>
          </p:cNvCxnSpPr>
          <p:nvPr/>
        </p:nvCxnSpPr>
        <p:spPr>
          <a:xfrm>
            <a:off x="6096000" y="1444750"/>
            <a:ext cx="0" cy="4571997"/>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262424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46507-4F3C-6F06-CC64-DCB416815963}"/>
              </a:ext>
            </a:extLst>
          </p:cNvPr>
          <p:cNvSpPr>
            <a:spLocks noGrp="1"/>
          </p:cNvSpPr>
          <p:nvPr>
            <p:ph type="title" hasCustomPrompt="1"/>
          </p:nvPr>
        </p:nvSpPr>
        <p:spPr>
          <a:xfrm>
            <a:off x="457200" y="457200"/>
            <a:ext cx="11277600" cy="329184"/>
          </a:xfrm>
        </p:spPr>
        <p:txBody>
          <a:bodyPr anchor="t"/>
          <a:lstStyle>
            <a:lvl1pPr>
              <a:defRPr sz="2400"/>
            </a:lvl1pPr>
          </a:lstStyle>
          <a:p>
            <a:r>
              <a:rPr lang="en-US" dirty="0"/>
              <a:t>Click to add title</a:t>
            </a:r>
          </a:p>
        </p:txBody>
      </p:sp>
      <p:sp>
        <p:nvSpPr>
          <p:cNvPr id="3" name="Content Placeholder 2">
            <a:extLst>
              <a:ext uri="{FF2B5EF4-FFF2-40B4-BE49-F238E27FC236}">
                <a16:creationId xmlns:a16="http://schemas.microsoft.com/office/drawing/2014/main" id="{9521B89B-1396-CE54-BDAC-657C3A1FCF13}"/>
              </a:ext>
            </a:extLst>
          </p:cNvPr>
          <p:cNvSpPr>
            <a:spLocks noGrp="1"/>
          </p:cNvSpPr>
          <p:nvPr>
            <p:ph idx="1" hasCustomPrompt="1"/>
          </p:nvPr>
        </p:nvSpPr>
        <p:spPr>
          <a:xfrm>
            <a:off x="6096000" y="1447799"/>
            <a:ext cx="5638800" cy="4663440"/>
          </a:xfrm>
        </p:spPr>
        <p:txBody>
          <a:bodyPr>
            <a:noAutofit/>
          </a:bodyPr>
          <a:lstStyle>
            <a:lvl1pPr>
              <a:defRPr sz="1600"/>
            </a:lvl1pPr>
            <a:lvl2pPr>
              <a:defRPr sz="1400"/>
            </a:lvl2pPr>
            <a:lvl3pPr>
              <a:defRPr sz="1200"/>
            </a:lvl3pPr>
            <a:lvl4pPr>
              <a:defRPr sz="1100"/>
            </a:lvl4pPr>
            <a:lvl5pPr>
              <a:defRPr sz="1100"/>
            </a:lvl5pPr>
            <a:lvl6pPr>
              <a:defRPr sz="2000"/>
            </a:lvl6pPr>
            <a:lvl7pPr>
              <a:defRPr sz="2000"/>
            </a:lvl7pPr>
            <a:lvl8pPr>
              <a:defRPr sz="2000"/>
            </a:lvl8pPr>
            <a:lvl9pPr>
              <a:defRPr sz="2000"/>
            </a:lvl9p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4" name="Text Placeholder 3">
            <a:extLst>
              <a:ext uri="{FF2B5EF4-FFF2-40B4-BE49-F238E27FC236}">
                <a16:creationId xmlns:a16="http://schemas.microsoft.com/office/drawing/2014/main" id="{68C39DE7-C187-B4C9-7F93-CF29330E94C1}"/>
              </a:ext>
            </a:extLst>
          </p:cNvPr>
          <p:cNvSpPr>
            <a:spLocks noGrp="1"/>
          </p:cNvSpPr>
          <p:nvPr>
            <p:ph type="body" sz="half" idx="2" hasCustomPrompt="1"/>
          </p:nvPr>
        </p:nvSpPr>
        <p:spPr>
          <a:xfrm>
            <a:off x="457199" y="1447799"/>
            <a:ext cx="4754880" cy="4663440"/>
          </a:xfrm>
        </p:spPr>
        <p:txBody>
          <a:bodyPr/>
          <a:lstStyle>
            <a:lvl1pPr marL="0" indent="0">
              <a:buNone/>
              <a:defRPr sz="1600" b="1">
                <a:solidFill>
                  <a:schemeClr val="accent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caption</a:t>
            </a:r>
          </a:p>
        </p:txBody>
      </p:sp>
      <p:sp>
        <p:nvSpPr>
          <p:cNvPr id="5" name="Date Placeholder 4">
            <a:extLst>
              <a:ext uri="{FF2B5EF4-FFF2-40B4-BE49-F238E27FC236}">
                <a16:creationId xmlns:a16="http://schemas.microsoft.com/office/drawing/2014/main" id="{35724D44-8249-FD9B-C453-3AE49B5F4FF2}"/>
              </a:ext>
            </a:extLst>
          </p:cNvPr>
          <p:cNvSpPr>
            <a:spLocks noGrp="1"/>
          </p:cNvSpPr>
          <p:nvPr>
            <p:ph type="dt" sz="half" idx="10"/>
          </p:nvPr>
        </p:nvSpPr>
        <p:spPr/>
        <p:txBody>
          <a:bodyPr/>
          <a:lstStyle/>
          <a:p>
            <a:fld id="{F201B2EF-4305-1641-9FC3-B27A37707FB8}" type="datetime1">
              <a:rPr lang="en-US" smtClean="0"/>
              <a:t>5/19/2025</a:t>
            </a:fld>
            <a:endParaRPr lang="en-US" dirty="0"/>
          </a:p>
        </p:txBody>
      </p:sp>
      <p:sp>
        <p:nvSpPr>
          <p:cNvPr id="9" name="Footer Placeholder 8">
            <a:extLst>
              <a:ext uri="{FF2B5EF4-FFF2-40B4-BE49-F238E27FC236}">
                <a16:creationId xmlns:a16="http://schemas.microsoft.com/office/drawing/2014/main" id="{FC414F21-A578-2B13-3FC0-80CE780DACE8}"/>
              </a:ext>
            </a:extLst>
          </p:cNvPr>
          <p:cNvSpPr>
            <a:spLocks noGrp="1"/>
          </p:cNvSpPr>
          <p:nvPr>
            <p:ph type="ftr" sz="quarter" idx="11"/>
          </p:nvPr>
        </p:nvSpPr>
        <p:spPr/>
        <p:txBody>
          <a:bodyPr/>
          <a:lstStyle/>
          <a:p>
            <a:r>
              <a:rPr lang="en-US" dirty="0"/>
              <a:t>© 2024 Cognizant | Private</a:t>
            </a:r>
          </a:p>
        </p:txBody>
      </p:sp>
      <p:sp>
        <p:nvSpPr>
          <p:cNvPr id="10" name="Slide Number Placeholder 9">
            <a:extLst>
              <a:ext uri="{FF2B5EF4-FFF2-40B4-BE49-F238E27FC236}">
                <a16:creationId xmlns:a16="http://schemas.microsoft.com/office/drawing/2014/main" id="{0594F499-4E58-F60A-D1FE-CA8DBFA3324D}"/>
              </a:ext>
            </a:extLst>
          </p:cNvPr>
          <p:cNvSpPr>
            <a:spLocks noGrp="1"/>
          </p:cNvSpPr>
          <p:nvPr>
            <p:ph type="sldNum" sz="quarter" idx="12"/>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300133061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8CFF2-1ECE-33A6-68A7-0317E0C84DFC}"/>
              </a:ext>
            </a:extLst>
          </p:cNvPr>
          <p:cNvSpPr>
            <a:spLocks noGrp="1"/>
          </p:cNvSpPr>
          <p:nvPr>
            <p:ph type="title" hasCustomPrompt="1"/>
          </p:nvPr>
        </p:nvSpPr>
        <p:spPr>
          <a:xfrm>
            <a:off x="457200" y="457200"/>
            <a:ext cx="11277600" cy="332399"/>
          </a:xfrm>
        </p:spPr>
        <p:txBody>
          <a:bodyPr anchor="t"/>
          <a:lstStyle>
            <a:lvl1pPr>
              <a:defRPr sz="2400"/>
            </a:lvl1pPr>
          </a:lstStyle>
          <a:p>
            <a:r>
              <a:rPr lang="en-US" dirty="0"/>
              <a:t>Click to add title</a:t>
            </a:r>
          </a:p>
        </p:txBody>
      </p:sp>
      <p:sp>
        <p:nvSpPr>
          <p:cNvPr id="3" name="Picture Placeholder 2">
            <a:extLst>
              <a:ext uri="{FF2B5EF4-FFF2-40B4-BE49-F238E27FC236}">
                <a16:creationId xmlns:a16="http://schemas.microsoft.com/office/drawing/2014/main" id="{B2C56658-0960-E18E-D91E-AA04D27572E7}"/>
              </a:ext>
            </a:extLst>
          </p:cNvPr>
          <p:cNvSpPr>
            <a:spLocks noGrp="1"/>
          </p:cNvSpPr>
          <p:nvPr>
            <p:ph type="pic" idx="1" hasCustomPrompt="1"/>
          </p:nvPr>
        </p:nvSpPr>
        <p:spPr>
          <a:xfrm>
            <a:off x="6096000" y="1447799"/>
            <a:ext cx="5638800" cy="4663439"/>
          </a:xfrm>
          <a:solidFill>
            <a:srgbClr val="ECECEB"/>
          </a:solidFill>
        </p:spPr>
        <p:txBody>
          <a:bodyPr bIns="640080" anchor="ctr">
            <a:normAutofit/>
          </a:bodyPr>
          <a:lstStyle>
            <a:lvl1pPr marL="0" indent="0" algn="ctr">
              <a:buNone/>
              <a:defRPr sz="1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drag, or paste to add picture</a:t>
            </a:r>
          </a:p>
        </p:txBody>
      </p:sp>
      <p:sp>
        <p:nvSpPr>
          <p:cNvPr id="4" name="Text Placeholder 3">
            <a:extLst>
              <a:ext uri="{FF2B5EF4-FFF2-40B4-BE49-F238E27FC236}">
                <a16:creationId xmlns:a16="http://schemas.microsoft.com/office/drawing/2014/main" id="{8801F393-8308-0D1E-52A2-FC57E4512CCF}"/>
              </a:ext>
            </a:extLst>
          </p:cNvPr>
          <p:cNvSpPr>
            <a:spLocks noGrp="1"/>
          </p:cNvSpPr>
          <p:nvPr>
            <p:ph type="body" sz="half" idx="2" hasCustomPrompt="1"/>
          </p:nvPr>
        </p:nvSpPr>
        <p:spPr>
          <a:xfrm>
            <a:off x="457199" y="1447799"/>
            <a:ext cx="4754880" cy="4663440"/>
          </a:xfrm>
        </p:spPr>
        <p:txBody>
          <a:bodyPr/>
          <a:lstStyle>
            <a:lvl1pPr marL="0" indent="0">
              <a:buNone/>
              <a:defRPr sz="1600" b="1">
                <a:solidFill>
                  <a:schemeClr val="accent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caption</a:t>
            </a:r>
          </a:p>
        </p:txBody>
      </p:sp>
      <p:sp>
        <p:nvSpPr>
          <p:cNvPr id="5" name="Date Placeholder 4">
            <a:extLst>
              <a:ext uri="{FF2B5EF4-FFF2-40B4-BE49-F238E27FC236}">
                <a16:creationId xmlns:a16="http://schemas.microsoft.com/office/drawing/2014/main" id="{380241F3-9135-92CE-6A1A-5BE0AECC9970}"/>
              </a:ext>
            </a:extLst>
          </p:cNvPr>
          <p:cNvSpPr>
            <a:spLocks noGrp="1"/>
          </p:cNvSpPr>
          <p:nvPr>
            <p:ph type="dt" sz="half" idx="10"/>
          </p:nvPr>
        </p:nvSpPr>
        <p:spPr/>
        <p:txBody>
          <a:bodyPr/>
          <a:lstStyle/>
          <a:p>
            <a:fld id="{7F9FA7AC-0CA4-A94F-B9AD-913C6E27D52C}" type="datetime1">
              <a:rPr lang="en-US" smtClean="0"/>
              <a:t>5/19/2025</a:t>
            </a:fld>
            <a:endParaRPr lang="en-US" dirty="0"/>
          </a:p>
        </p:txBody>
      </p:sp>
      <p:sp>
        <p:nvSpPr>
          <p:cNvPr id="9" name="Footer Placeholder 8">
            <a:extLst>
              <a:ext uri="{FF2B5EF4-FFF2-40B4-BE49-F238E27FC236}">
                <a16:creationId xmlns:a16="http://schemas.microsoft.com/office/drawing/2014/main" id="{188FFC8B-A41D-691D-C8C9-0C363B1FD284}"/>
              </a:ext>
            </a:extLst>
          </p:cNvPr>
          <p:cNvSpPr>
            <a:spLocks noGrp="1"/>
          </p:cNvSpPr>
          <p:nvPr>
            <p:ph type="ftr" sz="quarter" idx="11"/>
          </p:nvPr>
        </p:nvSpPr>
        <p:spPr/>
        <p:txBody>
          <a:bodyPr/>
          <a:lstStyle/>
          <a:p>
            <a:r>
              <a:rPr lang="en-US" dirty="0"/>
              <a:t>© 2024 Cognizant | Private</a:t>
            </a:r>
          </a:p>
        </p:txBody>
      </p:sp>
      <p:sp>
        <p:nvSpPr>
          <p:cNvPr id="10" name="Slide Number Placeholder 9">
            <a:extLst>
              <a:ext uri="{FF2B5EF4-FFF2-40B4-BE49-F238E27FC236}">
                <a16:creationId xmlns:a16="http://schemas.microsoft.com/office/drawing/2014/main" id="{B0EC0125-3406-DCE1-A443-16278DF39252}"/>
              </a:ext>
            </a:extLst>
          </p:cNvPr>
          <p:cNvSpPr>
            <a:spLocks noGrp="1"/>
          </p:cNvSpPr>
          <p:nvPr>
            <p:ph type="sldNum" sz="quarter" idx="12"/>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352505285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tatement - light">
    <p:bg>
      <p:bgRef idx="1001">
        <a:schemeClr val="bg2"/>
      </p:bgRef>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98BC2B5B-70BA-CE41-9C8E-4A1C418D7D8E}"/>
              </a:ext>
            </a:extLst>
          </p:cNvPr>
          <p:cNvSpPr>
            <a:spLocks noGrp="1"/>
          </p:cNvSpPr>
          <p:nvPr>
            <p:ph type="body" sz="quarter" idx="13" hasCustomPrompt="1"/>
          </p:nvPr>
        </p:nvSpPr>
        <p:spPr>
          <a:xfrm>
            <a:off x="1005840" y="3429000"/>
            <a:ext cx="8849360" cy="1500188"/>
          </a:xfrm>
          <a:prstGeom prst="rect">
            <a:avLst/>
          </a:prstGeom>
        </p:spPr>
        <p:txBody>
          <a:bodyPr>
            <a:noAutofit/>
          </a:bodyPr>
          <a:lstStyle>
            <a:lvl1pPr marL="0" indent="0">
              <a:buNone/>
              <a:defRPr>
                <a:solidFill>
                  <a:schemeClr val="accent2"/>
                </a:solidFill>
              </a:defRPr>
            </a:lvl1pPr>
            <a:lvl2pPr marL="457200" indent="0">
              <a:buNone/>
              <a:defRPr>
                <a:solidFill>
                  <a:schemeClr val="accent5"/>
                </a:solidFill>
              </a:defRPr>
            </a:lvl2pPr>
            <a:lvl3pPr marL="914400" indent="0">
              <a:buNone/>
              <a:defRPr>
                <a:solidFill>
                  <a:schemeClr val="accent3"/>
                </a:solidFill>
              </a:defRPr>
            </a:lvl3pPr>
            <a:lvl4pPr marL="1371600" indent="0">
              <a:buNone/>
              <a:defRPr>
                <a:solidFill>
                  <a:schemeClr val="accent3"/>
                </a:solidFill>
              </a:defRPr>
            </a:lvl4pPr>
            <a:lvl5pPr marL="1828800" indent="0">
              <a:buNone/>
              <a:defRPr>
                <a:solidFill>
                  <a:schemeClr val="accent3"/>
                </a:solidFill>
              </a:defRPr>
            </a:lvl5pPr>
          </a:lstStyle>
          <a:p>
            <a:pPr lvl="0"/>
            <a:r>
              <a:rPr lang="en-US" dirty="0"/>
              <a:t>Attributor name is 16pt Arial</a:t>
            </a:r>
          </a:p>
        </p:txBody>
      </p:sp>
      <p:sp>
        <p:nvSpPr>
          <p:cNvPr id="13" name="Title 1">
            <a:extLst>
              <a:ext uri="{FF2B5EF4-FFF2-40B4-BE49-F238E27FC236}">
                <a16:creationId xmlns:a16="http://schemas.microsoft.com/office/drawing/2014/main" id="{0A13EBB4-2E96-D446-A07D-04B750732870}"/>
              </a:ext>
            </a:extLst>
          </p:cNvPr>
          <p:cNvSpPr>
            <a:spLocks noGrp="1"/>
          </p:cNvSpPr>
          <p:nvPr>
            <p:ph type="ctrTitle" hasCustomPrompt="1"/>
          </p:nvPr>
        </p:nvSpPr>
        <p:spPr>
          <a:xfrm>
            <a:off x="1005840" y="1943100"/>
            <a:ext cx="8849360" cy="997196"/>
          </a:xfrm>
        </p:spPr>
        <p:txBody>
          <a:bodyPr anchor="b" anchorCtr="0"/>
          <a:lstStyle>
            <a:lvl1pPr algn="l" rtl="0" eaLnBrk="1" latinLnBrk="0" hangingPunct="1">
              <a:defRPr lang="en-US" sz="3600" smtClean="0">
                <a:effectLst/>
              </a:defRPr>
            </a:lvl1pPr>
          </a:lstStyle>
          <a:p>
            <a:pPr rtl="0" eaLnBrk="1" latinLnBrk="0" hangingPunct="1"/>
            <a:r>
              <a:rPr lang="en-US" dirty="0"/>
              <a:t>Click to edit statement or quote </a:t>
            </a:r>
            <a:br>
              <a:rPr lang="en-US" dirty="0"/>
            </a:br>
            <a:r>
              <a:rPr lang="en-US" dirty="0"/>
              <a:t>in Arial 36pt bold</a:t>
            </a:r>
          </a:p>
        </p:txBody>
      </p:sp>
      <p:sp>
        <p:nvSpPr>
          <p:cNvPr id="4" name="Date Placeholder 3">
            <a:extLst>
              <a:ext uri="{FF2B5EF4-FFF2-40B4-BE49-F238E27FC236}">
                <a16:creationId xmlns:a16="http://schemas.microsoft.com/office/drawing/2014/main" id="{A90C7F1F-725F-1A52-1D97-F08B00EAAD97}"/>
              </a:ext>
            </a:extLst>
          </p:cNvPr>
          <p:cNvSpPr>
            <a:spLocks noGrp="1"/>
          </p:cNvSpPr>
          <p:nvPr>
            <p:ph type="dt" sz="half" idx="14"/>
          </p:nvPr>
        </p:nvSpPr>
        <p:spPr/>
        <p:txBody>
          <a:bodyPr/>
          <a:lstStyle/>
          <a:p>
            <a:fld id="{C7A24A1D-F3BF-1A41-B122-C74AA003EAC6}" type="datetime1">
              <a:rPr lang="en-US" smtClean="0"/>
              <a:t>5/19/2025</a:t>
            </a:fld>
            <a:endParaRPr lang="en-US" dirty="0"/>
          </a:p>
        </p:txBody>
      </p:sp>
      <p:sp>
        <p:nvSpPr>
          <p:cNvPr id="7" name="Footer Placeholder 6">
            <a:extLst>
              <a:ext uri="{FF2B5EF4-FFF2-40B4-BE49-F238E27FC236}">
                <a16:creationId xmlns:a16="http://schemas.microsoft.com/office/drawing/2014/main" id="{D50B4EFF-B670-387B-EBF2-318801CE65AB}"/>
              </a:ext>
            </a:extLst>
          </p:cNvPr>
          <p:cNvSpPr>
            <a:spLocks noGrp="1"/>
          </p:cNvSpPr>
          <p:nvPr>
            <p:ph type="ftr" sz="quarter" idx="15"/>
          </p:nvPr>
        </p:nvSpPr>
        <p:spPr/>
        <p:txBody>
          <a:bodyPr/>
          <a:lstStyle/>
          <a:p>
            <a:r>
              <a:rPr lang="en-US" dirty="0"/>
              <a:t>© 2024 Cognizant | Private</a:t>
            </a:r>
          </a:p>
        </p:txBody>
      </p:sp>
      <p:sp>
        <p:nvSpPr>
          <p:cNvPr id="8" name="Slide Number Placeholder 7">
            <a:extLst>
              <a:ext uri="{FF2B5EF4-FFF2-40B4-BE49-F238E27FC236}">
                <a16:creationId xmlns:a16="http://schemas.microsoft.com/office/drawing/2014/main" id="{B54DEEBD-7FD8-B1BF-8875-FF2A60284D39}"/>
              </a:ext>
            </a:extLst>
          </p:cNvPr>
          <p:cNvSpPr>
            <a:spLocks noGrp="1"/>
          </p:cNvSpPr>
          <p:nvPr>
            <p:ph type="sldNum" sz="quarter" idx="16"/>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272647368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24" userDrawn="1">
          <p15:clr>
            <a:srgbClr val="FBAE4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ase study - light">
    <p:bg>
      <p:bgRef idx="1001">
        <a:schemeClr val="bg2"/>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6F64CC6B-58AB-2FB2-95D1-E562FCA847FE}"/>
              </a:ext>
            </a:extLst>
          </p:cNvPr>
          <p:cNvSpPr>
            <a:spLocks noGrp="1"/>
          </p:cNvSpPr>
          <p:nvPr>
            <p:ph type="pic" sz="quarter" idx="22" hasCustomPrompt="1"/>
          </p:nvPr>
        </p:nvSpPr>
        <p:spPr>
          <a:xfrm>
            <a:off x="0" y="0"/>
            <a:ext cx="4216400" cy="6858000"/>
          </a:xfrm>
          <a:solidFill>
            <a:srgbClr val="ECECEB"/>
          </a:solidFill>
        </p:spPr>
        <p:txBody>
          <a:bodyPr bIns="914400" anchor="ctr">
            <a:normAutofit/>
          </a:bodyPr>
          <a:lstStyle>
            <a:lvl1pPr marL="0" indent="0" algn="ctr">
              <a:buNone/>
              <a:defRPr sz="1200">
                <a:solidFill>
                  <a:schemeClr val="tx1"/>
                </a:solidFill>
              </a:defRPr>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a:xfrm>
            <a:off x="457201" y="1078468"/>
            <a:ext cx="3200400" cy="369332"/>
          </a:xfrm>
        </p:spPr>
        <p:txBody>
          <a:bodyPr wrap="square" lIns="0" tIns="0" rIns="0" bIns="0" anchor="t" anchorCtr="0">
            <a:spAutoFit/>
          </a:bodyPr>
          <a:lstStyle>
            <a:lvl1pPr>
              <a:lnSpc>
                <a:spcPct val="100000"/>
              </a:lnSpc>
              <a:defRPr sz="2400" b="1">
                <a:solidFill>
                  <a:schemeClr val="bg1"/>
                </a:solidFill>
              </a:defRPr>
            </a:lvl1pPr>
          </a:lstStyle>
          <a:p>
            <a:r>
              <a:rPr lang="en-US" dirty="0"/>
              <a:t>Case study name</a:t>
            </a:r>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p:txBody>
          <a:bodyPr/>
          <a:lstStyle>
            <a:lvl1pPr>
              <a:defRPr>
                <a:solidFill>
                  <a:schemeClr val="bg1"/>
                </a:solidFill>
              </a:defRPr>
            </a:lvl1pPr>
          </a:lstStyle>
          <a:p>
            <a:fld id="{FAFDDD03-639A-8D4E-860C-2002B6D03365}" type="datetime1">
              <a:rPr lang="en-US" smtClean="0"/>
              <a:pPr/>
              <a:t>5/19/2025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p:txBody>
          <a:bodyPr/>
          <a:lstStyle>
            <a:lvl1pPr>
              <a:defRPr>
                <a:solidFill>
                  <a:schemeClr val="bg1"/>
                </a:solidFill>
              </a:defRPr>
            </a:lvl1pPr>
          </a:lstStyle>
          <a:p>
            <a:r>
              <a:rPr lang="en-US" dirty="0"/>
              <a:t>© 2024 Cognizant | Private</a:t>
            </a:r>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p:txBody>
          <a:bodyPr/>
          <a:lstStyle>
            <a:lvl1pPr>
              <a:defRPr>
                <a:solidFill>
                  <a:schemeClr val="bg1"/>
                </a:solidFill>
              </a:defRPr>
            </a:lvl1pPr>
          </a:lstStyle>
          <a:p>
            <a:fld id="{38826FC0-333C-E549-9FA3-0EE43DF298A3}" type="slidenum">
              <a:rPr lang="en-US" smtClean="0"/>
              <a:pPr/>
              <a:t>‹#›</a:t>
            </a:fld>
            <a:endParaRPr lang="en-US" dirty="0"/>
          </a:p>
        </p:txBody>
      </p:sp>
      <p:sp>
        <p:nvSpPr>
          <p:cNvPr id="7" name="Text Placeholder 6">
            <a:extLst>
              <a:ext uri="{FF2B5EF4-FFF2-40B4-BE49-F238E27FC236}">
                <a16:creationId xmlns:a16="http://schemas.microsoft.com/office/drawing/2014/main" id="{5B0658E3-47F0-47B8-654E-15FF9DA1845D}"/>
              </a:ext>
            </a:extLst>
          </p:cNvPr>
          <p:cNvSpPr>
            <a:spLocks noGrp="1"/>
          </p:cNvSpPr>
          <p:nvPr>
            <p:ph type="body" sz="quarter" idx="26" hasCustomPrompt="1"/>
          </p:nvPr>
        </p:nvSpPr>
        <p:spPr>
          <a:xfrm>
            <a:off x="457200" y="457200"/>
            <a:ext cx="3200401" cy="171778"/>
          </a:xfrm>
        </p:spPr>
        <p:txBody>
          <a:bodyPr wrap="square">
            <a:spAutoFit/>
          </a:bodyPr>
          <a:lstStyle>
            <a:lvl1pPr marL="0" indent="0">
              <a:buNone/>
              <a:defRPr sz="1100">
                <a:solidFill>
                  <a:schemeClr val="bg1"/>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Case study super head</a:t>
            </a:r>
          </a:p>
        </p:txBody>
      </p:sp>
      <p:sp>
        <p:nvSpPr>
          <p:cNvPr id="12" name="Text Placeholder 11">
            <a:extLst>
              <a:ext uri="{FF2B5EF4-FFF2-40B4-BE49-F238E27FC236}">
                <a16:creationId xmlns:a16="http://schemas.microsoft.com/office/drawing/2014/main" id="{D5C0BCFD-9ECE-324E-1F65-2552ABC71A31}"/>
              </a:ext>
            </a:extLst>
          </p:cNvPr>
          <p:cNvSpPr>
            <a:spLocks noGrp="1"/>
          </p:cNvSpPr>
          <p:nvPr>
            <p:ph type="body" sz="quarter" idx="27"/>
          </p:nvPr>
        </p:nvSpPr>
        <p:spPr>
          <a:xfrm>
            <a:off x="5151120" y="1447800"/>
            <a:ext cx="6583680" cy="4754880"/>
          </a:xfrm>
        </p:spPr>
        <p:txBody>
          <a:bodyPr/>
          <a:lstStyle>
            <a:lvl1pPr marL="0" indent="0">
              <a:spcBef>
                <a:spcPts val="1200"/>
              </a:spcBef>
              <a:buNone/>
              <a:defRPr sz="1400"/>
            </a:lvl1pPr>
            <a:lvl2pPr>
              <a:spcBef>
                <a:spcPts val="1200"/>
              </a:spcBef>
              <a:defRPr sz="1200"/>
            </a:lvl2pPr>
            <a:lvl3pPr>
              <a:spcBef>
                <a:spcPts val="1200"/>
              </a:spcBef>
              <a:defRPr sz="1100"/>
            </a:lvl3pPr>
            <a:lvl4pPr>
              <a:spcBef>
                <a:spcPts val="1200"/>
              </a:spcBef>
              <a:defRPr sz="1100"/>
            </a:lvl4pPr>
            <a:lvl5pPr>
              <a:spcBef>
                <a:spcPts val="1200"/>
              </a:spcBef>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Picture Placeholder 6">
            <a:extLst>
              <a:ext uri="{FF2B5EF4-FFF2-40B4-BE49-F238E27FC236}">
                <a16:creationId xmlns:a16="http://schemas.microsoft.com/office/drawing/2014/main" id="{2240FDEC-D5D2-8E2B-9CB8-49F6FABD320A}"/>
              </a:ext>
            </a:extLst>
          </p:cNvPr>
          <p:cNvSpPr>
            <a:spLocks noGrp="1"/>
          </p:cNvSpPr>
          <p:nvPr>
            <p:ph type="pic" sz="quarter" idx="28" hasCustomPrompt="1"/>
          </p:nvPr>
        </p:nvSpPr>
        <p:spPr>
          <a:xfrm>
            <a:off x="9855200" y="457200"/>
            <a:ext cx="1879600" cy="685800"/>
          </a:xfrm>
          <a:noFill/>
        </p:spPr>
        <p:txBody>
          <a:bodyPr bIns="0" anchor="ctr">
            <a:normAutofit/>
          </a:bodyPr>
          <a:lstStyle>
            <a:lvl1pPr marL="0" indent="0" algn="ctr">
              <a:lnSpc>
                <a:spcPct val="100000"/>
              </a:lnSpc>
              <a:buNone/>
              <a:defRPr sz="900">
                <a:solidFill>
                  <a:schemeClr val="tx1"/>
                </a:solidFill>
              </a:defRPr>
            </a:lvl1pPr>
          </a:lstStyle>
          <a:p>
            <a:r>
              <a:rPr lang="en-US" dirty="0"/>
              <a:t>Client logo</a:t>
            </a:r>
            <a:br>
              <a:rPr lang="en-US" dirty="0"/>
            </a:br>
            <a:r>
              <a:rPr lang="en-US" dirty="0"/>
              <a:t>(crop: fit to make sure </a:t>
            </a:r>
            <a:br>
              <a:rPr lang="en-US" dirty="0"/>
            </a:br>
            <a:r>
              <a:rPr lang="en-US" dirty="0"/>
              <a:t>entire logo is visible)</a:t>
            </a:r>
          </a:p>
        </p:txBody>
      </p:sp>
    </p:spTree>
    <p:extLst>
      <p:ext uri="{BB962C8B-B14F-4D97-AF65-F5344CB8AC3E}">
        <p14:creationId xmlns:p14="http://schemas.microsoft.com/office/powerpoint/2010/main" val="2442934130"/>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ase study light - no imag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E73A3D6-80E4-AC3E-7815-5FDC789342D0}"/>
              </a:ext>
            </a:extLst>
          </p:cNvPr>
          <p:cNvSpPr/>
          <p:nvPr userDrawn="1"/>
        </p:nvSpPr>
        <p:spPr>
          <a:xfrm>
            <a:off x="0" y="0"/>
            <a:ext cx="42164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bwMode="white">
          <a:xfrm>
            <a:off x="457201" y="1078468"/>
            <a:ext cx="3200400" cy="369332"/>
          </a:xfrm>
        </p:spPr>
        <p:txBody>
          <a:bodyPr wrap="square" lIns="0" tIns="0" rIns="0" bIns="0" anchor="t" anchorCtr="0">
            <a:spAutoFit/>
          </a:bodyPr>
          <a:lstStyle>
            <a:lvl1pPr>
              <a:lnSpc>
                <a:spcPct val="100000"/>
              </a:lnSpc>
              <a:defRPr sz="2400" b="1">
                <a:solidFill>
                  <a:schemeClr val="bg1"/>
                </a:solidFill>
              </a:defRPr>
            </a:lvl1pPr>
          </a:lstStyle>
          <a:p>
            <a:r>
              <a:rPr lang="en-US" dirty="0"/>
              <a:t>Case study name</a:t>
            </a:r>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bwMode="white"/>
        <p:txBody>
          <a:bodyPr/>
          <a:lstStyle>
            <a:lvl1pPr>
              <a:defRPr>
                <a:solidFill>
                  <a:schemeClr val="bg1"/>
                </a:solidFill>
              </a:defRPr>
            </a:lvl1pPr>
          </a:lstStyle>
          <a:p>
            <a:fld id="{FAFDDD03-639A-8D4E-860C-2002B6D03365}" type="datetime1">
              <a:rPr lang="en-US" smtClean="0"/>
              <a:pPr/>
              <a:t>5/19/2025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bwMode="white"/>
        <p:txBody>
          <a:bodyPr/>
          <a:lstStyle>
            <a:lvl1pPr>
              <a:defRPr>
                <a:solidFill>
                  <a:schemeClr val="bg1"/>
                </a:solidFill>
              </a:defRPr>
            </a:lvl1pPr>
          </a:lstStyle>
          <a:p>
            <a:r>
              <a:rPr lang="en-US" dirty="0"/>
              <a:t>© 2024 Cognizant | Private</a:t>
            </a:r>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bwMode="white"/>
        <p:txBody>
          <a:bodyPr/>
          <a:lstStyle>
            <a:lvl1pPr>
              <a:defRPr>
                <a:solidFill>
                  <a:schemeClr val="bg1"/>
                </a:solidFill>
              </a:defRPr>
            </a:lvl1pPr>
          </a:lstStyle>
          <a:p>
            <a:fld id="{38826FC0-333C-E549-9FA3-0EE43DF298A3}" type="slidenum">
              <a:rPr lang="en-US" smtClean="0"/>
              <a:pPr/>
              <a:t>‹#›</a:t>
            </a:fld>
            <a:endParaRPr lang="en-US" dirty="0"/>
          </a:p>
        </p:txBody>
      </p:sp>
      <p:sp>
        <p:nvSpPr>
          <p:cNvPr id="7" name="Text Placeholder 6">
            <a:extLst>
              <a:ext uri="{FF2B5EF4-FFF2-40B4-BE49-F238E27FC236}">
                <a16:creationId xmlns:a16="http://schemas.microsoft.com/office/drawing/2014/main" id="{5B0658E3-47F0-47B8-654E-15FF9DA1845D}"/>
              </a:ext>
            </a:extLst>
          </p:cNvPr>
          <p:cNvSpPr>
            <a:spLocks noGrp="1"/>
          </p:cNvSpPr>
          <p:nvPr>
            <p:ph type="body" sz="quarter" idx="26" hasCustomPrompt="1"/>
          </p:nvPr>
        </p:nvSpPr>
        <p:spPr bwMode="white">
          <a:xfrm>
            <a:off x="457200" y="457200"/>
            <a:ext cx="3200401" cy="171778"/>
          </a:xfrm>
        </p:spPr>
        <p:txBody>
          <a:bodyPr wrap="square">
            <a:spAutoFit/>
          </a:bodyPr>
          <a:lstStyle>
            <a:lvl1pPr marL="0" indent="0">
              <a:buNone/>
              <a:defRPr sz="1100">
                <a:solidFill>
                  <a:schemeClr val="bg1"/>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Case study super head</a:t>
            </a:r>
          </a:p>
        </p:txBody>
      </p:sp>
      <p:sp>
        <p:nvSpPr>
          <p:cNvPr id="12" name="Text Placeholder 11">
            <a:extLst>
              <a:ext uri="{FF2B5EF4-FFF2-40B4-BE49-F238E27FC236}">
                <a16:creationId xmlns:a16="http://schemas.microsoft.com/office/drawing/2014/main" id="{D5C0BCFD-9ECE-324E-1F65-2552ABC71A31}"/>
              </a:ext>
            </a:extLst>
          </p:cNvPr>
          <p:cNvSpPr>
            <a:spLocks noGrp="1"/>
          </p:cNvSpPr>
          <p:nvPr>
            <p:ph type="body" sz="quarter" idx="27"/>
          </p:nvPr>
        </p:nvSpPr>
        <p:spPr>
          <a:xfrm>
            <a:off x="5151120" y="1447800"/>
            <a:ext cx="6583680" cy="4754880"/>
          </a:xfrm>
        </p:spPr>
        <p:txBody>
          <a:bodyPr/>
          <a:lstStyle>
            <a:lvl1pPr marL="0" indent="0">
              <a:spcBef>
                <a:spcPts val="1200"/>
              </a:spcBef>
              <a:buNone/>
              <a:defRPr sz="1400"/>
            </a:lvl1pPr>
            <a:lvl2pPr>
              <a:spcBef>
                <a:spcPts val="1200"/>
              </a:spcBef>
              <a:defRPr sz="1200"/>
            </a:lvl2pPr>
            <a:lvl3pPr>
              <a:spcBef>
                <a:spcPts val="1200"/>
              </a:spcBef>
              <a:defRPr sz="1100"/>
            </a:lvl3pPr>
            <a:lvl4pPr>
              <a:spcBef>
                <a:spcPts val="1200"/>
              </a:spcBef>
              <a:defRPr sz="1100"/>
            </a:lvl4pPr>
            <a:lvl5pPr>
              <a:spcBef>
                <a:spcPts val="1200"/>
              </a:spcBef>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Picture Placeholder 6">
            <a:extLst>
              <a:ext uri="{FF2B5EF4-FFF2-40B4-BE49-F238E27FC236}">
                <a16:creationId xmlns:a16="http://schemas.microsoft.com/office/drawing/2014/main" id="{2240FDEC-D5D2-8E2B-9CB8-49F6FABD320A}"/>
              </a:ext>
            </a:extLst>
          </p:cNvPr>
          <p:cNvSpPr>
            <a:spLocks noGrp="1"/>
          </p:cNvSpPr>
          <p:nvPr>
            <p:ph type="pic" sz="quarter" idx="28" hasCustomPrompt="1"/>
          </p:nvPr>
        </p:nvSpPr>
        <p:spPr>
          <a:xfrm>
            <a:off x="9855200" y="457200"/>
            <a:ext cx="1879600" cy="685800"/>
          </a:xfrm>
          <a:noFill/>
        </p:spPr>
        <p:txBody>
          <a:bodyPr bIns="0" anchor="ctr">
            <a:normAutofit/>
          </a:bodyPr>
          <a:lstStyle>
            <a:lvl1pPr marL="0" indent="0" algn="ctr">
              <a:lnSpc>
                <a:spcPct val="100000"/>
              </a:lnSpc>
              <a:buNone/>
              <a:defRPr sz="900">
                <a:solidFill>
                  <a:schemeClr val="tx1"/>
                </a:solidFill>
              </a:defRPr>
            </a:lvl1pPr>
          </a:lstStyle>
          <a:p>
            <a:r>
              <a:rPr lang="en-US" dirty="0"/>
              <a:t>Client logo</a:t>
            </a:r>
            <a:br>
              <a:rPr lang="en-US" dirty="0"/>
            </a:br>
            <a:r>
              <a:rPr lang="en-US" dirty="0"/>
              <a:t>(crop: fit to make sure </a:t>
            </a:r>
            <a:br>
              <a:rPr lang="en-US" dirty="0"/>
            </a:br>
            <a:r>
              <a:rPr lang="en-US" dirty="0"/>
              <a:t>entire logo is visible)</a:t>
            </a:r>
          </a:p>
        </p:txBody>
      </p:sp>
    </p:spTree>
    <p:extLst>
      <p:ext uri="{BB962C8B-B14F-4D97-AF65-F5344CB8AC3E}">
        <p14:creationId xmlns:p14="http://schemas.microsoft.com/office/powerpoint/2010/main" val="1625816533"/>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DARK LAYOUTS">
    <p:bg>
      <p:bgPr>
        <a:solidFill>
          <a:schemeClr val="accent6">
            <a:lumMod val="10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16FD177-B563-EFF3-1BBA-DFAD35B66ED2}"/>
              </a:ext>
            </a:extLst>
          </p:cNvPr>
          <p:cNvSpPr txBox="1"/>
          <p:nvPr/>
        </p:nvSpPr>
        <p:spPr>
          <a:xfrm>
            <a:off x="775811" y="1385364"/>
            <a:ext cx="10640378" cy="4087273"/>
          </a:xfrm>
          <a:prstGeom prst="rect">
            <a:avLst/>
          </a:prstGeom>
          <a:noFill/>
        </p:spPr>
        <p:txBody>
          <a:bodyPr wrap="square" lIns="0" tIns="0" rIns="0" bIns="0" rtlCol="0" anchor="ctr">
            <a:spAutoFit/>
          </a:body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sz="16600" b="1" i="0" u="none" strike="noStrike" kern="0" cap="none" spc="0" normalizeH="0" baseline="0" noProof="0" dirty="0">
                <a:ln>
                  <a:noFill/>
                </a:ln>
                <a:solidFill>
                  <a:srgbClr val="FFFFFF"/>
                </a:solidFill>
                <a:effectLst/>
                <a:uLnTx/>
                <a:uFillTx/>
              </a:rPr>
              <a:t>DARK LAYOUTS</a:t>
            </a:r>
            <a:endParaRPr kumimoji="0" lang="en-US" sz="7200" b="0" i="1"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2891603830"/>
      </p:ext>
    </p:extLst>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obj" preserve="1">
  <p:cSld name="Title and Content - 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6F8A-83B2-A500-1463-2D0DF1140899}"/>
              </a:ext>
            </a:extLst>
          </p:cNvPr>
          <p:cNvSpPr>
            <a:spLocks noGrp="1"/>
          </p:cNvSpPr>
          <p:nvPr>
            <p:ph type="title" hasCustomPrompt="1"/>
          </p:nvPr>
        </p:nvSpPr>
        <p:spPr/>
        <p:txBody>
          <a:bodyPr/>
          <a:lstStyle/>
          <a:p>
            <a:r>
              <a:rPr lang="en-US" dirty="0"/>
              <a:t>Click to add title</a:t>
            </a:r>
          </a:p>
        </p:txBody>
      </p:sp>
      <p:sp>
        <p:nvSpPr>
          <p:cNvPr id="3" name="Content Placeholder 2">
            <a:extLst>
              <a:ext uri="{FF2B5EF4-FFF2-40B4-BE49-F238E27FC236}">
                <a16:creationId xmlns:a16="http://schemas.microsoft.com/office/drawing/2014/main" id="{3AA1FC49-269C-AAA4-005C-C327B0F1BCD0}"/>
              </a:ext>
            </a:extLst>
          </p:cNvPr>
          <p:cNvSpPr>
            <a:spLocks noGrp="1"/>
          </p:cNvSpPr>
          <p:nvPr>
            <p:ph idx="1" hasCustomPrompt="1"/>
          </p:nvPr>
        </p:nvSpPr>
        <p:spPr/>
        <p:txBody>
          <a:bodyPr/>
          <a:lstStyle/>
          <a:p>
            <a:pPr lvl="0"/>
            <a:r>
              <a:rPr lang="en-US" dirty="0"/>
              <a:t>Click to add content</a:t>
            </a:r>
          </a:p>
          <a:p>
            <a:pPr lvl="1"/>
            <a:r>
              <a:rPr lang="en-US" dirty="0"/>
              <a:t>2nd level</a:t>
            </a:r>
          </a:p>
          <a:p>
            <a:pPr lvl="2"/>
            <a:r>
              <a:rPr lang="en-US" dirty="0"/>
              <a:t>3rd level text</a:t>
            </a:r>
          </a:p>
          <a:p>
            <a:pPr lvl="3"/>
            <a:r>
              <a:rPr lang="en-US" dirty="0"/>
              <a:t>4th level text</a:t>
            </a:r>
          </a:p>
          <a:p>
            <a:pPr lvl="4"/>
            <a:r>
              <a:rPr lang="en-US" dirty="0"/>
              <a:t>5th level text</a:t>
            </a:r>
          </a:p>
        </p:txBody>
      </p:sp>
      <p:sp>
        <p:nvSpPr>
          <p:cNvPr id="9" name="Date Placeholder 8">
            <a:extLst>
              <a:ext uri="{FF2B5EF4-FFF2-40B4-BE49-F238E27FC236}">
                <a16:creationId xmlns:a16="http://schemas.microsoft.com/office/drawing/2014/main" id="{F383D916-FBF7-8EA7-4311-2FD3E10E8254}"/>
              </a:ext>
            </a:extLst>
          </p:cNvPr>
          <p:cNvSpPr>
            <a:spLocks noGrp="1"/>
          </p:cNvSpPr>
          <p:nvPr>
            <p:ph type="dt" sz="half" idx="10"/>
          </p:nvPr>
        </p:nvSpPr>
        <p:spPr/>
        <p:txBody>
          <a:bodyPr/>
          <a:lstStyle/>
          <a:p>
            <a:fld id="{62B992DF-0A30-4346-A305-F697A2247CA4}" type="datetime1">
              <a:rPr lang="en-US" smtClean="0"/>
              <a:t>5/19/2025</a:t>
            </a:fld>
            <a:endParaRPr lang="en-US" dirty="0"/>
          </a:p>
        </p:txBody>
      </p:sp>
      <p:sp>
        <p:nvSpPr>
          <p:cNvPr id="10" name="Footer Placeholder 9">
            <a:extLst>
              <a:ext uri="{FF2B5EF4-FFF2-40B4-BE49-F238E27FC236}">
                <a16:creationId xmlns:a16="http://schemas.microsoft.com/office/drawing/2014/main" id="{69D40ACC-00F3-03AD-3DB1-6487497FA161}"/>
              </a:ext>
            </a:extLst>
          </p:cNvPr>
          <p:cNvSpPr>
            <a:spLocks noGrp="1"/>
          </p:cNvSpPr>
          <p:nvPr>
            <p:ph type="ftr" sz="quarter" idx="11"/>
          </p:nvPr>
        </p:nvSpPr>
        <p:spPr/>
        <p:txBody>
          <a:bodyPr/>
          <a:lstStyle/>
          <a:p>
            <a:r>
              <a:rPr lang="en-US" dirty="0"/>
              <a:t>© 2024 Cognizant | Private</a:t>
            </a:r>
          </a:p>
        </p:txBody>
      </p:sp>
      <p:sp>
        <p:nvSpPr>
          <p:cNvPr id="11" name="Slide Number Placeholder 10">
            <a:extLst>
              <a:ext uri="{FF2B5EF4-FFF2-40B4-BE49-F238E27FC236}">
                <a16:creationId xmlns:a16="http://schemas.microsoft.com/office/drawing/2014/main" id="{1DA0B9D4-7BD8-9FB8-A351-972423D1D772}"/>
              </a:ext>
            </a:extLst>
          </p:cNvPr>
          <p:cNvSpPr>
            <a:spLocks noGrp="1"/>
          </p:cNvSpPr>
          <p:nvPr>
            <p:ph type="sldNum" sz="quarter" idx="12"/>
          </p:nvPr>
        </p:nvSpPr>
        <p:spPr/>
        <p:txBody>
          <a:bodyPr/>
          <a:lstStyle/>
          <a:p>
            <a:fld id="{38826FC0-333C-E549-9FA3-0EE43DF298A3}" type="slidenum">
              <a:rPr lang="en-US" smtClean="0"/>
              <a:pPr/>
              <a:t>‹#›</a:t>
            </a:fld>
            <a:endParaRPr lang="en-US" dirty="0"/>
          </a:p>
        </p:txBody>
      </p:sp>
      <p:pic>
        <p:nvPicPr>
          <p:cNvPr id="4" name="Cognizant Logo_rgb_rev_2023" descr="Cognizant logo reversed, SVG format">
            <a:extLst>
              <a:ext uri="{FF2B5EF4-FFF2-40B4-BE49-F238E27FC236}">
                <a16:creationId xmlns:a16="http://schemas.microsoft.com/office/drawing/2014/main" id="{591ACBB7-11CF-0324-65ED-7CE580E3A1A8}"/>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2111587575"/>
      </p:ext>
    </p:extLst>
  </p:cSld>
  <p:clrMapOvr>
    <a:overrideClrMapping bg1="dk1" tx1="lt1" bg2="dk2" tx2="lt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Super head, sub head, footnote - Super head, sub head, footnote - 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6F8A-83B2-A500-1463-2D0DF1140899}"/>
              </a:ext>
            </a:extLst>
          </p:cNvPr>
          <p:cNvSpPr>
            <a:spLocks noGrp="1"/>
          </p:cNvSpPr>
          <p:nvPr>
            <p:ph type="title" hasCustomPrompt="1"/>
          </p:nvPr>
        </p:nvSpPr>
        <p:spPr>
          <a:xfrm>
            <a:off x="457200" y="457200"/>
            <a:ext cx="11277600" cy="332399"/>
          </a:xfrm>
        </p:spPr>
        <p:txBody>
          <a:bodyPr/>
          <a:lstStyle/>
          <a:p>
            <a:r>
              <a:rPr lang="en-US" dirty="0"/>
              <a:t>Click to add title</a:t>
            </a:r>
          </a:p>
        </p:txBody>
      </p:sp>
      <p:sp>
        <p:nvSpPr>
          <p:cNvPr id="3" name="Content Placeholder 2">
            <a:extLst>
              <a:ext uri="{FF2B5EF4-FFF2-40B4-BE49-F238E27FC236}">
                <a16:creationId xmlns:a16="http://schemas.microsoft.com/office/drawing/2014/main" id="{3AA1FC49-269C-AAA4-005C-C327B0F1BCD0}"/>
              </a:ext>
            </a:extLst>
          </p:cNvPr>
          <p:cNvSpPr>
            <a:spLocks noGrp="1"/>
          </p:cNvSpPr>
          <p:nvPr>
            <p:ph idx="1" hasCustomPrompt="1"/>
          </p:nvPr>
        </p:nvSpPr>
        <p:spPr>
          <a:xfrm>
            <a:off x="457200" y="1447800"/>
            <a:ext cx="7518400" cy="429768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4" name="Text Placeholder 7">
            <a:extLst>
              <a:ext uri="{FF2B5EF4-FFF2-40B4-BE49-F238E27FC236}">
                <a16:creationId xmlns:a16="http://schemas.microsoft.com/office/drawing/2014/main" id="{EDCB0FDA-E923-182E-F7E1-D663EE4D60C4}"/>
              </a:ext>
            </a:extLst>
          </p:cNvPr>
          <p:cNvSpPr>
            <a:spLocks noGrp="1"/>
          </p:cNvSpPr>
          <p:nvPr>
            <p:ph type="body" sz="quarter" idx="14" hasCustomPrompt="1"/>
          </p:nvPr>
        </p:nvSpPr>
        <p:spPr>
          <a:xfrm>
            <a:off x="457200" y="228600"/>
            <a:ext cx="11277600" cy="163956"/>
          </a:xfrm>
        </p:spPr>
        <p:txBody>
          <a:bodyPr anchor="b">
            <a:spAutoFit/>
          </a:bodyPr>
          <a:lstStyle>
            <a:lvl1pPr marL="0" indent="0">
              <a:buNone/>
              <a:defRPr sz="1050">
                <a:solidFill>
                  <a:schemeClr val="accent3"/>
                </a:solidFill>
              </a:defRPr>
            </a:lvl1pPr>
          </a:lstStyle>
          <a:p>
            <a:pPr lvl="0"/>
            <a:r>
              <a:rPr lang="en-US"/>
              <a:t>Super head</a:t>
            </a:r>
          </a:p>
        </p:txBody>
      </p:sp>
      <p:sp>
        <p:nvSpPr>
          <p:cNvPr id="8" name="Text Placeholder 7">
            <a:extLst>
              <a:ext uri="{FF2B5EF4-FFF2-40B4-BE49-F238E27FC236}">
                <a16:creationId xmlns:a16="http://schemas.microsoft.com/office/drawing/2014/main" id="{8D4F1D73-B5B0-2DD9-9E22-084F619A1164}"/>
              </a:ext>
            </a:extLst>
          </p:cNvPr>
          <p:cNvSpPr>
            <a:spLocks noGrp="1"/>
          </p:cNvSpPr>
          <p:nvPr>
            <p:ph type="body" sz="quarter" idx="15" hasCustomPrompt="1"/>
          </p:nvPr>
        </p:nvSpPr>
        <p:spPr>
          <a:xfrm>
            <a:off x="457200" y="822960"/>
            <a:ext cx="11277600" cy="281039"/>
          </a:xfrm>
        </p:spPr>
        <p:txBody>
          <a:bodyPr anchor="t">
            <a:spAutoFit/>
          </a:bodyPr>
          <a:lstStyle>
            <a:lvl1pPr marL="0" indent="0">
              <a:lnSpc>
                <a:spcPct val="100000"/>
              </a:lnSpc>
              <a:buNone/>
              <a:defRPr sz="1800">
                <a:solidFill>
                  <a:schemeClr val="accent3"/>
                </a:solidFill>
              </a:defRPr>
            </a:lvl1pPr>
          </a:lstStyle>
          <a:p>
            <a:pPr lvl="0"/>
            <a:r>
              <a:rPr lang="en-US" dirty="0"/>
              <a:t>Subhead</a:t>
            </a:r>
          </a:p>
        </p:txBody>
      </p:sp>
      <p:sp>
        <p:nvSpPr>
          <p:cNvPr id="9" name="Text Placeholder 7">
            <a:extLst>
              <a:ext uri="{FF2B5EF4-FFF2-40B4-BE49-F238E27FC236}">
                <a16:creationId xmlns:a16="http://schemas.microsoft.com/office/drawing/2014/main" id="{8B225166-D739-CEC1-F817-8B08A1CA46F7}"/>
              </a:ext>
            </a:extLst>
          </p:cNvPr>
          <p:cNvSpPr>
            <a:spLocks noGrp="1"/>
          </p:cNvSpPr>
          <p:nvPr>
            <p:ph type="body" sz="quarter" idx="16" hasCustomPrompt="1"/>
          </p:nvPr>
        </p:nvSpPr>
        <p:spPr>
          <a:xfrm>
            <a:off x="457200" y="5947090"/>
            <a:ext cx="7518400" cy="124906"/>
          </a:xfrm>
        </p:spPr>
        <p:txBody>
          <a:bodyPr wrap="square" anchor="t" anchorCtr="0">
            <a:spAutoFit/>
          </a:bodyPr>
          <a:lstStyle>
            <a:lvl1pPr marL="0" indent="0">
              <a:buNone/>
              <a:defRPr sz="800">
                <a:solidFill>
                  <a:schemeClr val="tx1"/>
                </a:solidFill>
              </a:defRPr>
            </a:lvl1pPr>
          </a:lstStyle>
          <a:p>
            <a:pPr lvl="0"/>
            <a:r>
              <a:rPr lang="en-US" dirty="0"/>
              <a:t>Insert source or footnote here</a:t>
            </a:r>
          </a:p>
        </p:txBody>
      </p:sp>
      <p:sp>
        <p:nvSpPr>
          <p:cNvPr id="10" name="Date Placeholder 9">
            <a:extLst>
              <a:ext uri="{FF2B5EF4-FFF2-40B4-BE49-F238E27FC236}">
                <a16:creationId xmlns:a16="http://schemas.microsoft.com/office/drawing/2014/main" id="{BB09AAF3-3252-489D-5FB0-6293AC9FF0F1}"/>
              </a:ext>
            </a:extLst>
          </p:cNvPr>
          <p:cNvSpPr>
            <a:spLocks noGrp="1"/>
          </p:cNvSpPr>
          <p:nvPr>
            <p:ph type="dt" sz="half" idx="17"/>
          </p:nvPr>
        </p:nvSpPr>
        <p:spPr/>
        <p:txBody>
          <a:bodyPr/>
          <a:lstStyle/>
          <a:p>
            <a:fld id="{F038E6F7-2112-7146-A379-7AD5AE1DBC42}" type="datetime1">
              <a:rPr lang="en-US" smtClean="0"/>
              <a:t>5/19/2025</a:t>
            </a:fld>
            <a:endParaRPr lang="en-US" dirty="0"/>
          </a:p>
        </p:txBody>
      </p:sp>
      <p:sp>
        <p:nvSpPr>
          <p:cNvPr id="11" name="Footer Placeholder 10">
            <a:extLst>
              <a:ext uri="{FF2B5EF4-FFF2-40B4-BE49-F238E27FC236}">
                <a16:creationId xmlns:a16="http://schemas.microsoft.com/office/drawing/2014/main" id="{0D47B63B-3488-B9A8-9702-4FB8F539BC94}"/>
              </a:ext>
            </a:extLst>
          </p:cNvPr>
          <p:cNvSpPr>
            <a:spLocks noGrp="1"/>
          </p:cNvSpPr>
          <p:nvPr>
            <p:ph type="ftr" sz="quarter" idx="18"/>
          </p:nvPr>
        </p:nvSpPr>
        <p:spPr/>
        <p:txBody>
          <a:bodyPr/>
          <a:lstStyle/>
          <a:p>
            <a:r>
              <a:rPr lang="en-US" dirty="0"/>
              <a:t>© 2024 Cognizant | Private</a:t>
            </a:r>
          </a:p>
        </p:txBody>
      </p:sp>
      <p:sp>
        <p:nvSpPr>
          <p:cNvPr id="12" name="Slide Number Placeholder 11">
            <a:extLst>
              <a:ext uri="{FF2B5EF4-FFF2-40B4-BE49-F238E27FC236}">
                <a16:creationId xmlns:a16="http://schemas.microsoft.com/office/drawing/2014/main" id="{1BA67573-B992-F2E1-F4A6-9434D3134383}"/>
              </a:ext>
            </a:extLst>
          </p:cNvPr>
          <p:cNvSpPr>
            <a:spLocks noGrp="1"/>
          </p:cNvSpPr>
          <p:nvPr>
            <p:ph type="sldNum" sz="quarter" idx="19"/>
          </p:nvPr>
        </p:nvSpPr>
        <p:spPr/>
        <p:txBody>
          <a:bodyPr/>
          <a:lstStyle/>
          <a:p>
            <a:fld id="{38826FC0-333C-E549-9FA3-0EE43DF298A3}" type="slidenum">
              <a:rPr lang="en-US" smtClean="0"/>
              <a:pPr/>
              <a:t>‹#›</a:t>
            </a:fld>
            <a:endParaRPr lang="en-US" dirty="0"/>
          </a:p>
        </p:txBody>
      </p:sp>
      <p:pic>
        <p:nvPicPr>
          <p:cNvPr id="6" name="Cognizant Logo_rgb_rev_2023" descr="Cognizant logo reversed, SVG format">
            <a:extLst>
              <a:ext uri="{FF2B5EF4-FFF2-40B4-BE49-F238E27FC236}">
                <a16:creationId xmlns:a16="http://schemas.microsoft.com/office/drawing/2014/main" id="{C58C5DC1-02D1-ACC1-37E9-20232B40787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162044694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Agenda - ligh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6F8A-83B2-A500-1463-2D0DF1140899}"/>
              </a:ext>
            </a:extLst>
          </p:cNvPr>
          <p:cNvSpPr>
            <a:spLocks noGrp="1"/>
          </p:cNvSpPr>
          <p:nvPr>
            <p:ph type="title" hasCustomPrompt="1"/>
          </p:nvPr>
        </p:nvSpPr>
        <p:spPr>
          <a:xfrm>
            <a:off x="457201" y="2930402"/>
            <a:ext cx="4754880" cy="997196"/>
          </a:xfrm>
        </p:spPr>
        <p:txBody>
          <a:bodyPr anchor="ctr"/>
          <a:lstStyle>
            <a:lvl1pPr algn="l">
              <a:defRPr sz="3600"/>
            </a:lvl1pPr>
          </a:lstStyle>
          <a:p>
            <a:r>
              <a:rPr lang="en-US" dirty="0"/>
              <a:t>Click to add agenda title</a:t>
            </a:r>
          </a:p>
        </p:txBody>
      </p:sp>
      <p:sp>
        <p:nvSpPr>
          <p:cNvPr id="3" name="Content Placeholder 2">
            <a:extLst>
              <a:ext uri="{FF2B5EF4-FFF2-40B4-BE49-F238E27FC236}">
                <a16:creationId xmlns:a16="http://schemas.microsoft.com/office/drawing/2014/main" id="{3AA1FC49-269C-AAA4-005C-C327B0F1BCD0}"/>
              </a:ext>
            </a:extLst>
          </p:cNvPr>
          <p:cNvSpPr>
            <a:spLocks noGrp="1"/>
          </p:cNvSpPr>
          <p:nvPr>
            <p:ph idx="1" hasCustomPrompt="1"/>
          </p:nvPr>
        </p:nvSpPr>
        <p:spPr>
          <a:xfrm>
            <a:off x="6096000" y="914400"/>
            <a:ext cx="5635752" cy="5029200"/>
          </a:xfrm>
        </p:spPr>
        <p:txBody>
          <a:bodyPr anchor="ctr">
            <a:noAutofit/>
          </a:bodyPr>
          <a:lstStyle>
            <a:lvl1pPr marL="457200" indent="-457200">
              <a:spcBef>
                <a:spcPts val="900"/>
              </a:spcBef>
              <a:spcAft>
                <a:spcPts val="0"/>
              </a:spcAft>
              <a:buClrTx/>
              <a:buFont typeface="+mj-lt"/>
              <a:buAutoNum type="arabicPeriod"/>
              <a:defRPr sz="2000"/>
            </a:lvl1pPr>
            <a:lvl2pPr marL="731520" indent="-228600">
              <a:spcBef>
                <a:spcPts val="600"/>
              </a:spcBef>
              <a:spcAft>
                <a:spcPts val="0"/>
              </a:spcAft>
              <a:buClrTx/>
              <a:buFont typeface="Arial" panose="020B0604020202020204" pitchFamily="34" charset="0"/>
              <a:buChar char="•"/>
              <a:tabLst/>
              <a:defRPr sz="1600"/>
            </a:lvl2pPr>
            <a:lvl3pPr marL="1005840" indent="-228600">
              <a:spcBef>
                <a:spcPts val="600"/>
              </a:spcBef>
              <a:spcAft>
                <a:spcPts val="0"/>
              </a:spcAft>
              <a:buClrTx/>
              <a:buFont typeface="Arial" panose="020B0604020202020204" pitchFamily="34" charset="0"/>
              <a:buChar char="•"/>
              <a:tabLst/>
              <a:defRPr sz="1400"/>
            </a:lvl3pPr>
            <a:lvl4pPr marL="1051560" indent="-228600">
              <a:spcBef>
                <a:spcPts val="900"/>
              </a:spcBef>
              <a:buFont typeface="+mj-lt"/>
              <a:buAutoNum type="arabicPeriod"/>
              <a:defRPr sz="1400"/>
            </a:lvl4pPr>
            <a:lvl5pPr marL="1325880" indent="-228600">
              <a:spcBef>
                <a:spcPts val="900"/>
              </a:spcBef>
              <a:buFont typeface="+mj-lt"/>
              <a:buAutoNum type="arabicPeriod"/>
              <a:defRPr sz="1400"/>
            </a:lvl5pPr>
          </a:lstStyle>
          <a:p>
            <a:pPr lvl="0"/>
            <a:r>
              <a:rPr lang="en-US" dirty="0"/>
              <a:t>Click to add content</a:t>
            </a:r>
          </a:p>
          <a:p>
            <a:pPr lvl="1"/>
            <a:r>
              <a:rPr lang="en-US" dirty="0"/>
              <a:t>2nd level text</a:t>
            </a:r>
          </a:p>
          <a:p>
            <a:pPr lvl="2"/>
            <a:r>
              <a:rPr lang="en-US" dirty="0"/>
              <a:t>3rd level text</a:t>
            </a:r>
          </a:p>
        </p:txBody>
      </p:sp>
      <p:cxnSp>
        <p:nvCxnSpPr>
          <p:cNvPr id="9" name="Straight Connector 8">
            <a:extLst>
              <a:ext uri="{FF2B5EF4-FFF2-40B4-BE49-F238E27FC236}">
                <a16:creationId xmlns:a16="http://schemas.microsoft.com/office/drawing/2014/main" id="{06654D8E-53D7-24EA-BE00-553663804946}"/>
              </a:ext>
            </a:extLst>
          </p:cNvPr>
          <p:cNvCxnSpPr>
            <a:cxnSpLocks/>
          </p:cNvCxnSpPr>
          <p:nvPr/>
        </p:nvCxnSpPr>
        <p:spPr>
          <a:xfrm>
            <a:off x="5654040" y="914400"/>
            <a:ext cx="0" cy="5029200"/>
          </a:xfrm>
          <a:prstGeom prst="line">
            <a:avLst/>
          </a:prstGeom>
          <a:ln w="12700">
            <a:solidFill>
              <a:schemeClr val="accent6"/>
            </a:solidFill>
          </a:ln>
        </p:spPr>
        <p:style>
          <a:lnRef idx="2">
            <a:schemeClr val="accent1"/>
          </a:lnRef>
          <a:fillRef idx="0">
            <a:schemeClr val="accent1"/>
          </a:fillRef>
          <a:effectRef idx="1">
            <a:schemeClr val="accent1"/>
          </a:effectRef>
          <a:fontRef idx="minor">
            <a:schemeClr val="tx1"/>
          </a:fontRef>
        </p:style>
      </p:cxnSp>
      <p:sp>
        <p:nvSpPr>
          <p:cNvPr id="4" name="Date Placeholder 3">
            <a:extLst>
              <a:ext uri="{FF2B5EF4-FFF2-40B4-BE49-F238E27FC236}">
                <a16:creationId xmlns:a16="http://schemas.microsoft.com/office/drawing/2014/main" id="{31347B8F-702B-F8D2-3BCF-E1C9AEB86CEC}"/>
              </a:ext>
            </a:extLst>
          </p:cNvPr>
          <p:cNvSpPr>
            <a:spLocks noGrp="1"/>
          </p:cNvSpPr>
          <p:nvPr>
            <p:ph type="dt" sz="half" idx="10"/>
          </p:nvPr>
        </p:nvSpPr>
        <p:spPr/>
        <p:txBody>
          <a:bodyPr/>
          <a:lstStyle/>
          <a:p>
            <a:fld id="{CCE15D93-701F-AD45-BF63-B5231D171A5D}" type="datetime1">
              <a:rPr lang="en-US" smtClean="0"/>
              <a:t>5/19/2025</a:t>
            </a:fld>
            <a:endParaRPr lang="en-US" dirty="0"/>
          </a:p>
        </p:txBody>
      </p:sp>
      <p:sp>
        <p:nvSpPr>
          <p:cNvPr id="8" name="Footer Placeholder 7">
            <a:extLst>
              <a:ext uri="{FF2B5EF4-FFF2-40B4-BE49-F238E27FC236}">
                <a16:creationId xmlns:a16="http://schemas.microsoft.com/office/drawing/2014/main" id="{2D295671-87C9-E086-9979-83CE71CF0FF1}"/>
              </a:ext>
            </a:extLst>
          </p:cNvPr>
          <p:cNvSpPr>
            <a:spLocks noGrp="1"/>
          </p:cNvSpPr>
          <p:nvPr>
            <p:ph type="ftr" sz="quarter" idx="11"/>
          </p:nvPr>
        </p:nvSpPr>
        <p:spPr/>
        <p:txBody>
          <a:bodyPr/>
          <a:lstStyle/>
          <a:p>
            <a:r>
              <a:rPr lang="en-US" dirty="0"/>
              <a:t>© 2024 Cognizant | Private</a:t>
            </a:r>
          </a:p>
        </p:txBody>
      </p:sp>
      <p:sp>
        <p:nvSpPr>
          <p:cNvPr id="10" name="Slide Number Placeholder 9">
            <a:extLst>
              <a:ext uri="{FF2B5EF4-FFF2-40B4-BE49-F238E27FC236}">
                <a16:creationId xmlns:a16="http://schemas.microsoft.com/office/drawing/2014/main" id="{D3DF2403-9115-12D2-6006-6F820363A79D}"/>
              </a:ext>
            </a:extLst>
          </p:cNvPr>
          <p:cNvSpPr>
            <a:spLocks noGrp="1"/>
          </p:cNvSpPr>
          <p:nvPr>
            <p:ph type="sldNum" sz="quarter" idx="12"/>
          </p:nvPr>
        </p:nvSpPr>
        <p:spPr/>
        <p:txBody>
          <a:bodyPr/>
          <a:lstStyle/>
          <a:p>
            <a:fld id="{38826FC0-333C-E549-9FA3-0EE43DF298A3}" type="slidenum">
              <a:rPr lang="en-US" smtClean="0"/>
              <a:pPr/>
              <a:t>‹#›</a:t>
            </a:fld>
            <a:endParaRPr lang="en-US" dirty="0"/>
          </a:p>
        </p:txBody>
      </p:sp>
      <p:cxnSp>
        <p:nvCxnSpPr>
          <p:cNvPr id="5" name="Straight Connector 4">
            <a:extLst>
              <a:ext uri="{FF2B5EF4-FFF2-40B4-BE49-F238E27FC236}">
                <a16:creationId xmlns:a16="http://schemas.microsoft.com/office/drawing/2014/main" id="{46BFA7A6-B1A7-45E7-3AC5-3E0FB62C8ACD}"/>
              </a:ext>
            </a:extLst>
          </p:cNvPr>
          <p:cNvCxnSpPr>
            <a:cxnSpLocks/>
          </p:cNvCxnSpPr>
          <p:nvPr/>
        </p:nvCxnSpPr>
        <p:spPr>
          <a:xfrm>
            <a:off x="5654040" y="914400"/>
            <a:ext cx="0" cy="5029200"/>
          </a:xfrm>
          <a:prstGeom prst="line">
            <a:avLst/>
          </a:prstGeom>
          <a:ln w="12700">
            <a:solidFill>
              <a:schemeClr val="accent6"/>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64722089"/>
      </p:ext>
    </p:extLst>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type="titleOnly" preserve="1">
  <p:cSld name="Title only - 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A3A05-DC05-1CC5-ED65-5734138EE80C}"/>
              </a:ext>
            </a:extLst>
          </p:cNvPr>
          <p:cNvSpPr>
            <a:spLocks noGrp="1"/>
          </p:cNvSpPr>
          <p:nvPr>
            <p:ph type="title" hasCustomPrompt="1"/>
          </p:nvPr>
        </p:nvSpPr>
        <p:spPr/>
        <p:txBody>
          <a:bodyPr/>
          <a:lstStyle/>
          <a:p>
            <a:r>
              <a:rPr lang="en-US" dirty="0"/>
              <a:t>Click to add title</a:t>
            </a:r>
          </a:p>
        </p:txBody>
      </p:sp>
      <p:sp>
        <p:nvSpPr>
          <p:cNvPr id="8" name="Date Placeholder 7">
            <a:extLst>
              <a:ext uri="{FF2B5EF4-FFF2-40B4-BE49-F238E27FC236}">
                <a16:creationId xmlns:a16="http://schemas.microsoft.com/office/drawing/2014/main" id="{D1C004D1-9C96-9E3A-B3CF-E648F1817884}"/>
              </a:ext>
            </a:extLst>
          </p:cNvPr>
          <p:cNvSpPr>
            <a:spLocks noGrp="1"/>
          </p:cNvSpPr>
          <p:nvPr>
            <p:ph type="dt" sz="half" idx="10"/>
          </p:nvPr>
        </p:nvSpPr>
        <p:spPr/>
        <p:txBody>
          <a:bodyPr/>
          <a:lstStyle/>
          <a:p>
            <a:fld id="{95A8BB47-FFEE-CC40-B60B-C46D6D449673}" type="datetime1">
              <a:rPr lang="en-US" smtClean="0"/>
              <a:t>5/19/2025</a:t>
            </a:fld>
            <a:endParaRPr lang="en-US" dirty="0"/>
          </a:p>
        </p:txBody>
      </p:sp>
      <p:sp>
        <p:nvSpPr>
          <p:cNvPr id="9" name="Footer Placeholder 8">
            <a:extLst>
              <a:ext uri="{FF2B5EF4-FFF2-40B4-BE49-F238E27FC236}">
                <a16:creationId xmlns:a16="http://schemas.microsoft.com/office/drawing/2014/main" id="{C8F63855-627B-94BE-7770-B3F2F8F1DAD6}"/>
              </a:ext>
            </a:extLst>
          </p:cNvPr>
          <p:cNvSpPr>
            <a:spLocks noGrp="1"/>
          </p:cNvSpPr>
          <p:nvPr>
            <p:ph type="ftr" sz="quarter" idx="11"/>
          </p:nvPr>
        </p:nvSpPr>
        <p:spPr/>
        <p:txBody>
          <a:bodyPr/>
          <a:lstStyle/>
          <a:p>
            <a:r>
              <a:rPr lang="en-US" dirty="0"/>
              <a:t>© 2024 Cognizant | Private</a:t>
            </a:r>
          </a:p>
        </p:txBody>
      </p:sp>
      <p:sp>
        <p:nvSpPr>
          <p:cNvPr id="10" name="Slide Number Placeholder 9">
            <a:extLst>
              <a:ext uri="{FF2B5EF4-FFF2-40B4-BE49-F238E27FC236}">
                <a16:creationId xmlns:a16="http://schemas.microsoft.com/office/drawing/2014/main" id="{64918DA7-E1E1-1CFE-6E02-09FE2AA2F07F}"/>
              </a:ext>
            </a:extLst>
          </p:cNvPr>
          <p:cNvSpPr>
            <a:spLocks noGrp="1"/>
          </p:cNvSpPr>
          <p:nvPr>
            <p:ph type="sldNum" sz="quarter" idx="12"/>
          </p:nvPr>
        </p:nvSpPr>
        <p:spPr/>
        <p:txBody>
          <a:bodyPr/>
          <a:lstStyle/>
          <a:p>
            <a:fld id="{38826FC0-333C-E549-9FA3-0EE43DF298A3}" type="slidenum">
              <a:rPr lang="en-US" smtClean="0"/>
              <a:pPr/>
              <a:t>‹#›</a:t>
            </a:fld>
            <a:endParaRPr lang="en-US" dirty="0"/>
          </a:p>
        </p:txBody>
      </p:sp>
      <p:pic>
        <p:nvPicPr>
          <p:cNvPr id="3" name="Cognizant Logo_rgb_rev_2023" descr="Cognizant logo reversed, SVG format">
            <a:extLst>
              <a:ext uri="{FF2B5EF4-FFF2-40B4-BE49-F238E27FC236}">
                <a16:creationId xmlns:a16="http://schemas.microsoft.com/office/drawing/2014/main" id="{39ECF048-F463-0BC0-00A8-80B618B315FC}"/>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90993053"/>
      </p:ext>
    </p:extLst>
  </p:cSld>
  <p:clrMapOvr>
    <a:overrideClrMapping bg1="dk1" tx1="lt1" bg2="dk2" tx2="lt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Blank - dark">
    <p:bg>
      <p:bgRef idx="1001">
        <a:schemeClr val="bg1"/>
      </p:bgRef>
    </p:b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2A86AB16-C89B-C286-D054-A2D5DB5C460C}"/>
              </a:ext>
            </a:extLst>
          </p:cNvPr>
          <p:cNvSpPr>
            <a:spLocks noGrp="1"/>
          </p:cNvSpPr>
          <p:nvPr>
            <p:ph type="title" hasCustomPrompt="1"/>
          </p:nvPr>
        </p:nvSpPr>
        <p:spPr>
          <a:xfrm>
            <a:off x="457200" y="-357975"/>
            <a:ext cx="11277600" cy="193899"/>
          </a:xfrm>
        </p:spPr>
        <p:txBody>
          <a:bodyPr/>
          <a:lstStyle>
            <a:lvl1pPr>
              <a:defRPr sz="1400">
                <a:solidFill>
                  <a:schemeClr val="bg1"/>
                </a:solidFill>
              </a:defRPr>
            </a:lvl1pPr>
          </a:lstStyle>
          <a:p>
            <a:r>
              <a:rPr lang="en-US"/>
              <a:t>Click to add title (for accessibility purposes)</a:t>
            </a:r>
          </a:p>
        </p:txBody>
      </p:sp>
      <p:sp>
        <p:nvSpPr>
          <p:cNvPr id="2" name="Date Placeholder 1">
            <a:extLst>
              <a:ext uri="{FF2B5EF4-FFF2-40B4-BE49-F238E27FC236}">
                <a16:creationId xmlns:a16="http://schemas.microsoft.com/office/drawing/2014/main" id="{782BD780-BD7C-D16D-9867-3767997FAF91}"/>
              </a:ext>
            </a:extLst>
          </p:cNvPr>
          <p:cNvSpPr>
            <a:spLocks noGrp="1"/>
          </p:cNvSpPr>
          <p:nvPr>
            <p:ph type="dt" sz="half" idx="10"/>
          </p:nvPr>
        </p:nvSpPr>
        <p:spPr/>
        <p:txBody>
          <a:bodyPr/>
          <a:lstStyle/>
          <a:p>
            <a:fld id="{8D0CC1A4-EC1E-954F-93E3-20FAE017D170}" type="datetime1">
              <a:rPr lang="en-US" smtClean="0"/>
              <a:t>5/19/2025</a:t>
            </a:fld>
            <a:endParaRPr lang="en-US" dirty="0"/>
          </a:p>
        </p:txBody>
      </p:sp>
      <p:sp>
        <p:nvSpPr>
          <p:cNvPr id="7" name="Footer Placeholder 6">
            <a:extLst>
              <a:ext uri="{FF2B5EF4-FFF2-40B4-BE49-F238E27FC236}">
                <a16:creationId xmlns:a16="http://schemas.microsoft.com/office/drawing/2014/main" id="{A5ABA333-FF45-AB19-E8F1-74BC796D7D7D}"/>
              </a:ext>
            </a:extLst>
          </p:cNvPr>
          <p:cNvSpPr>
            <a:spLocks noGrp="1"/>
          </p:cNvSpPr>
          <p:nvPr>
            <p:ph type="ftr" sz="quarter" idx="11"/>
          </p:nvPr>
        </p:nvSpPr>
        <p:spPr/>
        <p:txBody>
          <a:bodyPr/>
          <a:lstStyle/>
          <a:p>
            <a:r>
              <a:rPr lang="en-US" dirty="0"/>
              <a:t>© 2024 Cognizant | Private</a:t>
            </a:r>
          </a:p>
        </p:txBody>
      </p:sp>
      <p:sp>
        <p:nvSpPr>
          <p:cNvPr id="8" name="Slide Number Placeholder 7">
            <a:extLst>
              <a:ext uri="{FF2B5EF4-FFF2-40B4-BE49-F238E27FC236}">
                <a16:creationId xmlns:a16="http://schemas.microsoft.com/office/drawing/2014/main" id="{D83C6AAA-8E03-CCE1-302E-C26D372E0547}"/>
              </a:ext>
            </a:extLst>
          </p:cNvPr>
          <p:cNvSpPr>
            <a:spLocks noGrp="1"/>
          </p:cNvSpPr>
          <p:nvPr>
            <p:ph type="sldNum" sz="quarter" idx="12"/>
          </p:nvPr>
        </p:nvSpPr>
        <p:spPr/>
        <p:txBody>
          <a:bodyPr/>
          <a:lstStyle/>
          <a:p>
            <a:fld id="{38826FC0-333C-E549-9FA3-0EE43DF298A3}" type="slidenum">
              <a:rPr lang="en-US" smtClean="0"/>
              <a:pPr/>
              <a:t>‹#›</a:t>
            </a:fld>
            <a:endParaRPr lang="en-US" dirty="0"/>
          </a:p>
        </p:txBody>
      </p:sp>
      <p:pic>
        <p:nvPicPr>
          <p:cNvPr id="4" name="Cognizant Logo_rgb_rev_2023" descr="Cognizant logo reversed, SVG format">
            <a:extLst>
              <a:ext uri="{FF2B5EF4-FFF2-40B4-BE49-F238E27FC236}">
                <a16:creationId xmlns:a16="http://schemas.microsoft.com/office/drawing/2014/main" id="{F805300B-96D9-F036-71EF-3F86B3B72D1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3794437884"/>
      </p:ext>
    </p:extLst>
  </p:cSld>
  <p:clrMapOvr>
    <a:overrideClrMapping bg1="dk1" tx1="lt1" bg2="dk2" tx2="lt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Two column - 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40CFA-C95C-83CB-71E9-4274D942BC47}"/>
              </a:ext>
            </a:extLst>
          </p:cNvPr>
          <p:cNvSpPr>
            <a:spLocks noGrp="1"/>
          </p:cNvSpPr>
          <p:nvPr>
            <p:ph type="title" hasCustomPrompt="1"/>
          </p:nvPr>
        </p:nvSpPr>
        <p:spPr>
          <a:xfrm>
            <a:off x="457200" y="457200"/>
            <a:ext cx="11277600" cy="332399"/>
          </a:xfrm>
        </p:spPr>
        <p:txBody>
          <a:bodyPr/>
          <a:lstStyle/>
          <a:p>
            <a:r>
              <a:rPr lang="en-US" dirty="0"/>
              <a:t>Click to add title</a:t>
            </a:r>
          </a:p>
        </p:txBody>
      </p:sp>
      <p:sp>
        <p:nvSpPr>
          <p:cNvPr id="3" name="Text Placeholder 2">
            <a:extLst>
              <a:ext uri="{FF2B5EF4-FFF2-40B4-BE49-F238E27FC236}">
                <a16:creationId xmlns:a16="http://schemas.microsoft.com/office/drawing/2014/main" id="{2FBB040B-AA5C-6A8F-D56C-52A1535E2C6D}"/>
              </a:ext>
            </a:extLst>
          </p:cNvPr>
          <p:cNvSpPr>
            <a:spLocks noGrp="1"/>
          </p:cNvSpPr>
          <p:nvPr>
            <p:ph type="body" idx="1" hasCustomPrompt="1"/>
          </p:nvPr>
        </p:nvSpPr>
        <p:spPr>
          <a:xfrm>
            <a:off x="457200" y="1447800"/>
            <a:ext cx="5212076" cy="281103"/>
          </a:xfrm>
        </p:spPr>
        <p:txBody>
          <a:bodyPr wrap="square" anchor="b">
            <a:spAutoFit/>
          </a:bodyPr>
          <a:lstStyle>
            <a:lvl1pPr marL="0" indent="0">
              <a:lnSpc>
                <a:spcPct val="100000"/>
              </a:lnSpc>
              <a:spcAft>
                <a:spcPts val="0"/>
              </a:spcAft>
              <a:buNone/>
              <a:defRPr sz="18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4" name="Content Placeholder 3">
            <a:extLst>
              <a:ext uri="{FF2B5EF4-FFF2-40B4-BE49-F238E27FC236}">
                <a16:creationId xmlns:a16="http://schemas.microsoft.com/office/drawing/2014/main" id="{D0973171-3D9B-E0BE-A9C6-BFF552EC6163}"/>
              </a:ext>
            </a:extLst>
          </p:cNvPr>
          <p:cNvSpPr>
            <a:spLocks noGrp="1"/>
          </p:cNvSpPr>
          <p:nvPr>
            <p:ph sz="half" idx="2" hasCustomPrompt="1"/>
          </p:nvPr>
        </p:nvSpPr>
        <p:spPr>
          <a:xfrm>
            <a:off x="457199" y="1943099"/>
            <a:ext cx="5212080" cy="384048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5" name="Text Placeholder 4">
            <a:extLst>
              <a:ext uri="{FF2B5EF4-FFF2-40B4-BE49-F238E27FC236}">
                <a16:creationId xmlns:a16="http://schemas.microsoft.com/office/drawing/2014/main" id="{73D4243E-50F7-E6A4-A28E-F299D4BD0477}"/>
              </a:ext>
            </a:extLst>
          </p:cNvPr>
          <p:cNvSpPr>
            <a:spLocks noGrp="1"/>
          </p:cNvSpPr>
          <p:nvPr>
            <p:ph type="body" sz="quarter" idx="3" hasCustomPrompt="1"/>
          </p:nvPr>
        </p:nvSpPr>
        <p:spPr>
          <a:xfrm>
            <a:off x="6522720" y="1447800"/>
            <a:ext cx="5183188" cy="281103"/>
          </a:xfrm>
        </p:spPr>
        <p:txBody>
          <a:bodyPr anchor="b">
            <a:spAutoFit/>
          </a:bodyPr>
          <a:lstStyle>
            <a:lvl1pPr marL="0" indent="0">
              <a:lnSpc>
                <a:spcPct val="100000"/>
              </a:lnSpc>
              <a:spcAft>
                <a:spcPts val="0"/>
              </a:spcAft>
              <a:buNone/>
              <a:defRPr sz="18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6" name="Content Placeholder 5">
            <a:extLst>
              <a:ext uri="{FF2B5EF4-FFF2-40B4-BE49-F238E27FC236}">
                <a16:creationId xmlns:a16="http://schemas.microsoft.com/office/drawing/2014/main" id="{E9290F11-9C52-DB05-1E6C-9491409F37B3}"/>
              </a:ext>
            </a:extLst>
          </p:cNvPr>
          <p:cNvSpPr>
            <a:spLocks noGrp="1"/>
          </p:cNvSpPr>
          <p:nvPr>
            <p:ph sz="quarter" idx="4" hasCustomPrompt="1"/>
          </p:nvPr>
        </p:nvSpPr>
        <p:spPr>
          <a:xfrm>
            <a:off x="6522720" y="1943099"/>
            <a:ext cx="5212080" cy="384048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a:t>
            </a:r>
          </a:p>
          <a:p>
            <a:pPr lvl="4"/>
            <a:r>
              <a:rPr lang="en-US" dirty="0"/>
              <a:t>Fifth level</a:t>
            </a:r>
          </a:p>
        </p:txBody>
      </p:sp>
      <p:cxnSp>
        <p:nvCxnSpPr>
          <p:cNvPr id="11" name="Straight Connector 10">
            <a:extLst>
              <a:ext uri="{FF2B5EF4-FFF2-40B4-BE49-F238E27FC236}">
                <a16:creationId xmlns:a16="http://schemas.microsoft.com/office/drawing/2014/main" id="{CAC5B4FD-126E-C923-20FE-0F5752D73F74}"/>
              </a:ext>
            </a:extLst>
          </p:cNvPr>
          <p:cNvCxnSpPr>
            <a:cxnSpLocks/>
          </p:cNvCxnSpPr>
          <p:nvPr/>
        </p:nvCxnSpPr>
        <p:spPr>
          <a:xfrm>
            <a:off x="6096000" y="1444752"/>
            <a:ext cx="0" cy="425608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2" name="Date Placeholder 11">
            <a:extLst>
              <a:ext uri="{FF2B5EF4-FFF2-40B4-BE49-F238E27FC236}">
                <a16:creationId xmlns:a16="http://schemas.microsoft.com/office/drawing/2014/main" id="{3935A7ED-6F86-9D0C-DCB0-7B1E2AC5270D}"/>
              </a:ext>
            </a:extLst>
          </p:cNvPr>
          <p:cNvSpPr>
            <a:spLocks noGrp="1"/>
          </p:cNvSpPr>
          <p:nvPr>
            <p:ph type="dt" sz="half" idx="10"/>
          </p:nvPr>
        </p:nvSpPr>
        <p:spPr/>
        <p:txBody>
          <a:bodyPr/>
          <a:lstStyle/>
          <a:p>
            <a:fld id="{9D58F847-15B5-FC42-B011-59EA55B0831B}" type="datetime1">
              <a:rPr lang="en-US" smtClean="0"/>
              <a:t>5/19/2025</a:t>
            </a:fld>
            <a:endParaRPr lang="en-US" dirty="0"/>
          </a:p>
        </p:txBody>
      </p:sp>
      <p:sp>
        <p:nvSpPr>
          <p:cNvPr id="13" name="Footer Placeholder 12">
            <a:extLst>
              <a:ext uri="{FF2B5EF4-FFF2-40B4-BE49-F238E27FC236}">
                <a16:creationId xmlns:a16="http://schemas.microsoft.com/office/drawing/2014/main" id="{3B6D255F-8835-8DBB-9F90-569D07917B7B}"/>
              </a:ext>
            </a:extLst>
          </p:cNvPr>
          <p:cNvSpPr>
            <a:spLocks noGrp="1"/>
          </p:cNvSpPr>
          <p:nvPr>
            <p:ph type="ftr" sz="quarter" idx="11"/>
          </p:nvPr>
        </p:nvSpPr>
        <p:spPr/>
        <p:txBody>
          <a:bodyPr/>
          <a:lstStyle/>
          <a:p>
            <a:r>
              <a:rPr lang="en-US" dirty="0"/>
              <a:t>© 2024 Cognizant | Private</a:t>
            </a:r>
          </a:p>
        </p:txBody>
      </p:sp>
      <p:sp>
        <p:nvSpPr>
          <p:cNvPr id="14" name="Slide Number Placeholder 13">
            <a:extLst>
              <a:ext uri="{FF2B5EF4-FFF2-40B4-BE49-F238E27FC236}">
                <a16:creationId xmlns:a16="http://schemas.microsoft.com/office/drawing/2014/main" id="{22927497-DF06-5FD3-E29B-027FB589C8A5}"/>
              </a:ext>
            </a:extLst>
          </p:cNvPr>
          <p:cNvSpPr>
            <a:spLocks noGrp="1"/>
          </p:cNvSpPr>
          <p:nvPr>
            <p:ph type="sldNum" sz="quarter" idx="12"/>
          </p:nvPr>
        </p:nvSpPr>
        <p:spPr/>
        <p:txBody>
          <a:bodyPr/>
          <a:lstStyle/>
          <a:p>
            <a:fld id="{38826FC0-333C-E549-9FA3-0EE43DF298A3}" type="slidenum">
              <a:rPr lang="en-US" smtClean="0"/>
              <a:pPr/>
              <a:t>‹#›</a:t>
            </a:fld>
            <a:endParaRPr lang="en-US" dirty="0"/>
          </a:p>
        </p:txBody>
      </p:sp>
      <p:pic>
        <p:nvPicPr>
          <p:cNvPr id="7" name="Cognizant Logo_rgb_rev_2023" descr="Cognizant logo reversed, SVG format">
            <a:extLst>
              <a:ext uri="{FF2B5EF4-FFF2-40B4-BE49-F238E27FC236}">
                <a16:creationId xmlns:a16="http://schemas.microsoft.com/office/drawing/2014/main" id="{1DE60F7F-2598-AFEF-3685-42666554AD0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2092546887"/>
      </p:ext>
    </p:extLst>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Three column - 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C40CFA-C95C-83CB-71E9-4274D942BC47}"/>
              </a:ext>
            </a:extLst>
          </p:cNvPr>
          <p:cNvSpPr>
            <a:spLocks noGrp="1"/>
          </p:cNvSpPr>
          <p:nvPr>
            <p:ph type="title" hasCustomPrompt="1"/>
          </p:nvPr>
        </p:nvSpPr>
        <p:spPr>
          <a:xfrm>
            <a:off x="457200" y="457200"/>
            <a:ext cx="11277600" cy="332399"/>
          </a:xfrm>
        </p:spPr>
        <p:txBody>
          <a:bodyPr/>
          <a:lstStyle/>
          <a:p>
            <a:r>
              <a:rPr lang="en-US" dirty="0"/>
              <a:t>Click to add title</a:t>
            </a:r>
          </a:p>
        </p:txBody>
      </p:sp>
      <p:sp>
        <p:nvSpPr>
          <p:cNvPr id="3" name="Text Placeholder 2">
            <a:extLst>
              <a:ext uri="{FF2B5EF4-FFF2-40B4-BE49-F238E27FC236}">
                <a16:creationId xmlns:a16="http://schemas.microsoft.com/office/drawing/2014/main" id="{2FBB040B-AA5C-6A8F-D56C-52A1535E2C6D}"/>
              </a:ext>
            </a:extLst>
          </p:cNvPr>
          <p:cNvSpPr>
            <a:spLocks noGrp="1"/>
          </p:cNvSpPr>
          <p:nvPr>
            <p:ph type="body" idx="1" hasCustomPrompt="1"/>
          </p:nvPr>
        </p:nvSpPr>
        <p:spPr>
          <a:xfrm>
            <a:off x="457200" y="1444752"/>
            <a:ext cx="3474720" cy="281103"/>
          </a:xfrm>
        </p:spPr>
        <p:txBody>
          <a:bodyPr wrap="square" anchor="b">
            <a:spAutoFit/>
          </a:bodyPr>
          <a:lstStyle>
            <a:lvl1pPr marL="0" indent="0">
              <a:lnSpc>
                <a:spcPct val="100000"/>
              </a:lnSpc>
              <a:spcAft>
                <a:spcPts val="0"/>
              </a:spcAft>
              <a:buNone/>
              <a:defRPr sz="18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4" name="Content Placeholder 3">
            <a:extLst>
              <a:ext uri="{FF2B5EF4-FFF2-40B4-BE49-F238E27FC236}">
                <a16:creationId xmlns:a16="http://schemas.microsoft.com/office/drawing/2014/main" id="{D0973171-3D9B-E0BE-A9C6-BFF552EC6163}"/>
              </a:ext>
            </a:extLst>
          </p:cNvPr>
          <p:cNvSpPr>
            <a:spLocks noGrp="1"/>
          </p:cNvSpPr>
          <p:nvPr>
            <p:ph sz="half" idx="2" hasCustomPrompt="1"/>
          </p:nvPr>
        </p:nvSpPr>
        <p:spPr>
          <a:xfrm>
            <a:off x="457199" y="1943099"/>
            <a:ext cx="3474720" cy="384048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5" name="Text Placeholder 4">
            <a:extLst>
              <a:ext uri="{FF2B5EF4-FFF2-40B4-BE49-F238E27FC236}">
                <a16:creationId xmlns:a16="http://schemas.microsoft.com/office/drawing/2014/main" id="{73D4243E-50F7-E6A4-A28E-F299D4BD0477}"/>
              </a:ext>
            </a:extLst>
          </p:cNvPr>
          <p:cNvSpPr>
            <a:spLocks noGrp="1"/>
          </p:cNvSpPr>
          <p:nvPr>
            <p:ph type="body" sz="quarter" idx="3" hasCustomPrompt="1"/>
          </p:nvPr>
        </p:nvSpPr>
        <p:spPr>
          <a:xfrm>
            <a:off x="4358640" y="1444752"/>
            <a:ext cx="3474720" cy="281103"/>
          </a:xfrm>
        </p:spPr>
        <p:txBody>
          <a:bodyPr wrap="square" anchor="b">
            <a:spAutoFit/>
          </a:bodyPr>
          <a:lstStyle>
            <a:lvl1pPr marL="0" indent="0">
              <a:lnSpc>
                <a:spcPct val="100000"/>
              </a:lnSpc>
              <a:spcAft>
                <a:spcPts val="0"/>
              </a:spcAft>
              <a:buNone/>
              <a:defRPr sz="18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6" name="Content Placeholder 5">
            <a:extLst>
              <a:ext uri="{FF2B5EF4-FFF2-40B4-BE49-F238E27FC236}">
                <a16:creationId xmlns:a16="http://schemas.microsoft.com/office/drawing/2014/main" id="{E9290F11-9C52-DB05-1E6C-9491409F37B3}"/>
              </a:ext>
            </a:extLst>
          </p:cNvPr>
          <p:cNvSpPr>
            <a:spLocks noGrp="1"/>
          </p:cNvSpPr>
          <p:nvPr>
            <p:ph sz="quarter" idx="4" hasCustomPrompt="1"/>
          </p:nvPr>
        </p:nvSpPr>
        <p:spPr>
          <a:xfrm>
            <a:off x="4358640" y="1943099"/>
            <a:ext cx="3474720" cy="384048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11" name="Text Placeholder 4">
            <a:extLst>
              <a:ext uri="{FF2B5EF4-FFF2-40B4-BE49-F238E27FC236}">
                <a16:creationId xmlns:a16="http://schemas.microsoft.com/office/drawing/2014/main" id="{86FD443D-34B0-9A83-29DB-8F197FDBF4CC}"/>
              </a:ext>
            </a:extLst>
          </p:cNvPr>
          <p:cNvSpPr>
            <a:spLocks noGrp="1"/>
          </p:cNvSpPr>
          <p:nvPr>
            <p:ph type="body" sz="quarter" idx="14" hasCustomPrompt="1"/>
          </p:nvPr>
        </p:nvSpPr>
        <p:spPr>
          <a:xfrm>
            <a:off x="8260080" y="1444752"/>
            <a:ext cx="3474720" cy="281103"/>
          </a:xfrm>
        </p:spPr>
        <p:txBody>
          <a:bodyPr wrap="square" anchor="b">
            <a:spAutoFit/>
          </a:bodyPr>
          <a:lstStyle>
            <a:lvl1pPr marL="0" indent="0">
              <a:lnSpc>
                <a:spcPct val="100000"/>
              </a:lnSpc>
              <a:spcAft>
                <a:spcPts val="0"/>
              </a:spcAft>
              <a:buNone/>
              <a:defRPr sz="1800" b="1">
                <a:solidFill>
                  <a:schemeClr val="accent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Subtitle</a:t>
            </a:r>
          </a:p>
        </p:txBody>
      </p:sp>
      <p:sp>
        <p:nvSpPr>
          <p:cNvPr id="12" name="Content Placeholder 5">
            <a:extLst>
              <a:ext uri="{FF2B5EF4-FFF2-40B4-BE49-F238E27FC236}">
                <a16:creationId xmlns:a16="http://schemas.microsoft.com/office/drawing/2014/main" id="{149D936A-CA93-6EC3-649C-C64805636A41}"/>
              </a:ext>
            </a:extLst>
          </p:cNvPr>
          <p:cNvSpPr>
            <a:spLocks noGrp="1"/>
          </p:cNvSpPr>
          <p:nvPr>
            <p:ph sz="quarter" idx="15" hasCustomPrompt="1"/>
          </p:nvPr>
        </p:nvSpPr>
        <p:spPr>
          <a:xfrm>
            <a:off x="8260080" y="1943099"/>
            <a:ext cx="3474720" cy="384048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cxnSp>
        <p:nvCxnSpPr>
          <p:cNvPr id="13" name="Straight Connector 12">
            <a:extLst>
              <a:ext uri="{FF2B5EF4-FFF2-40B4-BE49-F238E27FC236}">
                <a16:creationId xmlns:a16="http://schemas.microsoft.com/office/drawing/2014/main" id="{68E36702-0CEF-D114-17AE-83A7C377C9A7}"/>
              </a:ext>
            </a:extLst>
          </p:cNvPr>
          <p:cNvCxnSpPr>
            <a:cxnSpLocks/>
          </p:cNvCxnSpPr>
          <p:nvPr/>
        </p:nvCxnSpPr>
        <p:spPr>
          <a:xfrm>
            <a:off x="4145280" y="1438275"/>
            <a:ext cx="0" cy="425608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BB5AB7EC-316C-897C-CA19-9CEC9B880398}"/>
              </a:ext>
            </a:extLst>
          </p:cNvPr>
          <p:cNvCxnSpPr>
            <a:cxnSpLocks/>
          </p:cNvCxnSpPr>
          <p:nvPr/>
        </p:nvCxnSpPr>
        <p:spPr>
          <a:xfrm>
            <a:off x="8046720" y="1438275"/>
            <a:ext cx="0" cy="4256088"/>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Date Placeholder 15">
            <a:extLst>
              <a:ext uri="{FF2B5EF4-FFF2-40B4-BE49-F238E27FC236}">
                <a16:creationId xmlns:a16="http://schemas.microsoft.com/office/drawing/2014/main" id="{F5B8B50B-AB16-A20B-185B-36DFF37B0A24}"/>
              </a:ext>
            </a:extLst>
          </p:cNvPr>
          <p:cNvSpPr>
            <a:spLocks noGrp="1"/>
          </p:cNvSpPr>
          <p:nvPr>
            <p:ph type="dt" sz="half" idx="16"/>
          </p:nvPr>
        </p:nvSpPr>
        <p:spPr/>
        <p:txBody>
          <a:bodyPr/>
          <a:lstStyle/>
          <a:p>
            <a:fld id="{13D1F7B9-93C8-664D-A904-37BC09BC8A3C}" type="datetime1">
              <a:rPr lang="en-US" smtClean="0"/>
              <a:t>5/19/2025</a:t>
            </a:fld>
            <a:endParaRPr lang="en-US" dirty="0"/>
          </a:p>
        </p:txBody>
      </p:sp>
      <p:sp>
        <p:nvSpPr>
          <p:cNvPr id="17" name="Footer Placeholder 16">
            <a:extLst>
              <a:ext uri="{FF2B5EF4-FFF2-40B4-BE49-F238E27FC236}">
                <a16:creationId xmlns:a16="http://schemas.microsoft.com/office/drawing/2014/main" id="{05375221-EE8E-370B-A5A8-1CA07AEA3C8F}"/>
              </a:ext>
            </a:extLst>
          </p:cNvPr>
          <p:cNvSpPr>
            <a:spLocks noGrp="1"/>
          </p:cNvSpPr>
          <p:nvPr>
            <p:ph type="ftr" sz="quarter" idx="17"/>
          </p:nvPr>
        </p:nvSpPr>
        <p:spPr/>
        <p:txBody>
          <a:bodyPr/>
          <a:lstStyle/>
          <a:p>
            <a:r>
              <a:rPr lang="en-US" dirty="0"/>
              <a:t>© 2024 Cognizant | Private</a:t>
            </a:r>
          </a:p>
        </p:txBody>
      </p:sp>
      <p:sp>
        <p:nvSpPr>
          <p:cNvPr id="18" name="Slide Number Placeholder 17">
            <a:extLst>
              <a:ext uri="{FF2B5EF4-FFF2-40B4-BE49-F238E27FC236}">
                <a16:creationId xmlns:a16="http://schemas.microsoft.com/office/drawing/2014/main" id="{6267E76B-A742-758B-F8B4-A2ECF5BC1DDB}"/>
              </a:ext>
            </a:extLst>
          </p:cNvPr>
          <p:cNvSpPr>
            <a:spLocks noGrp="1"/>
          </p:cNvSpPr>
          <p:nvPr>
            <p:ph type="sldNum" sz="quarter" idx="18"/>
          </p:nvPr>
        </p:nvSpPr>
        <p:spPr/>
        <p:txBody>
          <a:bodyPr/>
          <a:lstStyle/>
          <a:p>
            <a:fld id="{38826FC0-333C-E549-9FA3-0EE43DF298A3}" type="slidenum">
              <a:rPr lang="en-US" smtClean="0"/>
              <a:pPr/>
              <a:t>‹#›</a:t>
            </a:fld>
            <a:endParaRPr lang="en-US" dirty="0"/>
          </a:p>
        </p:txBody>
      </p:sp>
      <p:pic>
        <p:nvPicPr>
          <p:cNvPr id="7" name="Cognizant Logo_rgb_rev_2023" descr="Cognizant logo reversed, SVG format">
            <a:extLst>
              <a:ext uri="{FF2B5EF4-FFF2-40B4-BE49-F238E27FC236}">
                <a16:creationId xmlns:a16="http://schemas.microsoft.com/office/drawing/2014/main" id="{4D269101-9011-77BF-B029-F362C603BBB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2205733390"/>
      </p:ext>
    </p:extLst>
  </p:cSld>
  <p:clrMapOvr>
    <a:overrideClrMapping bg1="dk1" tx1="lt1" bg2="dk2" tx2="lt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Comparison horizontal - 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6F8A-83B2-A500-1463-2D0DF1140899}"/>
              </a:ext>
            </a:extLst>
          </p:cNvPr>
          <p:cNvSpPr>
            <a:spLocks noGrp="1"/>
          </p:cNvSpPr>
          <p:nvPr>
            <p:ph type="title" hasCustomPrompt="1"/>
          </p:nvPr>
        </p:nvSpPr>
        <p:spPr>
          <a:xfrm>
            <a:off x="457200" y="457200"/>
            <a:ext cx="11277600" cy="332399"/>
          </a:xfrm>
        </p:spPr>
        <p:txBody>
          <a:bodyPr/>
          <a:lstStyle/>
          <a:p>
            <a:r>
              <a:rPr lang="en-US" dirty="0"/>
              <a:t>Click to add title</a:t>
            </a:r>
          </a:p>
        </p:txBody>
      </p:sp>
      <p:sp>
        <p:nvSpPr>
          <p:cNvPr id="3" name="Content Placeholder 2">
            <a:extLst>
              <a:ext uri="{FF2B5EF4-FFF2-40B4-BE49-F238E27FC236}">
                <a16:creationId xmlns:a16="http://schemas.microsoft.com/office/drawing/2014/main" id="{3AA1FC49-269C-AAA4-005C-C327B0F1BCD0}"/>
              </a:ext>
            </a:extLst>
          </p:cNvPr>
          <p:cNvSpPr>
            <a:spLocks noGrp="1"/>
          </p:cNvSpPr>
          <p:nvPr>
            <p:ph idx="1" hasCustomPrompt="1"/>
          </p:nvPr>
        </p:nvSpPr>
        <p:spPr>
          <a:xfrm>
            <a:off x="3962400" y="1447800"/>
            <a:ext cx="7772400" cy="1308100"/>
          </a:xfrm>
        </p:spPr>
        <p:txBody>
          <a:bodyPr>
            <a:noAutofit/>
          </a:bodyPr>
          <a:lstStyle/>
          <a:p>
            <a:pPr lvl="0"/>
            <a:r>
              <a:rPr lang="en-US" dirty="0"/>
              <a:t>Click to add content</a:t>
            </a:r>
          </a:p>
          <a:p>
            <a:pPr lvl="1"/>
            <a:r>
              <a:rPr lang="en-US" dirty="0"/>
              <a:t>2nd level text</a:t>
            </a:r>
          </a:p>
          <a:p>
            <a:pPr lvl="2"/>
            <a:r>
              <a:rPr lang="en-US" dirty="0"/>
              <a:t>3rd level text</a:t>
            </a:r>
          </a:p>
        </p:txBody>
      </p:sp>
      <p:sp>
        <p:nvSpPr>
          <p:cNvPr id="9" name="Date Placeholder 8">
            <a:extLst>
              <a:ext uri="{FF2B5EF4-FFF2-40B4-BE49-F238E27FC236}">
                <a16:creationId xmlns:a16="http://schemas.microsoft.com/office/drawing/2014/main" id="{3DA6F676-1432-9BD5-293D-3B121AF2F0B9}"/>
              </a:ext>
            </a:extLst>
          </p:cNvPr>
          <p:cNvSpPr>
            <a:spLocks noGrp="1"/>
          </p:cNvSpPr>
          <p:nvPr>
            <p:ph type="dt" sz="half" idx="10"/>
          </p:nvPr>
        </p:nvSpPr>
        <p:spPr/>
        <p:txBody>
          <a:bodyPr/>
          <a:lstStyle/>
          <a:p>
            <a:fld id="{858CC89B-9FBC-D34F-9643-4C80243D9DBA}" type="datetime1">
              <a:rPr lang="en-US" smtClean="0"/>
              <a:t>5/19/2025</a:t>
            </a:fld>
            <a:endParaRPr lang="en-US" dirty="0"/>
          </a:p>
        </p:txBody>
      </p:sp>
      <p:sp>
        <p:nvSpPr>
          <p:cNvPr id="10" name="Footer Placeholder 9">
            <a:extLst>
              <a:ext uri="{FF2B5EF4-FFF2-40B4-BE49-F238E27FC236}">
                <a16:creationId xmlns:a16="http://schemas.microsoft.com/office/drawing/2014/main" id="{B0C8C277-B1F1-8DA5-6AF5-ACB3ECF2B2EC}"/>
              </a:ext>
            </a:extLst>
          </p:cNvPr>
          <p:cNvSpPr>
            <a:spLocks noGrp="1"/>
          </p:cNvSpPr>
          <p:nvPr>
            <p:ph type="ftr" sz="quarter" idx="11"/>
          </p:nvPr>
        </p:nvSpPr>
        <p:spPr/>
        <p:txBody>
          <a:bodyPr/>
          <a:lstStyle/>
          <a:p>
            <a:r>
              <a:rPr lang="en-US" dirty="0"/>
              <a:t>© 2024 Cognizant | Private</a:t>
            </a:r>
          </a:p>
        </p:txBody>
      </p:sp>
      <p:sp>
        <p:nvSpPr>
          <p:cNvPr id="11" name="Slide Number Placeholder 10">
            <a:extLst>
              <a:ext uri="{FF2B5EF4-FFF2-40B4-BE49-F238E27FC236}">
                <a16:creationId xmlns:a16="http://schemas.microsoft.com/office/drawing/2014/main" id="{80F779E1-4E24-F611-3CF0-B2C64B13509B}"/>
              </a:ext>
            </a:extLst>
          </p:cNvPr>
          <p:cNvSpPr>
            <a:spLocks noGrp="1"/>
          </p:cNvSpPr>
          <p:nvPr>
            <p:ph type="sldNum" sz="quarter" idx="12"/>
          </p:nvPr>
        </p:nvSpPr>
        <p:spPr/>
        <p:txBody>
          <a:bodyPr/>
          <a:lstStyle/>
          <a:p>
            <a:fld id="{38826FC0-333C-E549-9FA3-0EE43DF298A3}" type="slidenum">
              <a:rPr lang="en-US" smtClean="0"/>
              <a:pPr/>
              <a:t>‹#›</a:t>
            </a:fld>
            <a:endParaRPr lang="en-US" dirty="0"/>
          </a:p>
        </p:txBody>
      </p:sp>
      <p:sp>
        <p:nvSpPr>
          <p:cNvPr id="6" name="Text Placeholder 5">
            <a:extLst>
              <a:ext uri="{FF2B5EF4-FFF2-40B4-BE49-F238E27FC236}">
                <a16:creationId xmlns:a16="http://schemas.microsoft.com/office/drawing/2014/main" id="{E5983A4D-2A2C-B635-2F97-8FF9365D1E60}"/>
              </a:ext>
            </a:extLst>
          </p:cNvPr>
          <p:cNvSpPr>
            <a:spLocks noGrp="1"/>
          </p:cNvSpPr>
          <p:nvPr>
            <p:ph type="body" sz="quarter" idx="13" hasCustomPrompt="1"/>
          </p:nvPr>
        </p:nvSpPr>
        <p:spPr>
          <a:xfrm>
            <a:off x="457200" y="1447800"/>
            <a:ext cx="2971800" cy="1308100"/>
          </a:xfrm>
        </p:spPr>
        <p:txBody>
          <a:bodyPr>
            <a:noAutofit/>
          </a:bodyPr>
          <a:lstStyle>
            <a:lvl1pPr marL="0" indent="0">
              <a:buNone/>
              <a:defRPr sz="1800" b="1">
                <a:solidFill>
                  <a:schemeClr val="accent3"/>
                </a:solidFill>
              </a:defRPr>
            </a:lvl1pPr>
          </a:lstStyle>
          <a:p>
            <a:pPr lvl="0"/>
            <a:r>
              <a:rPr lang="en-US" dirty="0"/>
              <a:t>Subtitle here</a:t>
            </a:r>
          </a:p>
        </p:txBody>
      </p:sp>
      <p:cxnSp>
        <p:nvCxnSpPr>
          <p:cNvPr id="7" name="Straight Connector 6">
            <a:extLst>
              <a:ext uri="{FF2B5EF4-FFF2-40B4-BE49-F238E27FC236}">
                <a16:creationId xmlns:a16="http://schemas.microsoft.com/office/drawing/2014/main" id="{D44ACB01-6B78-648D-EBF4-7043D32A4DCC}"/>
              </a:ext>
            </a:extLst>
          </p:cNvPr>
          <p:cNvCxnSpPr>
            <a:cxnSpLocks/>
          </p:cNvCxnSpPr>
          <p:nvPr/>
        </p:nvCxnSpPr>
        <p:spPr>
          <a:xfrm>
            <a:off x="452438" y="2847490"/>
            <a:ext cx="2971800" cy="0"/>
          </a:xfrm>
          <a:prstGeom prst="line">
            <a:avLst/>
          </a:prstGeom>
          <a:ln w="158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CB55E037-1D4C-9E0D-9DB6-DCBB7033AC21}"/>
              </a:ext>
            </a:extLst>
          </p:cNvPr>
          <p:cNvCxnSpPr>
            <a:cxnSpLocks/>
          </p:cNvCxnSpPr>
          <p:nvPr/>
        </p:nvCxnSpPr>
        <p:spPr>
          <a:xfrm>
            <a:off x="3962400" y="2847490"/>
            <a:ext cx="7772400" cy="0"/>
          </a:xfrm>
          <a:prstGeom prst="line">
            <a:avLst/>
          </a:prstGeom>
          <a:ln w="158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4B4CBE33-0E3B-B5D6-D276-A5FBB088DD56}"/>
              </a:ext>
            </a:extLst>
          </p:cNvPr>
          <p:cNvSpPr>
            <a:spLocks noGrp="1"/>
          </p:cNvSpPr>
          <p:nvPr>
            <p:ph idx="14" hasCustomPrompt="1"/>
          </p:nvPr>
        </p:nvSpPr>
        <p:spPr>
          <a:xfrm>
            <a:off x="3962400" y="2939080"/>
            <a:ext cx="7772400" cy="1308100"/>
          </a:xfrm>
        </p:spPr>
        <p:txBody>
          <a:bodyPr>
            <a:noAutofit/>
          </a:bodyPr>
          <a:lstStyle/>
          <a:p>
            <a:pPr lvl="0"/>
            <a:r>
              <a:rPr lang="en-US" dirty="0"/>
              <a:t>Click to add content</a:t>
            </a:r>
          </a:p>
          <a:p>
            <a:pPr lvl="1"/>
            <a:r>
              <a:rPr lang="en-US" dirty="0"/>
              <a:t>2nd level text</a:t>
            </a:r>
          </a:p>
          <a:p>
            <a:pPr lvl="2"/>
            <a:r>
              <a:rPr lang="en-US" dirty="0"/>
              <a:t>3rd level text</a:t>
            </a:r>
          </a:p>
        </p:txBody>
      </p:sp>
      <p:sp>
        <p:nvSpPr>
          <p:cNvPr id="15" name="Text Placeholder 5">
            <a:extLst>
              <a:ext uri="{FF2B5EF4-FFF2-40B4-BE49-F238E27FC236}">
                <a16:creationId xmlns:a16="http://schemas.microsoft.com/office/drawing/2014/main" id="{300D1863-6D9F-D386-3272-7AE775F597AD}"/>
              </a:ext>
            </a:extLst>
          </p:cNvPr>
          <p:cNvSpPr>
            <a:spLocks noGrp="1"/>
          </p:cNvSpPr>
          <p:nvPr>
            <p:ph type="body" sz="quarter" idx="15" hasCustomPrompt="1"/>
          </p:nvPr>
        </p:nvSpPr>
        <p:spPr>
          <a:xfrm>
            <a:off x="457200" y="2939080"/>
            <a:ext cx="2971800" cy="1308100"/>
          </a:xfrm>
        </p:spPr>
        <p:txBody>
          <a:bodyPr>
            <a:noAutofit/>
          </a:bodyPr>
          <a:lstStyle>
            <a:lvl1pPr marL="0" indent="0">
              <a:buNone/>
              <a:defRPr sz="1800" b="1">
                <a:solidFill>
                  <a:schemeClr val="accent3"/>
                </a:solidFill>
              </a:defRPr>
            </a:lvl1pPr>
          </a:lstStyle>
          <a:p>
            <a:pPr lvl="0"/>
            <a:r>
              <a:rPr lang="en-US" dirty="0"/>
              <a:t>Subtitle here</a:t>
            </a:r>
          </a:p>
        </p:txBody>
      </p:sp>
      <p:cxnSp>
        <p:nvCxnSpPr>
          <p:cNvPr id="16" name="Straight Connector 15">
            <a:extLst>
              <a:ext uri="{FF2B5EF4-FFF2-40B4-BE49-F238E27FC236}">
                <a16:creationId xmlns:a16="http://schemas.microsoft.com/office/drawing/2014/main" id="{AA5D8537-3CEF-DF78-41F1-0F6312E9645F}"/>
              </a:ext>
            </a:extLst>
          </p:cNvPr>
          <p:cNvCxnSpPr>
            <a:cxnSpLocks/>
          </p:cNvCxnSpPr>
          <p:nvPr/>
        </p:nvCxnSpPr>
        <p:spPr>
          <a:xfrm>
            <a:off x="452438" y="4338770"/>
            <a:ext cx="2971800" cy="0"/>
          </a:xfrm>
          <a:prstGeom prst="line">
            <a:avLst/>
          </a:prstGeom>
          <a:ln w="158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BFE904F-D475-7593-E45F-BF79A922E831}"/>
              </a:ext>
            </a:extLst>
          </p:cNvPr>
          <p:cNvCxnSpPr>
            <a:cxnSpLocks/>
          </p:cNvCxnSpPr>
          <p:nvPr/>
        </p:nvCxnSpPr>
        <p:spPr>
          <a:xfrm>
            <a:off x="3962400" y="4338770"/>
            <a:ext cx="7772400" cy="0"/>
          </a:xfrm>
          <a:prstGeom prst="line">
            <a:avLst/>
          </a:prstGeom>
          <a:ln w="15875">
            <a:solidFill>
              <a:schemeClr val="accent3"/>
            </a:solidFill>
          </a:ln>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C42A06B7-2FE2-2908-5164-0845DA34203C}"/>
              </a:ext>
            </a:extLst>
          </p:cNvPr>
          <p:cNvSpPr>
            <a:spLocks noGrp="1"/>
          </p:cNvSpPr>
          <p:nvPr>
            <p:ph idx="16" hasCustomPrompt="1"/>
          </p:nvPr>
        </p:nvSpPr>
        <p:spPr>
          <a:xfrm>
            <a:off x="3962400" y="4430359"/>
            <a:ext cx="7772400" cy="1308100"/>
          </a:xfrm>
        </p:spPr>
        <p:txBody>
          <a:bodyPr>
            <a:noAutofit/>
          </a:bodyPr>
          <a:lstStyle/>
          <a:p>
            <a:pPr lvl="0"/>
            <a:r>
              <a:rPr lang="en-US" dirty="0"/>
              <a:t>Click to add content</a:t>
            </a:r>
          </a:p>
          <a:p>
            <a:pPr lvl="1"/>
            <a:r>
              <a:rPr lang="en-US" dirty="0"/>
              <a:t>2nd level text</a:t>
            </a:r>
          </a:p>
          <a:p>
            <a:pPr lvl="2"/>
            <a:r>
              <a:rPr lang="en-US" dirty="0"/>
              <a:t>3rd level text</a:t>
            </a:r>
          </a:p>
        </p:txBody>
      </p:sp>
      <p:sp>
        <p:nvSpPr>
          <p:cNvPr id="19" name="Text Placeholder 5">
            <a:extLst>
              <a:ext uri="{FF2B5EF4-FFF2-40B4-BE49-F238E27FC236}">
                <a16:creationId xmlns:a16="http://schemas.microsoft.com/office/drawing/2014/main" id="{6F293747-E822-8B9A-B250-BD09178A5F10}"/>
              </a:ext>
            </a:extLst>
          </p:cNvPr>
          <p:cNvSpPr>
            <a:spLocks noGrp="1"/>
          </p:cNvSpPr>
          <p:nvPr>
            <p:ph type="body" sz="quarter" idx="17" hasCustomPrompt="1"/>
          </p:nvPr>
        </p:nvSpPr>
        <p:spPr>
          <a:xfrm>
            <a:off x="457200" y="4430359"/>
            <a:ext cx="2971800" cy="1308100"/>
          </a:xfrm>
        </p:spPr>
        <p:txBody>
          <a:bodyPr>
            <a:noAutofit/>
          </a:bodyPr>
          <a:lstStyle>
            <a:lvl1pPr marL="0" indent="0">
              <a:buNone/>
              <a:defRPr sz="1800" b="1">
                <a:solidFill>
                  <a:schemeClr val="accent3"/>
                </a:solidFill>
              </a:defRPr>
            </a:lvl1pPr>
          </a:lstStyle>
          <a:p>
            <a:pPr lvl="0"/>
            <a:r>
              <a:rPr lang="en-US" dirty="0"/>
              <a:t>Subtitle here</a:t>
            </a:r>
          </a:p>
        </p:txBody>
      </p:sp>
      <p:sp>
        <p:nvSpPr>
          <p:cNvPr id="4" name="Text Placeholder 7">
            <a:extLst>
              <a:ext uri="{FF2B5EF4-FFF2-40B4-BE49-F238E27FC236}">
                <a16:creationId xmlns:a16="http://schemas.microsoft.com/office/drawing/2014/main" id="{72C70445-48B0-9FD3-49CD-384BFCCB6776}"/>
              </a:ext>
            </a:extLst>
          </p:cNvPr>
          <p:cNvSpPr>
            <a:spLocks noGrp="1"/>
          </p:cNvSpPr>
          <p:nvPr>
            <p:ph type="body" sz="quarter" idx="18" hasCustomPrompt="1"/>
          </p:nvPr>
        </p:nvSpPr>
        <p:spPr>
          <a:xfrm>
            <a:off x="457200" y="5947090"/>
            <a:ext cx="11277600" cy="124906"/>
          </a:xfrm>
        </p:spPr>
        <p:txBody>
          <a:bodyPr anchor="b">
            <a:spAutoFit/>
          </a:bodyPr>
          <a:lstStyle>
            <a:lvl1pPr marL="0" indent="0">
              <a:buNone/>
              <a:defRPr sz="800">
                <a:solidFill>
                  <a:schemeClr val="tx1"/>
                </a:solidFill>
              </a:defRPr>
            </a:lvl1pPr>
          </a:lstStyle>
          <a:p>
            <a:pPr lvl="0"/>
            <a:r>
              <a:rPr lang="en-US"/>
              <a:t>Insert source or footnote here</a:t>
            </a:r>
          </a:p>
        </p:txBody>
      </p:sp>
      <p:cxnSp>
        <p:nvCxnSpPr>
          <p:cNvPr id="8" name="Straight Connector 7">
            <a:extLst>
              <a:ext uri="{FF2B5EF4-FFF2-40B4-BE49-F238E27FC236}">
                <a16:creationId xmlns:a16="http://schemas.microsoft.com/office/drawing/2014/main" id="{35EE48CC-AC3C-AD12-0F6B-6F8CB2E6EC5E}"/>
              </a:ext>
            </a:extLst>
          </p:cNvPr>
          <p:cNvCxnSpPr>
            <a:cxnSpLocks/>
          </p:cNvCxnSpPr>
          <p:nvPr/>
        </p:nvCxnSpPr>
        <p:spPr>
          <a:xfrm>
            <a:off x="452438" y="1342781"/>
            <a:ext cx="2971800" cy="0"/>
          </a:xfrm>
          <a:prstGeom prst="line">
            <a:avLst/>
          </a:prstGeom>
          <a:ln w="158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C28B6686-C28E-A83C-319D-33930A551B41}"/>
              </a:ext>
            </a:extLst>
          </p:cNvPr>
          <p:cNvCxnSpPr>
            <a:cxnSpLocks/>
          </p:cNvCxnSpPr>
          <p:nvPr/>
        </p:nvCxnSpPr>
        <p:spPr>
          <a:xfrm>
            <a:off x="3962400" y="1342781"/>
            <a:ext cx="7772400" cy="0"/>
          </a:xfrm>
          <a:prstGeom prst="line">
            <a:avLst/>
          </a:prstGeom>
          <a:ln w="15875">
            <a:solidFill>
              <a:schemeClr val="accent3"/>
            </a:solidFill>
          </a:ln>
        </p:spPr>
        <p:style>
          <a:lnRef idx="1">
            <a:schemeClr val="accent1"/>
          </a:lnRef>
          <a:fillRef idx="0">
            <a:schemeClr val="accent1"/>
          </a:fillRef>
          <a:effectRef idx="0">
            <a:schemeClr val="accent1"/>
          </a:effectRef>
          <a:fontRef idx="minor">
            <a:schemeClr val="tx1"/>
          </a:fontRef>
        </p:style>
      </p:cxnSp>
      <p:pic>
        <p:nvPicPr>
          <p:cNvPr id="20" name="Cognizant Logo_rgb_rev_2023" descr="Cognizant logo reversed, SVG format">
            <a:extLst>
              <a:ext uri="{FF2B5EF4-FFF2-40B4-BE49-F238E27FC236}">
                <a16:creationId xmlns:a16="http://schemas.microsoft.com/office/drawing/2014/main" id="{8EF2B9B7-A970-B060-F759-FFA1C8972DF0}"/>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1122974737"/>
      </p:ext>
    </p:extLst>
  </p:cSld>
  <p:clrMapOvr>
    <a:overrideClrMapping bg1="dk1" tx1="lt1" bg2="dk2" tx2="lt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type="twoObj" preserve="1">
  <p:cSld name="Two Content - 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1AEB62-7BE1-5D8C-1B24-A6872199ABCA}"/>
              </a:ext>
            </a:extLst>
          </p:cNvPr>
          <p:cNvSpPr>
            <a:spLocks noGrp="1"/>
          </p:cNvSpPr>
          <p:nvPr>
            <p:ph type="title" hasCustomPrompt="1"/>
          </p:nvPr>
        </p:nvSpPr>
        <p:spPr/>
        <p:txBody>
          <a:bodyPr/>
          <a:lstStyle/>
          <a:p>
            <a:r>
              <a:rPr lang="en-US" dirty="0"/>
              <a:t>Click to add title</a:t>
            </a:r>
          </a:p>
        </p:txBody>
      </p:sp>
      <p:sp>
        <p:nvSpPr>
          <p:cNvPr id="3" name="Content Placeholder 2">
            <a:extLst>
              <a:ext uri="{FF2B5EF4-FFF2-40B4-BE49-F238E27FC236}">
                <a16:creationId xmlns:a16="http://schemas.microsoft.com/office/drawing/2014/main" id="{F3764D86-105F-2A88-55B5-2DAECBD3E8E3}"/>
              </a:ext>
            </a:extLst>
          </p:cNvPr>
          <p:cNvSpPr>
            <a:spLocks noGrp="1"/>
          </p:cNvSpPr>
          <p:nvPr>
            <p:ph sz="half" idx="1" hasCustomPrompt="1"/>
          </p:nvPr>
        </p:nvSpPr>
        <p:spPr>
          <a:xfrm>
            <a:off x="457200" y="1444751"/>
            <a:ext cx="5212080" cy="457200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4" name="Content Placeholder 3">
            <a:extLst>
              <a:ext uri="{FF2B5EF4-FFF2-40B4-BE49-F238E27FC236}">
                <a16:creationId xmlns:a16="http://schemas.microsoft.com/office/drawing/2014/main" id="{14AB8798-DFE7-49BE-4E9F-920D1EB6D54B}"/>
              </a:ext>
            </a:extLst>
          </p:cNvPr>
          <p:cNvSpPr>
            <a:spLocks noGrp="1"/>
          </p:cNvSpPr>
          <p:nvPr>
            <p:ph sz="half" idx="2" hasCustomPrompt="1"/>
          </p:nvPr>
        </p:nvSpPr>
        <p:spPr>
          <a:xfrm>
            <a:off x="6522720" y="1444751"/>
            <a:ext cx="5212080" cy="457200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5" name="Date Placeholder 4">
            <a:extLst>
              <a:ext uri="{FF2B5EF4-FFF2-40B4-BE49-F238E27FC236}">
                <a16:creationId xmlns:a16="http://schemas.microsoft.com/office/drawing/2014/main" id="{F095D326-A1CD-53C0-6E4B-3792BB1FD4A9}"/>
              </a:ext>
            </a:extLst>
          </p:cNvPr>
          <p:cNvSpPr>
            <a:spLocks noGrp="1"/>
          </p:cNvSpPr>
          <p:nvPr>
            <p:ph type="dt" sz="half" idx="10"/>
          </p:nvPr>
        </p:nvSpPr>
        <p:spPr/>
        <p:txBody>
          <a:bodyPr/>
          <a:lstStyle/>
          <a:p>
            <a:fld id="{93B28A36-1925-7444-A23C-A0E414D27D50}" type="datetime1">
              <a:rPr lang="en-US" smtClean="0"/>
              <a:t>5/19/2025</a:t>
            </a:fld>
            <a:endParaRPr lang="en-US" dirty="0"/>
          </a:p>
        </p:txBody>
      </p:sp>
      <p:sp>
        <p:nvSpPr>
          <p:cNvPr id="9" name="Footer Placeholder 8">
            <a:extLst>
              <a:ext uri="{FF2B5EF4-FFF2-40B4-BE49-F238E27FC236}">
                <a16:creationId xmlns:a16="http://schemas.microsoft.com/office/drawing/2014/main" id="{52D2E00C-B7D1-9930-4311-FC69249A0E4C}"/>
              </a:ext>
            </a:extLst>
          </p:cNvPr>
          <p:cNvSpPr>
            <a:spLocks noGrp="1"/>
          </p:cNvSpPr>
          <p:nvPr>
            <p:ph type="ftr" sz="quarter" idx="11"/>
          </p:nvPr>
        </p:nvSpPr>
        <p:spPr/>
        <p:txBody>
          <a:bodyPr/>
          <a:lstStyle/>
          <a:p>
            <a:r>
              <a:rPr lang="en-US" dirty="0"/>
              <a:t>© 2024 Cognizant | Private</a:t>
            </a:r>
          </a:p>
        </p:txBody>
      </p:sp>
      <p:sp>
        <p:nvSpPr>
          <p:cNvPr id="10" name="Slide Number Placeholder 9">
            <a:extLst>
              <a:ext uri="{FF2B5EF4-FFF2-40B4-BE49-F238E27FC236}">
                <a16:creationId xmlns:a16="http://schemas.microsoft.com/office/drawing/2014/main" id="{2270ADC6-D307-E812-97FA-15F07F1166A3}"/>
              </a:ext>
            </a:extLst>
          </p:cNvPr>
          <p:cNvSpPr>
            <a:spLocks noGrp="1"/>
          </p:cNvSpPr>
          <p:nvPr>
            <p:ph type="sldNum" sz="quarter" idx="12"/>
          </p:nvPr>
        </p:nvSpPr>
        <p:spPr/>
        <p:txBody>
          <a:bodyPr/>
          <a:lstStyle/>
          <a:p>
            <a:fld id="{38826FC0-333C-E549-9FA3-0EE43DF298A3}" type="slidenum">
              <a:rPr lang="en-US" smtClean="0"/>
              <a:pPr/>
              <a:t>‹#›</a:t>
            </a:fld>
            <a:endParaRPr lang="en-US" dirty="0"/>
          </a:p>
        </p:txBody>
      </p:sp>
      <p:cxnSp>
        <p:nvCxnSpPr>
          <p:cNvPr id="7" name="Straight Connector 6">
            <a:extLst>
              <a:ext uri="{FF2B5EF4-FFF2-40B4-BE49-F238E27FC236}">
                <a16:creationId xmlns:a16="http://schemas.microsoft.com/office/drawing/2014/main" id="{E37B872B-0E81-EACD-CA82-14E1DB182F48}"/>
              </a:ext>
            </a:extLst>
          </p:cNvPr>
          <p:cNvCxnSpPr>
            <a:cxnSpLocks/>
          </p:cNvCxnSpPr>
          <p:nvPr/>
        </p:nvCxnSpPr>
        <p:spPr>
          <a:xfrm>
            <a:off x="6096000" y="1444752"/>
            <a:ext cx="0" cy="4572000"/>
          </a:xfrm>
          <a:prstGeom prst="line">
            <a:avLst/>
          </a:prstGeom>
          <a:ln w="12700">
            <a:solidFill>
              <a:schemeClr val="accent6"/>
            </a:solidFill>
          </a:ln>
        </p:spPr>
        <p:style>
          <a:lnRef idx="1">
            <a:schemeClr val="accent1"/>
          </a:lnRef>
          <a:fillRef idx="0">
            <a:schemeClr val="accent1"/>
          </a:fillRef>
          <a:effectRef idx="0">
            <a:schemeClr val="accent1"/>
          </a:effectRef>
          <a:fontRef idx="minor">
            <a:schemeClr val="tx1"/>
          </a:fontRef>
        </p:style>
      </p:cxnSp>
      <p:pic>
        <p:nvPicPr>
          <p:cNvPr id="8" name="Cognizant Logo_rgb_rev_2023" descr="Cognizant logo reversed, SVG format">
            <a:extLst>
              <a:ext uri="{FF2B5EF4-FFF2-40B4-BE49-F238E27FC236}">
                <a16:creationId xmlns:a16="http://schemas.microsoft.com/office/drawing/2014/main" id="{FC29E878-865C-DE37-D860-F62A7822B47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2036684699"/>
      </p:ext>
    </p:extLst>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 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46507-4F3C-6F06-CC64-DCB416815963}"/>
              </a:ext>
            </a:extLst>
          </p:cNvPr>
          <p:cNvSpPr>
            <a:spLocks noGrp="1"/>
          </p:cNvSpPr>
          <p:nvPr>
            <p:ph type="title" hasCustomPrompt="1"/>
          </p:nvPr>
        </p:nvSpPr>
        <p:spPr>
          <a:xfrm>
            <a:off x="457200" y="457200"/>
            <a:ext cx="11277600" cy="332399"/>
          </a:xfrm>
        </p:spPr>
        <p:txBody>
          <a:bodyPr anchor="t"/>
          <a:lstStyle>
            <a:lvl1pPr>
              <a:defRPr sz="2400"/>
            </a:lvl1pPr>
          </a:lstStyle>
          <a:p>
            <a:r>
              <a:rPr lang="en-US" dirty="0"/>
              <a:t>Click to add title</a:t>
            </a:r>
          </a:p>
        </p:txBody>
      </p:sp>
      <p:sp>
        <p:nvSpPr>
          <p:cNvPr id="3" name="Content Placeholder 2">
            <a:extLst>
              <a:ext uri="{FF2B5EF4-FFF2-40B4-BE49-F238E27FC236}">
                <a16:creationId xmlns:a16="http://schemas.microsoft.com/office/drawing/2014/main" id="{9521B89B-1396-CE54-BDAC-657C3A1FCF13}"/>
              </a:ext>
            </a:extLst>
          </p:cNvPr>
          <p:cNvSpPr>
            <a:spLocks noGrp="1"/>
          </p:cNvSpPr>
          <p:nvPr>
            <p:ph idx="1" hasCustomPrompt="1"/>
          </p:nvPr>
        </p:nvSpPr>
        <p:spPr>
          <a:xfrm>
            <a:off x="6096000" y="1447799"/>
            <a:ext cx="5638800" cy="4663440"/>
          </a:xfrm>
        </p:spPr>
        <p:txBody>
          <a:bodyPr>
            <a:noAutofit/>
          </a:bodyPr>
          <a:lstStyle>
            <a:lvl1pPr marL="0" indent="0">
              <a:buNone/>
              <a:defRPr sz="1600"/>
            </a:lvl1pPr>
            <a:lvl2pPr>
              <a:defRPr sz="1400"/>
            </a:lvl2pPr>
            <a:lvl3pPr>
              <a:defRPr sz="1200"/>
            </a:lvl3pPr>
            <a:lvl4pPr>
              <a:defRPr sz="1100"/>
            </a:lvl4pPr>
            <a:lvl5pPr>
              <a:defRPr sz="1100"/>
            </a:lvl5pPr>
            <a:lvl6pPr>
              <a:defRPr sz="2000"/>
            </a:lvl6pPr>
            <a:lvl7pPr>
              <a:defRPr sz="2000"/>
            </a:lvl7pPr>
            <a:lvl8pPr>
              <a:defRPr sz="2000"/>
            </a:lvl8pPr>
            <a:lvl9pPr>
              <a:defRPr sz="2000"/>
            </a:lvl9pPr>
          </a:lstStyle>
          <a:p>
            <a:pPr marL="182880" marR="0" lvl="0" indent="-182880" algn="l" defTabSz="914400" rtl="0" eaLnBrk="1" fontAlgn="auto" latinLnBrk="0" hangingPunct="1">
              <a:lnSpc>
                <a:spcPct val="110000"/>
              </a:lnSpc>
              <a:spcBef>
                <a:spcPts val="600"/>
              </a:spcBef>
              <a:spcAft>
                <a:spcPts val="0"/>
              </a:spcAft>
              <a:buClr>
                <a:schemeClr val="tx1"/>
              </a:buClr>
              <a:buSzTx/>
              <a:buFont typeface="Arial" panose="020B0604020202020204" pitchFamily="34" charset="0"/>
              <a:buChar char="•"/>
              <a:tabLst/>
              <a:defRPr/>
            </a:pPr>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4" name="Text Placeholder 3">
            <a:extLst>
              <a:ext uri="{FF2B5EF4-FFF2-40B4-BE49-F238E27FC236}">
                <a16:creationId xmlns:a16="http://schemas.microsoft.com/office/drawing/2014/main" id="{68C39DE7-C187-B4C9-7F93-CF29330E94C1}"/>
              </a:ext>
            </a:extLst>
          </p:cNvPr>
          <p:cNvSpPr>
            <a:spLocks noGrp="1"/>
          </p:cNvSpPr>
          <p:nvPr>
            <p:ph type="body" sz="half" idx="2" hasCustomPrompt="1"/>
          </p:nvPr>
        </p:nvSpPr>
        <p:spPr>
          <a:xfrm>
            <a:off x="457199" y="1447799"/>
            <a:ext cx="4754880" cy="4663440"/>
          </a:xfrm>
        </p:spPr>
        <p:txBody>
          <a:bodyPr/>
          <a:lstStyle>
            <a:lvl1pPr marL="0" indent="0">
              <a:buNone/>
              <a:defRPr sz="1600" b="1">
                <a:solidFill>
                  <a:schemeClr val="accent3"/>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caption</a:t>
            </a:r>
          </a:p>
        </p:txBody>
      </p:sp>
      <p:sp>
        <p:nvSpPr>
          <p:cNvPr id="5" name="Date Placeholder 4">
            <a:extLst>
              <a:ext uri="{FF2B5EF4-FFF2-40B4-BE49-F238E27FC236}">
                <a16:creationId xmlns:a16="http://schemas.microsoft.com/office/drawing/2014/main" id="{35724D44-8249-FD9B-C453-3AE49B5F4FF2}"/>
              </a:ext>
            </a:extLst>
          </p:cNvPr>
          <p:cNvSpPr>
            <a:spLocks noGrp="1"/>
          </p:cNvSpPr>
          <p:nvPr>
            <p:ph type="dt" sz="half" idx="10"/>
          </p:nvPr>
        </p:nvSpPr>
        <p:spPr/>
        <p:txBody>
          <a:bodyPr/>
          <a:lstStyle/>
          <a:p>
            <a:fld id="{F201B2EF-4305-1641-9FC3-B27A37707FB8}" type="datetime1">
              <a:rPr lang="en-US" smtClean="0"/>
              <a:t>5/19/2025</a:t>
            </a:fld>
            <a:endParaRPr lang="en-US" dirty="0"/>
          </a:p>
        </p:txBody>
      </p:sp>
      <p:sp>
        <p:nvSpPr>
          <p:cNvPr id="9" name="Footer Placeholder 8">
            <a:extLst>
              <a:ext uri="{FF2B5EF4-FFF2-40B4-BE49-F238E27FC236}">
                <a16:creationId xmlns:a16="http://schemas.microsoft.com/office/drawing/2014/main" id="{FC414F21-A578-2B13-3FC0-80CE780DACE8}"/>
              </a:ext>
            </a:extLst>
          </p:cNvPr>
          <p:cNvSpPr>
            <a:spLocks noGrp="1"/>
          </p:cNvSpPr>
          <p:nvPr>
            <p:ph type="ftr" sz="quarter" idx="11"/>
          </p:nvPr>
        </p:nvSpPr>
        <p:spPr/>
        <p:txBody>
          <a:bodyPr/>
          <a:lstStyle/>
          <a:p>
            <a:r>
              <a:rPr lang="en-US" dirty="0"/>
              <a:t>© 2024 Cognizant | Private</a:t>
            </a:r>
          </a:p>
        </p:txBody>
      </p:sp>
      <p:sp>
        <p:nvSpPr>
          <p:cNvPr id="10" name="Slide Number Placeholder 9">
            <a:extLst>
              <a:ext uri="{FF2B5EF4-FFF2-40B4-BE49-F238E27FC236}">
                <a16:creationId xmlns:a16="http://schemas.microsoft.com/office/drawing/2014/main" id="{0594F499-4E58-F60A-D1FE-CA8DBFA3324D}"/>
              </a:ext>
            </a:extLst>
          </p:cNvPr>
          <p:cNvSpPr>
            <a:spLocks noGrp="1"/>
          </p:cNvSpPr>
          <p:nvPr>
            <p:ph type="sldNum" sz="quarter" idx="12"/>
          </p:nvPr>
        </p:nvSpPr>
        <p:spPr/>
        <p:txBody>
          <a:bodyPr/>
          <a:lstStyle/>
          <a:p>
            <a:fld id="{38826FC0-333C-E549-9FA3-0EE43DF298A3}" type="slidenum">
              <a:rPr lang="en-US" smtClean="0"/>
              <a:pPr/>
              <a:t>‹#›</a:t>
            </a:fld>
            <a:endParaRPr lang="en-US" dirty="0"/>
          </a:p>
        </p:txBody>
      </p:sp>
      <p:pic>
        <p:nvPicPr>
          <p:cNvPr id="7" name="Cognizant Logo_rgb_rev_2023" descr="Cognizant logo reversed, SVG format">
            <a:extLst>
              <a:ext uri="{FF2B5EF4-FFF2-40B4-BE49-F238E27FC236}">
                <a16:creationId xmlns:a16="http://schemas.microsoft.com/office/drawing/2014/main" id="{C4BD05FC-72E2-D49F-5723-85E3F31D26FF}"/>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4028391651"/>
      </p:ext>
    </p:extLst>
  </p:cSld>
  <p:clrMapOvr>
    <a:overrideClrMapping bg1="dk1" tx1="lt1" bg2="dk2" tx2="lt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 dark">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8CFF2-1ECE-33A6-68A7-0317E0C84DFC}"/>
              </a:ext>
            </a:extLst>
          </p:cNvPr>
          <p:cNvSpPr>
            <a:spLocks noGrp="1"/>
          </p:cNvSpPr>
          <p:nvPr>
            <p:ph type="title" hasCustomPrompt="1"/>
          </p:nvPr>
        </p:nvSpPr>
        <p:spPr>
          <a:xfrm>
            <a:off x="457200" y="457200"/>
            <a:ext cx="11277600" cy="332399"/>
          </a:xfrm>
        </p:spPr>
        <p:txBody>
          <a:bodyPr anchor="t"/>
          <a:lstStyle>
            <a:lvl1pPr>
              <a:defRPr sz="2400"/>
            </a:lvl1pPr>
          </a:lstStyle>
          <a:p>
            <a:r>
              <a:rPr lang="en-US" dirty="0"/>
              <a:t>Click to add title</a:t>
            </a:r>
          </a:p>
        </p:txBody>
      </p:sp>
      <p:sp>
        <p:nvSpPr>
          <p:cNvPr id="3" name="Picture Placeholder 2">
            <a:extLst>
              <a:ext uri="{FF2B5EF4-FFF2-40B4-BE49-F238E27FC236}">
                <a16:creationId xmlns:a16="http://schemas.microsoft.com/office/drawing/2014/main" id="{B2C56658-0960-E18E-D91E-AA04D27572E7}"/>
              </a:ext>
            </a:extLst>
          </p:cNvPr>
          <p:cNvSpPr>
            <a:spLocks noGrp="1"/>
          </p:cNvSpPr>
          <p:nvPr>
            <p:ph type="pic" idx="1" hasCustomPrompt="1"/>
          </p:nvPr>
        </p:nvSpPr>
        <p:spPr>
          <a:xfrm>
            <a:off x="6096000" y="1447799"/>
            <a:ext cx="5638800" cy="4663439"/>
          </a:xfrm>
          <a:solidFill>
            <a:srgbClr val="ECECEB"/>
          </a:solidFill>
        </p:spPr>
        <p:txBody>
          <a:bodyPr bIns="640080" anchor="ctr">
            <a:normAutofit/>
          </a:bodyPr>
          <a:lstStyle>
            <a:lvl1pPr marL="0" indent="0" algn="ctr">
              <a:buNone/>
              <a:defRPr sz="1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drag, or paste to add picture</a:t>
            </a:r>
          </a:p>
        </p:txBody>
      </p:sp>
      <p:sp>
        <p:nvSpPr>
          <p:cNvPr id="4" name="Text Placeholder 3">
            <a:extLst>
              <a:ext uri="{FF2B5EF4-FFF2-40B4-BE49-F238E27FC236}">
                <a16:creationId xmlns:a16="http://schemas.microsoft.com/office/drawing/2014/main" id="{8801F393-8308-0D1E-52A2-FC57E4512CCF}"/>
              </a:ext>
            </a:extLst>
          </p:cNvPr>
          <p:cNvSpPr>
            <a:spLocks noGrp="1"/>
          </p:cNvSpPr>
          <p:nvPr>
            <p:ph type="body" sz="half" idx="2" hasCustomPrompt="1"/>
          </p:nvPr>
        </p:nvSpPr>
        <p:spPr>
          <a:xfrm>
            <a:off x="457199" y="1447799"/>
            <a:ext cx="4754880" cy="4663440"/>
          </a:xfrm>
        </p:spPr>
        <p:txBody>
          <a:bodyPr/>
          <a:lstStyle>
            <a:lvl1pPr marL="0" indent="0">
              <a:buNone/>
              <a:defRPr sz="1600" b="1">
                <a:solidFill>
                  <a:schemeClr val="accent3"/>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caption</a:t>
            </a:r>
          </a:p>
        </p:txBody>
      </p:sp>
      <p:sp>
        <p:nvSpPr>
          <p:cNvPr id="5" name="Date Placeholder 4">
            <a:extLst>
              <a:ext uri="{FF2B5EF4-FFF2-40B4-BE49-F238E27FC236}">
                <a16:creationId xmlns:a16="http://schemas.microsoft.com/office/drawing/2014/main" id="{380241F3-9135-92CE-6A1A-5BE0AECC9970}"/>
              </a:ext>
            </a:extLst>
          </p:cNvPr>
          <p:cNvSpPr>
            <a:spLocks noGrp="1"/>
          </p:cNvSpPr>
          <p:nvPr>
            <p:ph type="dt" sz="half" idx="10"/>
          </p:nvPr>
        </p:nvSpPr>
        <p:spPr/>
        <p:txBody>
          <a:bodyPr/>
          <a:lstStyle/>
          <a:p>
            <a:fld id="{7F9FA7AC-0CA4-A94F-B9AD-913C6E27D52C}" type="datetime1">
              <a:rPr lang="en-US" smtClean="0"/>
              <a:t>5/19/2025</a:t>
            </a:fld>
            <a:endParaRPr lang="en-US" dirty="0"/>
          </a:p>
        </p:txBody>
      </p:sp>
      <p:sp>
        <p:nvSpPr>
          <p:cNvPr id="9" name="Footer Placeholder 8">
            <a:extLst>
              <a:ext uri="{FF2B5EF4-FFF2-40B4-BE49-F238E27FC236}">
                <a16:creationId xmlns:a16="http://schemas.microsoft.com/office/drawing/2014/main" id="{188FFC8B-A41D-691D-C8C9-0C363B1FD284}"/>
              </a:ext>
            </a:extLst>
          </p:cNvPr>
          <p:cNvSpPr>
            <a:spLocks noGrp="1"/>
          </p:cNvSpPr>
          <p:nvPr>
            <p:ph type="ftr" sz="quarter" idx="11"/>
          </p:nvPr>
        </p:nvSpPr>
        <p:spPr/>
        <p:txBody>
          <a:bodyPr/>
          <a:lstStyle/>
          <a:p>
            <a:r>
              <a:rPr lang="en-US" dirty="0"/>
              <a:t>© 2024 Cognizant | Private</a:t>
            </a:r>
          </a:p>
        </p:txBody>
      </p:sp>
      <p:sp>
        <p:nvSpPr>
          <p:cNvPr id="10" name="Slide Number Placeholder 9">
            <a:extLst>
              <a:ext uri="{FF2B5EF4-FFF2-40B4-BE49-F238E27FC236}">
                <a16:creationId xmlns:a16="http://schemas.microsoft.com/office/drawing/2014/main" id="{B0EC0125-3406-DCE1-A443-16278DF39252}"/>
              </a:ext>
            </a:extLst>
          </p:cNvPr>
          <p:cNvSpPr>
            <a:spLocks noGrp="1"/>
          </p:cNvSpPr>
          <p:nvPr>
            <p:ph type="sldNum" sz="quarter" idx="12"/>
          </p:nvPr>
        </p:nvSpPr>
        <p:spPr/>
        <p:txBody>
          <a:bodyPr/>
          <a:lstStyle/>
          <a:p>
            <a:fld id="{38826FC0-333C-E549-9FA3-0EE43DF298A3}" type="slidenum">
              <a:rPr lang="en-US" smtClean="0"/>
              <a:pPr/>
              <a:t>‹#›</a:t>
            </a:fld>
            <a:endParaRPr lang="en-US" dirty="0"/>
          </a:p>
        </p:txBody>
      </p:sp>
      <p:pic>
        <p:nvPicPr>
          <p:cNvPr id="7" name="Cognizant Logo_rgb_rev_2023" descr="Cognizant logo reversed, SVG format">
            <a:extLst>
              <a:ext uri="{FF2B5EF4-FFF2-40B4-BE49-F238E27FC236}">
                <a16:creationId xmlns:a16="http://schemas.microsoft.com/office/drawing/2014/main" id="{0967F69A-1700-3CED-CEEE-EDC58785000F}"/>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2887558208"/>
      </p:ext>
    </p:extLst>
  </p:cSld>
  <p:clrMapOvr>
    <a:overrideClrMapping bg1="dk1" tx1="lt1" bg2="dk2" tx2="lt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p:cSld name="Statement - dark">
    <p:bg>
      <p:bgPr>
        <a:solidFill>
          <a:schemeClr val="bg1"/>
        </a:solidFill>
        <a:effectLst/>
      </p:bgPr>
    </p:bg>
    <p:spTree>
      <p:nvGrpSpPr>
        <p:cNvPr id="1" name=""/>
        <p:cNvGrpSpPr/>
        <p:nvPr/>
      </p:nvGrpSpPr>
      <p:grpSpPr>
        <a:xfrm>
          <a:off x="0" y="0"/>
          <a:ext cx="0" cy="0"/>
          <a:chOff x="0" y="0"/>
          <a:chExt cx="0" cy="0"/>
        </a:xfrm>
      </p:grpSpPr>
      <p:sp>
        <p:nvSpPr>
          <p:cNvPr id="16" name="Text Placeholder 15">
            <a:extLst>
              <a:ext uri="{FF2B5EF4-FFF2-40B4-BE49-F238E27FC236}">
                <a16:creationId xmlns:a16="http://schemas.microsoft.com/office/drawing/2014/main" id="{98BC2B5B-70BA-CE41-9C8E-4A1C418D7D8E}"/>
              </a:ext>
            </a:extLst>
          </p:cNvPr>
          <p:cNvSpPr>
            <a:spLocks noGrp="1"/>
          </p:cNvSpPr>
          <p:nvPr>
            <p:ph type="body" sz="quarter" idx="13" hasCustomPrompt="1"/>
          </p:nvPr>
        </p:nvSpPr>
        <p:spPr>
          <a:xfrm>
            <a:off x="1005840" y="3429000"/>
            <a:ext cx="8849360" cy="1500188"/>
          </a:xfrm>
          <a:prstGeom prst="rect">
            <a:avLst/>
          </a:prstGeom>
        </p:spPr>
        <p:txBody>
          <a:bodyPr>
            <a:noAutofit/>
          </a:bodyPr>
          <a:lstStyle>
            <a:lvl1pPr marL="0" indent="0">
              <a:buNone/>
              <a:defRPr>
                <a:solidFill>
                  <a:schemeClr val="accent3"/>
                </a:solidFill>
              </a:defRPr>
            </a:lvl1pPr>
            <a:lvl2pPr marL="457200" indent="0">
              <a:buNone/>
              <a:defRPr>
                <a:solidFill>
                  <a:schemeClr val="accent5"/>
                </a:solidFill>
              </a:defRPr>
            </a:lvl2pPr>
            <a:lvl3pPr marL="914400" indent="0">
              <a:buNone/>
              <a:defRPr>
                <a:solidFill>
                  <a:schemeClr val="accent3"/>
                </a:solidFill>
              </a:defRPr>
            </a:lvl3pPr>
            <a:lvl4pPr marL="1371600" indent="0">
              <a:buNone/>
              <a:defRPr>
                <a:solidFill>
                  <a:schemeClr val="accent3"/>
                </a:solidFill>
              </a:defRPr>
            </a:lvl4pPr>
            <a:lvl5pPr marL="1828800" indent="0">
              <a:buNone/>
              <a:defRPr>
                <a:solidFill>
                  <a:schemeClr val="accent3"/>
                </a:solidFill>
              </a:defRPr>
            </a:lvl5pPr>
          </a:lstStyle>
          <a:p>
            <a:pPr lvl="0"/>
            <a:r>
              <a:rPr lang="en-US"/>
              <a:t>Attributor name is 16pt Arial</a:t>
            </a:r>
          </a:p>
        </p:txBody>
      </p:sp>
      <p:sp>
        <p:nvSpPr>
          <p:cNvPr id="13" name="Title 1">
            <a:extLst>
              <a:ext uri="{FF2B5EF4-FFF2-40B4-BE49-F238E27FC236}">
                <a16:creationId xmlns:a16="http://schemas.microsoft.com/office/drawing/2014/main" id="{0A13EBB4-2E96-D446-A07D-04B750732870}"/>
              </a:ext>
            </a:extLst>
          </p:cNvPr>
          <p:cNvSpPr>
            <a:spLocks noGrp="1"/>
          </p:cNvSpPr>
          <p:nvPr>
            <p:ph type="ctrTitle" hasCustomPrompt="1"/>
          </p:nvPr>
        </p:nvSpPr>
        <p:spPr>
          <a:xfrm>
            <a:off x="1005840" y="1943100"/>
            <a:ext cx="8849360" cy="997196"/>
          </a:xfrm>
        </p:spPr>
        <p:txBody>
          <a:bodyPr anchor="b" anchorCtr="0"/>
          <a:lstStyle>
            <a:lvl1pPr algn="l" rtl="0" eaLnBrk="1" latinLnBrk="0" hangingPunct="1">
              <a:defRPr lang="en-US" sz="3600" smtClean="0">
                <a:effectLst/>
              </a:defRPr>
            </a:lvl1pPr>
          </a:lstStyle>
          <a:p>
            <a:pPr rtl="0" eaLnBrk="1" latinLnBrk="0" hangingPunct="1"/>
            <a:r>
              <a:rPr lang="en-US" dirty="0"/>
              <a:t>Click to edit statement or quote </a:t>
            </a:r>
            <a:br>
              <a:rPr lang="en-US" dirty="0"/>
            </a:br>
            <a:r>
              <a:rPr lang="en-US" dirty="0"/>
              <a:t>in Arial 36pt bold</a:t>
            </a:r>
          </a:p>
        </p:txBody>
      </p:sp>
      <p:sp>
        <p:nvSpPr>
          <p:cNvPr id="11" name="Date Placeholder 10">
            <a:extLst>
              <a:ext uri="{FF2B5EF4-FFF2-40B4-BE49-F238E27FC236}">
                <a16:creationId xmlns:a16="http://schemas.microsoft.com/office/drawing/2014/main" id="{37922929-B64F-A5FD-E813-DE4E4B47609B}"/>
              </a:ext>
            </a:extLst>
          </p:cNvPr>
          <p:cNvSpPr>
            <a:spLocks noGrp="1"/>
          </p:cNvSpPr>
          <p:nvPr>
            <p:ph type="dt" sz="half" idx="14"/>
          </p:nvPr>
        </p:nvSpPr>
        <p:spPr/>
        <p:txBody>
          <a:bodyPr/>
          <a:lstStyle/>
          <a:p>
            <a:fld id="{D4262893-26CE-4342-A3C5-68D2643A2179}" type="datetime1">
              <a:rPr lang="en-US" smtClean="0"/>
              <a:t>5/19/2025</a:t>
            </a:fld>
            <a:endParaRPr lang="en-US" dirty="0"/>
          </a:p>
        </p:txBody>
      </p:sp>
      <p:sp>
        <p:nvSpPr>
          <p:cNvPr id="12" name="Footer Placeholder 11">
            <a:extLst>
              <a:ext uri="{FF2B5EF4-FFF2-40B4-BE49-F238E27FC236}">
                <a16:creationId xmlns:a16="http://schemas.microsoft.com/office/drawing/2014/main" id="{A6D064D0-10B1-84E9-43BC-A587DFCF2552}"/>
              </a:ext>
            </a:extLst>
          </p:cNvPr>
          <p:cNvSpPr>
            <a:spLocks noGrp="1"/>
          </p:cNvSpPr>
          <p:nvPr>
            <p:ph type="ftr" sz="quarter" idx="15"/>
          </p:nvPr>
        </p:nvSpPr>
        <p:spPr/>
        <p:txBody>
          <a:bodyPr/>
          <a:lstStyle/>
          <a:p>
            <a:r>
              <a:rPr lang="en-US" dirty="0"/>
              <a:t>© 2024 Cognizant | Private</a:t>
            </a:r>
          </a:p>
        </p:txBody>
      </p:sp>
      <p:sp>
        <p:nvSpPr>
          <p:cNvPr id="14" name="Slide Number Placeholder 13">
            <a:extLst>
              <a:ext uri="{FF2B5EF4-FFF2-40B4-BE49-F238E27FC236}">
                <a16:creationId xmlns:a16="http://schemas.microsoft.com/office/drawing/2014/main" id="{157F07D9-AB26-FAA7-F6B2-13FC833B9175}"/>
              </a:ext>
            </a:extLst>
          </p:cNvPr>
          <p:cNvSpPr>
            <a:spLocks noGrp="1"/>
          </p:cNvSpPr>
          <p:nvPr>
            <p:ph type="sldNum" sz="quarter" idx="16"/>
          </p:nvPr>
        </p:nvSpPr>
        <p:spPr/>
        <p:txBody>
          <a:bodyPr/>
          <a:lstStyle/>
          <a:p>
            <a:fld id="{38826FC0-333C-E549-9FA3-0EE43DF298A3}" type="slidenum">
              <a:rPr lang="en-US" smtClean="0"/>
              <a:pPr/>
              <a:t>‹#›</a:t>
            </a:fld>
            <a:endParaRPr lang="en-US" dirty="0"/>
          </a:p>
        </p:txBody>
      </p:sp>
      <p:pic>
        <p:nvPicPr>
          <p:cNvPr id="2" name="Cognizant Logo_rgb_rev_2023" descr="Cognizant logo reversed, SVG format">
            <a:extLst>
              <a:ext uri="{FF2B5EF4-FFF2-40B4-BE49-F238E27FC236}">
                <a16:creationId xmlns:a16="http://schemas.microsoft.com/office/drawing/2014/main" id="{3F28610E-22AA-1C1B-C7F0-DD2EE706F71B}"/>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112893017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24" userDrawn="1">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IMAGERY">
    <p:bg>
      <p:bgPr>
        <a:solidFill>
          <a:schemeClr val="accent6">
            <a:lumMod val="10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16FD177-B563-EFF3-1BBA-DFAD35B66ED2}"/>
              </a:ext>
            </a:extLst>
          </p:cNvPr>
          <p:cNvSpPr txBox="1"/>
          <p:nvPr/>
        </p:nvSpPr>
        <p:spPr>
          <a:xfrm>
            <a:off x="1128298" y="2407183"/>
            <a:ext cx="9935412" cy="2043636"/>
          </a:xfrm>
          <a:prstGeom prst="rect">
            <a:avLst/>
          </a:prstGeom>
          <a:noFill/>
        </p:spPr>
        <p:txBody>
          <a:bodyPr wrap="none" lIns="0" tIns="0" rIns="0" bIns="0" rtlCol="0" anchor="ctr">
            <a:spAutoFit/>
          </a:body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sz="16600" b="1" i="0" u="none" strike="noStrike" kern="0" cap="none" spc="0" normalizeH="0" baseline="0" noProof="0" dirty="0">
                <a:ln>
                  <a:noFill/>
                </a:ln>
                <a:solidFill>
                  <a:srgbClr val="FFFFFF"/>
                </a:solidFill>
                <a:effectLst/>
                <a:uLnTx/>
                <a:uFillTx/>
              </a:rPr>
              <a:t>IMAGERY</a:t>
            </a:r>
            <a:endParaRPr kumimoji="0" lang="en-US" sz="7200" b="0" i="1"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833642144"/>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Agenda - dark">
    <p:bg bwMode="ltGray">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976F8A-83B2-A500-1463-2D0DF1140899}"/>
              </a:ext>
            </a:extLst>
          </p:cNvPr>
          <p:cNvSpPr>
            <a:spLocks noGrp="1"/>
          </p:cNvSpPr>
          <p:nvPr>
            <p:ph type="title" hasCustomPrompt="1"/>
          </p:nvPr>
        </p:nvSpPr>
        <p:spPr bwMode="white">
          <a:xfrm>
            <a:off x="457201" y="2930402"/>
            <a:ext cx="4754880" cy="997196"/>
          </a:xfrm>
        </p:spPr>
        <p:txBody>
          <a:bodyPr anchor="ctr"/>
          <a:lstStyle>
            <a:lvl1pPr algn="l">
              <a:defRPr sz="3600"/>
            </a:lvl1pPr>
          </a:lstStyle>
          <a:p>
            <a:r>
              <a:rPr lang="en-US" dirty="0"/>
              <a:t>Click to add agenda title</a:t>
            </a:r>
          </a:p>
        </p:txBody>
      </p:sp>
      <p:sp>
        <p:nvSpPr>
          <p:cNvPr id="3" name="Content Placeholder 2">
            <a:extLst>
              <a:ext uri="{FF2B5EF4-FFF2-40B4-BE49-F238E27FC236}">
                <a16:creationId xmlns:a16="http://schemas.microsoft.com/office/drawing/2014/main" id="{3AA1FC49-269C-AAA4-005C-C327B0F1BCD0}"/>
              </a:ext>
            </a:extLst>
          </p:cNvPr>
          <p:cNvSpPr>
            <a:spLocks noGrp="1"/>
          </p:cNvSpPr>
          <p:nvPr>
            <p:ph idx="1" hasCustomPrompt="1"/>
          </p:nvPr>
        </p:nvSpPr>
        <p:spPr bwMode="white">
          <a:xfrm>
            <a:off x="6096000" y="914400"/>
            <a:ext cx="5635752" cy="5029200"/>
          </a:xfrm>
        </p:spPr>
        <p:txBody>
          <a:bodyPr anchor="ctr">
            <a:noAutofit/>
          </a:bodyPr>
          <a:lstStyle>
            <a:lvl1pPr marL="457200" indent="-457200">
              <a:spcBef>
                <a:spcPts val="900"/>
              </a:spcBef>
              <a:spcAft>
                <a:spcPts val="0"/>
              </a:spcAft>
              <a:buClrTx/>
              <a:buFont typeface="+mj-lt"/>
              <a:buAutoNum type="arabicPeriod"/>
              <a:defRPr sz="2000"/>
            </a:lvl1pPr>
            <a:lvl2pPr marL="731520" indent="-228600">
              <a:spcBef>
                <a:spcPts val="600"/>
              </a:spcBef>
              <a:spcAft>
                <a:spcPts val="0"/>
              </a:spcAft>
              <a:buClrTx/>
              <a:buFont typeface="Arial" panose="020B0604020202020204" pitchFamily="34" charset="0"/>
              <a:buChar char="•"/>
              <a:tabLst/>
              <a:defRPr sz="1600"/>
            </a:lvl2pPr>
            <a:lvl3pPr marL="1005840" indent="-228600">
              <a:spcBef>
                <a:spcPts val="600"/>
              </a:spcBef>
              <a:spcAft>
                <a:spcPts val="0"/>
              </a:spcAft>
              <a:buClrTx/>
              <a:buFont typeface="Arial" panose="020B0604020202020204" pitchFamily="34" charset="0"/>
              <a:buChar char="•"/>
              <a:tabLst/>
              <a:defRPr sz="1400"/>
            </a:lvl3pPr>
            <a:lvl4pPr marL="1051560" indent="-228600">
              <a:spcBef>
                <a:spcPts val="900"/>
              </a:spcBef>
              <a:buFont typeface="+mj-lt"/>
              <a:buAutoNum type="arabicPeriod"/>
              <a:defRPr sz="1400"/>
            </a:lvl4pPr>
            <a:lvl5pPr marL="1325880" indent="-228600">
              <a:spcBef>
                <a:spcPts val="900"/>
              </a:spcBef>
              <a:buFont typeface="+mj-lt"/>
              <a:buAutoNum type="arabicPeriod"/>
              <a:defRPr sz="1400"/>
            </a:lvl5pPr>
          </a:lstStyle>
          <a:p>
            <a:pPr lvl="0"/>
            <a:r>
              <a:rPr lang="en-US" dirty="0"/>
              <a:t>Click to add text</a:t>
            </a:r>
          </a:p>
          <a:p>
            <a:pPr lvl="1"/>
            <a:r>
              <a:rPr lang="en-US" dirty="0"/>
              <a:t>Second level</a:t>
            </a:r>
          </a:p>
          <a:p>
            <a:pPr lvl="2"/>
            <a:r>
              <a:rPr lang="en-US" dirty="0"/>
              <a:t>Third level</a:t>
            </a:r>
          </a:p>
        </p:txBody>
      </p:sp>
      <p:cxnSp>
        <p:nvCxnSpPr>
          <p:cNvPr id="9" name="Straight Connector 8">
            <a:extLst>
              <a:ext uri="{FF2B5EF4-FFF2-40B4-BE49-F238E27FC236}">
                <a16:creationId xmlns:a16="http://schemas.microsoft.com/office/drawing/2014/main" id="{06654D8E-53D7-24EA-BE00-553663804946}"/>
              </a:ext>
            </a:extLst>
          </p:cNvPr>
          <p:cNvCxnSpPr>
            <a:cxnSpLocks/>
          </p:cNvCxnSpPr>
          <p:nvPr/>
        </p:nvCxnSpPr>
        <p:spPr bwMode="white">
          <a:xfrm>
            <a:off x="5654040" y="914400"/>
            <a:ext cx="0" cy="5029200"/>
          </a:xfrm>
          <a:prstGeom prst="line">
            <a:avLst/>
          </a:prstGeom>
          <a:ln w="12700">
            <a:solidFill>
              <a:schemeClr val="accent6"/>
            </a:solidFill>
          </a:ln>
        </p:spPr>
        <p:style>
          <a:lnRef idx="2">
            <a:schemeClr val="accent1"/>
          </a:lnRef>
          <a:fillRef idx="0">
            <a:schemeClr val="accent1"/>
          </a:fillRef>
          <a:effectRef idx="1">
            <a:schemeClr val="accent1"/>
          </a:effectRef>
          <a:fontRef idx="minor">
            <a:schemeClr val="tx1"/>
          </a:fontRef>
        </p:style>
      </p:cxnSp>
      <p:sp>
        <p:nvSpPr>
          <p:cNvPr id="10" name="Date Placeholder 9">
            <a:extLst>
              <a:ext uri="{FF2B5EF4-FFF2-40B4-BE49-F238E27FC236}">
                <a16:creationId xmlns:a16="http://schemas.microsoft.com/office/drawing/2014/main" id="{3721A195-6B8B-725F-D366-5DEA3DB95C6B}"/>
              </a:ext>
            </a:extLst>
          </p:cNvPr>
          <p:cNvSpPr>
            <a:spLocks noGrp="1"/>
          </p:cNvSpPr>
          <p:nvPr>
            <p:ph type="dt" sz="half" idx="10"/>
          </p:nvPr>
        </p:nvSpPr>
        <p:spPr bwMode="white"/>
        <p:txBody>
          <a:bodyPr/>
          <a:lstStyle/>
          <a:p>
            <a:fld id="{3C80D56A-092C-7C43-AECB-57F4A9F97943}" type="datetime1">
              <a:rPr lang="en-US" smtClean="0"/>
              <a:t>5/19/2025</a:t>
            </a:fld>
            <a:endParaRPr lang="en-US" dirty="0"/>
          </a:p>
        </p:txBody>
      </p:sp>
      <p:sp>
        <p:nvSpPr>
          <p:cNvPr id="11" name="Footer Placeholder 10">
            <a:extLst>
              <a:ext uri="{FF2B5EF4-FFF2-40B4-BE49-F238E27FC236}">
                <a16:creationId xmlns:a16="http://schemas.microsoft.com/office/drawing/2014/main" id="{0526A62E-F7DF-7CEE-ED9A-0CD867A6E84B}"/>
              </a:ext>
            </a:extLst>
          </p:cNvPr>
          <p:cNvSpPr>
            <a:spLocks noGrp="1"/>
          </p:cNvSpPr>
          <p:nvPr>
            <p:ph type="ftr" sz="quarter" idx="11"/>
          </p:nvPr>
        </p:nvSpPr>
        <p:spPr bwMode="white"/>
        <p:txBody>
          <a:bodyPr/>
          <a:lstStyle/>
          <a:p>
            <a:r>
              <a:rPr lang="en-US" dirty="0"/>
              <a:t>© 2024 Cognizant | Private</a:t>
            </a:r>
          </a:p>
        </p:txBody>
      </p:sp>
      <p:sp>
        <p:nvSpPr>
          <p:cNvPr id="12" name="Slide Number Placeholder 11">
            <a:extLst>
              <a:ext uri="{FF2B5EF4-FFF2-40B4-BE49-F238E27FC236}">
                <a16:creationId xmlns:a16="http://schemas.microsoft.com/office/drawing/2014/main" id="{7A014AE8-178B-A9BA-EAEA-F7363ADD19D1}"/>
              </a:ext>
            </a:extLst>
          </p:cNvPr>
          <p:cNvSpPr>
            <a:spLocks noGrp="1"/>
          </p:cNvSpPr>
          <p:nvPr>
            <p:ph type="sldNum" sz="quarter" idx="12"/>
          </p:nvPr>
        </p:nvSpPr>
        <p:spPr bwMode="white"/>
        <p:txBody>
          <a:bodyPr/>
          <a:lstStyle/>
          <a:p>
            <a:fld id="{38826FC0-333C-E549-9FA3-0EE43DF298A3}" type="slidenum">
              <a:rPr lang="en-US" smtClean="0"/>
              <a:pPr/>
              <a:t>‹#›</a:t>
            </a:fld>
            <a:endParaRPr lang="en-US" dirty="0"/>
          </a:p>
        </p:txBody>
      </p:sp>
      <p:cxnSp>
        <p:nvCxnSpPr>
          <p:cNvPr id="4" name="Straight Connector 3">
            <a:extLst>
              <a:ext uri="{FF2B5EF4-FFF2-40B4-BE49-F238E27FC236}">
                <a16:creationId xmlns:a16="http://schemas.microsoft.com/office/drawing/2014/main" id="{02972682-3F2E-080B-6434-DA84A8F99BEB}"/>
              </a:ext>
            </a:extLst>
          </p:cNvPr>
          <p:cNvCxnSpPr>
            <a:cxnSpLocks/>
          </p:cNvCxnSpPr>
          <p:nvPr/>
        </p:nvCxnSpPr>
        <p:spPr bwMode="white">
          <a:xfrm>
            <a:off x="5654040" y="914400"/>
            <a:ext cx="0" cy="5029200"/>
          </a:xfrm>
          <a:prstGeom prst="line">
            <a:avLst/>
          </a:prstGeom>
          <a:ln w="12700">
            <a:solidFill>
              <a:schemeClr val="accent6"/>
            </a:solidFill>
          </a:ln>
        </p:spPr>
        <p:style>
          <a:lnRef idx="2">
            <a:schemeClr val="accent1"/>
          </a:lnRef>
          <a:fillRef idx="0">
            <a:schemeClr val="accent1"/>
          </a:fillRef>
          <a:effectRef idx="1">
            <a:schemeClr val="accent1"/>
          </a:effectRef>
          <a:fontRef idx="minor">
            <a:schemeClr val="tx1"/>
          </a:fontRef>
        </p:style>
      </p:cxnSp>
      <p:pic>
        <p:nvPicPr>
          <p:cNvPr id="5" name="Cognizant Logo_rgb_rev_2023" descr="Cognizant logo reversed, SVG format">
            <a:extLst>
              <a:ext uri="{FF2B5EF4-FFF2-40B4-BE49-F238E27FC236}">
                <a16:creationId xmlns:a16="http://schemas.microsoft.com/office/drawing/2014/main" id="{EC1DBD74-512D-7084-97CF-8AB4F27F93C1}"/>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3947480793"/>
      </p:ext>
    </p:extLst>
  </p:cSld>
  <p:clrMapOvr>
    <a:overrideClrMapping bg1="dk1" tx1="lt1" bg2="dk2" tx2="lt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Full bleed image">
    <p:spTree>
      <p:nvGrpSpPr>
        <p:cNvPr id="1" name=""/>
        <p:cNvGrpSpPr/>
        <p:nvPr/>
      </p:nvGrpSpPr>
      <p:grpSpPr>
        <a:xfrm>
          <a:off x="0" y="0"/>
          <a:ext cx="0" cy="0"/>
          <a:chOff x="0" y="0"/>
          <a:chExt cx="0" cy="0"/>
        </a:xfrm>
      </p:grpSpPr>
      <p:sp>
        <p:nvSpPr>
          <p:cNvPr id="2" name="Picture Placeholder 6">
            <a:extLst>
              <a:ext uri="{FF2B5EF4-FFF2-40B4-BE49-F238E27FC236}">
                <a16:creationId xmlns:a16="http://schemas.microsoft.com/office/drawing/2014/main" id="{88C8F82A-3BDD-4832-FBE3-E4EA9DC8D02A}"/>
              </a:ext>
            </a:extLst>
          </p:cNvPr>
          <p:cNvSpPr>
            <a:spLocks noGrp="1"/>
          </p:cNvSpPr>
          <p:nvPr>
            <p:ph type="pic" sz="quarter" idx="10" hasCustomPrompt="1"/>
          </p:nvPr>
        </p:nvSpPr>
        <p:spPr>
          <a:xfrm>
            <a:off x="0" y="0"/>
            <a:ext cx="12192000" cy="6858000"/>
          </a:xfrm>
          <a:solidFill>
            <a:srgbClr val="ECECEB"/>
          </a:solidFill>
        </p:spPr>
        <p:txBody>
          <a:bodyPr bIns="914400" anchor="ctr">
            <a:normAutofit/>
          </a:bodyPr>
          <a:lstStyle>
            <a:lvl1pPr marL="0" indent="0" algn="ctr">
              <a:buNone/>
              <a:defRPr sz="1200"/>
            </a:lvl1pPr>
          </a:lstStyle>
          <a:p>
            <a:r>
              <a:rPr lang="en-US" dirty="0"/>
              <a:t>Click icon, drag, or paste to add picture</a:t>
            </a:r>
          </a:p>
        </p:txBody>
      </p:sp>
      <p:sp>
        <p:nvSpPr>
          <p:cNvPr id="3" name="Title 2">
            <a:extLst>
              <a:ext uri="{FF2B5EF4-FFF2-40B4-BE49-F238E27FC236}">
                <a16:creationId xmlns:a16="http://schemas.microsoft.com/office/drawing/2014/main" id="{53B7DBAB-080F-4B67-994D-0695A8EEE08C}"/>
              </a:ext>
            </a:extLst>
          </p:cNvPr>
          <p:cNvSpPr>
            <a:spLocks noGrp="1"/>
          </p:cNvSpPr>
          <p:nvPr>
            <p:ph type="title" hasCustomPrompt="1"/>
          </p:nvPr>
        </p:nvSpPr>
        <p:spPr>
          <a:xfrm>
            <a:off x="457200" y="-357975"/>
            <a:ext cx="11277600" cy="193899"/>
          </a:xfrm>
        </p:spPr>
        <p:txBody>
          <a:bodyPr anchor="b" anchorCtr="0"/>
          <a:lstStyle>
            <a:lvl1pPr>
              <a:defRPr sz="1400"/>
            </a:lvl1pPr>
          </a:lstStyle>
          <a:p>
            <a:r>
              <a:rPr lang="en-US" dirty="0"/>
              <a:t>Click to add title (for accessibility purposes)</a:t>
            </a:r>
          </a:p>
        </p:txBody>
      </p:sp>
      <p:sp>
        <p:nvSpPr>
          <p:cNvPr id="4" name="Date Placeholder 3">
            <a:extLst>
              <a:ext uri="{FF2B5EF4-FFF2-40B4-BE49-F238E27FC236}">
                <a16:creationId xmlns:a16="http://schemas.microsoft.com/office/drawing/2014/main" id="{5BFB887B-6507-E9E7-6352-B825F1F0F5F9}"/>
              </a:ext>
            </a:extLst>
          </p:cNvPr>
          <p:cNvSpPr>
            <a:spLocks noGrp="1"/>
          </p:cNvSpPr>
          <p:nvPr>
            <p:ph type="dt" sz="half" idx="11"/>
          </p:nvPr>
        </p:nvSpPr>
        <p:spPr/>
        <p:txBody>
          <a:bodyPr/>
          <a:lstStyle>
            <a:lvl1pPr>
              <a:defRPr>
                <a:solidFill>
                  <a:schemeClr val="bg1"/>
                </a:solidFill>
              </a:defRPr>
            </a:lvl1pPr>
          </a:lstStyle>
          <a:p>
            <a:fld id="{8EB84BCC-F734-8048-8197-BE14B7B6EE4C}" type="datetime1">
              <a:rPr lang="en-US" smtClean="0"/>
              <a:pPr/>
              <a:t>5/19/2025</a:t>
            </a:fld>
            <a:endParaRPr lang="en-US" dirty="0"/>
          </a:p>
        </p:txBody>
      </p:sp>
      <p:sp>
        <p:nvSpPr>
          <p:cNvPr id="5" name="Footer Placeholder 4">
            <a:extLst>
              <a:ext uri="{FF2B5EF4-FFF2-40B4-BE49-F238E27FC236}">
                <a16:creationId xmlns:a16="http://schemas.microsoft.com/office/drawing/2014/main" id="{6B5E64F9-7C61-C44F-A370-C65AE1081941}"/>
              </a:ext>
            </a:extLst>
          </p:cNvPr>
          <p:cNvSpPr>
            <a:spLocks noGrp="1"/>
          </p:cNvSpPr>
          <p:nvPr>
            <p:ph type="ftr" sz="quarter" idx="12"/>
          </p:nvPr>
        </p:nvSpPr>
        <p:spPr/>
        <p:txBody>
          <a:bodyPr/>
          <a:lstStyle>
            <a:lvl1pPr>
              <a:defRPr>
                <a:solidFill>
                  <a:schemeClr val="bg1"/>
                </a:solidFill>
              </a:defRPr>
            </a:lvl1pPr>
          </a:lstStyle>
          <a:p>
            <a:r>
              <a:rPr lang="en-US" dirty="0"/>
              <a:t>© 2024 Cognizant | Private</a:t>
            </a:r>
          </a:p>
        </p:txBody>
      </p:sp>
      <p:sp>
        <p:nvSpPr>
          <p:cNvPr id="6" name="Slide Number Placeholder 5">
            <a:extLst>
              <a:ext uri="{FF2B5EF4-FFF2-40B4-BE49-F238E27FC236}">
                <a16:creationId xmlns:a16="http://schemas.microsoft.com/office/drawing/2014/main" id="{ED7E8873-455E-923B-1219-1607269A283F}"/>
              </a:ext>
            </a:extLst>
          </p:cNvPr>
          <p:cNvSpPr>
            <a:spLocks noGrp="1"/>
          </p:cNvSpPr>
          <p:nvPr>
            <p:ph type="sldNum" sz="quarter" idx="13"/>
          </p:nvPr>
        </p:nvSpPr>
        <p:spPr/>
        <p:txBody>
          <a:bodyPr/>
          <a:lstStyle>
            <a:lvl1pPr>
              <a:defRPr>
                <a:solidFill>
                  <a:schemeClr val="bg1"/>
                </a:solidFill>
              </a:defRPr>
            </a:lvl1p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1552584950"/>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Two full bleed images">
    <p:spTree>
      <p:nvGrpSpPr>
        <p:cNvPr id="1" name=""/>
        <p:cNvGrpSpPr/>
        <p:nvPr/>
      </p:nvGrpSpPr>
      <p:grpSpPr>
        <a:xfrm>
          <a:off x="0" y="0"/>
          <a:ext cx="0" cy="0"/>
          <a:chOff x="0" y="0"/>
          <a:chExt cx="0" cy="0"/>
        </a:xfrm>
      </p:grpSpPr>
      <p:sp>
        <p:nvSpPr>
          <p:cNvPr id="2" name="Picture Placeholder 6">
            <a:extLst>
              <a:ext uri="{FF2B5EF4-FFF2-40B4-BE49-F238E27FC236}">
                <a16:creationId xmlns:a16="http://schemas.microsoft.com/office/drawing/2014/main" id="{ADE4608A-2C9D-8AC0-0EE2-0A3DE403F95E}"/>
              </a:ext>
            </a:extLst>
          </p:cNvPr>
          <p:cNvSpPr>
            <a:spLocks noGrp="1"/>
          </p:cNvSpPr>
          <p:nvPr>
            <p:ph type="pic" sz="quarter" idx="10" hasCustomPrompt="1"/>
          </p:nvPr>
        </p:nvSpPr>
        <p:spPr>
          <a:xfrm>
            <a:off x="0" y="0"/>
            <a:ext cx="6080760" cy="6858000"/>
          </a:xfrm>
          <a:solidFill>
            <a:srgbClr val="ECECEB"/>
          </a:solidFill>
        </p:spPr>
        <p:txBody>
          <a:bodyPr bIns="914400" anchor="ctr">
            <a:normAutofit/>
          </a:bodyPr>
          <a:lstStyle>
            <a:lvl1pPr marL="0" indent="0" algn="ctr">
              <a:buNone/>
              <a:defRPr sz="1200"/>
            </a:lvl1pPr>
          </a:lstStyle>
          <a:p>
            <a:r>
              <a:rPr lang="en-US" dirty="0"/>
              <a:t>Click icon, drag, or paste to add picture</a:t>
            </a:r>
          </a:p>
        </p:txBody>
      </p:sp>
      <p:sp>
        <p:nvSpPr>
          <p:cNvPr id="4" name="Picture Placeholder 6">
            <a:extLst>
              <a:ext uri="{FF2B5EF4-FFF2-40B4-BE49-F238E27FC236}">
                <a16:creationId xmlns:a16="http://schemas.microsoft.com/office/drawing/2014/main" id="{18BDCDEC-14FD-8C34-93CD-BF169FDDE985}"/>
              </a:ext>
            </a:extLst>
          </p:cNvPr>
          <p:cNvSpPr>
            <a:spLocks noGrp="1"/>
          </p:cNvSpPr>
          <p:nvPr>
            <p:ph type="pic" sz="quarter" idx="11" hasCustomPrompt="1"/>
          </p:nvPr>
        </p:nvSpPr>
        <p:spPr>
          <a:xfrm>
            <a:off x="6111240" y="0"/>
            <a:ext cx="6080760" cy="6858000"/>
          </a:xfrm>
          <a:solidFill>
            <a:srgbClr val="ECECEB"/>
          </a:solidFill>
        </p:spPr>
        <p:txBody>
          <a:bodyPr bIns="914400" anchor="ctr">
            <a:normAutofit/>
          </a:bodyPr>
          <a:lstStyle>
            <a:lvl1pPr marL="0" indent="0" algn="ctr">
              <a:buNone/>
              <a:defRPr sz="1200"/>
            </a:lvl1pPr>
          </a:lstStyle>
          <a:p>
            <a:r>
              <a:rPr lang="en-US" dirty="0"/>
              <a:t>Click icon, drag, or paste to add picture</a:t>
            </a:r>
          </a:p>
        </p:txBody>
      </p:sp>
      <p:sp>
        <p:nvSpPr>
          <p:cNvPr id="3" name="Title 2">
            <a:extLst>
              <a:ext uri="{FF2B5EF4-FFF2-40B4-BE49-F238E27FC236}">
                <a16:creationId xmlns:a16="http://schemas.microsoft.com/office/drawing/2014/main" id="{9E428EDA-797C-145E-CD31-0E63FC891181}"/>
              </a:ext>
            </a:extLst>
          </p:cNvPr>
          <p:cNvSpPr>
            <a:spLocks noGrp="1"/>
          </p:cNvSpPr>
          <p:nvPr>
            <p:ph type="title" hasCustomPrompt="1"/>
          </p:nvPr>
        </p:nvSpPr>
        <p:spPr>
          <a:xfrm>
            <a:off x="457200" y="-357975"/>
            <a:ext cx="11277600" cy="193899"/>
          </a:xfrm>
        </p:spPr>
        <p:txBody>
          <a:bodyPr anchor="b" anchorCtr="0"/>
          <a:lstStyle>
            <a:lvl1pPr>
              <a:defRPr sz="1400"/>
            </a:lvl1pPr>
          </a:lstStyle>
          <a:p>
            <a:r>
              <a:rPr lang="en-US" dirty="0"/>
              <a:t>Click to add title (for accessibility purposes)</a:t>
            </a:r>
          </a:p>
        </p:txBody>
      </p:sp>
    </p:spTree>
    <p:extLst>
      <p:ext uri="{BB962C8B-B14F-4D97-AF65-F5344CB8AC3E}">
        <p14:creationId xmlns:p14="http://schemas.microsoft.com/office/powerpoint/2010/main" val="15064838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Half image - light">
    <p:bg>
      <p:bgRef idx="1001">
        <a:schemeClr val="bg2"/>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9D0BA1AC-2FDD-B8DE-0D23-59B3662CDD8C}"/>
              </a:ext>
            </a:extLst>
          </p:cNvPr>
          <p:cNvSpPr>
            <a:spLocks noGrp="1"/>
          </p:cNvSpPr>
          <p:nvPr>
            <p:ph type="pic" sz="quarter" idx="22" hasCustomPrompt="1"/>
          </p:nvPr>
        </p:nvSpPr>
        <p:spPr>
          <a:xfrm>
            <a:off x="6111240" y="0"/>
            <a:ext cx="6080760" cy="6858000"/>
          </a:xfrm>
          <a:solidFill>
            <a:srgbClr val="ECECEB"/>
          </a:solidFill>
        </p:spPr>
        <p:txBody>
          <a:bodyPr bIns="914400" anchor="ctr">
            <a:normAutofit/>
          </a:bodyPr>
          <a:lstStyle>
            <a:lvl1pPr marL="0" indent="0" algn="ctr">
              <a:buNone/>
              <a:defRPr sz="1200"/>
            </a:lvl1pPr>
          </a:lstStyle>
          <a:p>
            <a:r>
              <a:rPr lang="en-US" dirty="0"/>
              <a:t>Click icon, drag, or paste to add picture</a:t>
            </a:r>
          </a:p>
        </p:txBody>
      </p:sp>
      <p:sp>
        <p:nvSpPr>
          <p:cNvPr id="2" name="Content Placeholder 4">
            <a:extLst>
              <a:ext uri="{FF2B5EF4-FFF2-40B4-BE49-F238E27FC236}">
                <a16:creationId xmlns:a16="http://schemas.microsoft.com/office/drawing/2014/main" id="{1D050447-227B-4CC5-3DE0-91C29FFDFDDB}"/>
              </a:ext>
            </a:extLst>
          </p:cNvPr>
          <p:cNvSpPr>
            <a:spLocks noGrp="1"/>
          </p:cNvSpPr>
          <p:nvPr>
            <p:ph sz="quarter" idx="21" hasCustomPrompt="1"/>
          </p:nvPr>
        </p:nvSpPr>
        <p:spPr>
          <a:xfrm>
            <a:off x="457200" y="1524003"/>
            <a:ext cx="4652128" cy="419100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p:nvPr>
        </p:nvSpPr>
        <p:spPr>
          <a:xfrm>
            <a:off x="457199" y="457200"/>
            <a:ext cx="4652347" cy="369332"/>
          </a:xfrm>
        </p:spPr>
        <p:txBody>
          <a:bodyPr wrap="square" lIns="0" tIns="0" rIns="0" bIns="0" anchor="t" anchorCtr="0">
            <a:spAutoFit/>
          </a:bodyPr>
          <a:lstStyle>
            <a:lvl1pPr>
              <a:lnSpc>
                <a:spcPct val="100000"/>
              </a:lnSpc>
              <a:defRPr sz="2400" b="1">
                <a:solidFill>
                  <a:schemeClr val="tx1"/>
                </a:solidFill>
              </a:defRPr>
            </a:lvl1pPr>
          </a:lstStyle>
          <a:p>
            <a:r>
              <a:rPr lang="en-US" dirty="0"/>
              <a:t>Click to edit Master title style</a:t>
            </a:r>
          </a:p>
        </p:txBody>
      </p:sp>
      <p:sp>
        <p:nvSpPr>
          <p:cNvPr id="8" name="Date Placeholder 7">
            <a:extLst>
              <a:ext uri="{FF2B5EF4-FFF2-40B4-BE49-F238E27FC236}">
                <a16:creationId xmlns:a16="http://schemas.microsoft.com/office/drawing/2014/main" id="{358392FA-D6DF-FCAF-E803-8555424D300A}"/>
              </a:ext>
            </a:extLst>
          </p:cNvPr>
          <p:cNvSpPr>
            <a:spLocks noGrp="1"/>
          </p:cNvSpPr>
          <p:nvPr>
            <p:ph type="dt" sz="half" idx="23"/>
          </p:nvPr>
        </p:nvSpPr>
        <p:spPr/>
        <p:txBody>
          <a:bodyPr/>
          <a:lstStyle/>
          <a:p>
            <a:fld id="{BAA31C55-5292-5C45-AD5F-2C80F4D4A844}" type="datetime1">
              <a:rPr lang="en-US" smtClean="0"/>
              <a:t>5/19/2025</a:t>
            </a:fld>
            <a:endParaRPr lang="en-US" dirty="0"/>
          </a:p>
        </p:txBody>
      </p:sp>
      <p:sp>
        <p:nvSpPr>
          <p:cNvPr id="9" name="Footer Placeholder 8">
            <a:extLst>
              <a:ext uri="{FF2B5EF4-FFF2-40B4-BE49-F238E27FC236}">
                <a16:creationId xmlns:a16="http://schemas.microsoft.com/office/drawing/2014/main" id="{D04C9833-094E-DA04-2919-A461A1E31A6C}"/>
              </a:ext>
            </a:extLst>
          </p:cNvPr>
          <p:cNvSpPr>
            <a:spLocks noGrp="1"/>
          </p:cNvSpPr>
          <p:nvPr>
            <p:ph type="ftr" sz="quarter" idx="24"/>
          </p:nvPr>
        </p:nvSpPr>
        <p:spPr/>
        <p:txBody>
          <a:bodyPr/>
          <a:lstStyle/>
          <a:p>
            <a:r>
              <a:rPr lang="en-US" dirty="0"/>
              <a:t>© 2024 Cognizant | Private</a:t>
            </a:r>
          </a:p>
        </p:txBody>
      </p:sp>
      <p:sp>
        <p:nvSpPr>
          <p:cNvPr id="10" name="Slide Number Placeholder 9">
            <a:extLst>
              <a:ext uri="{FF2B5EF4-FFF2-40B4-BE49-F238E27FC236}">
                <a16:creationId xmlns:a16="http://schemas.microsoft.com/office/drawing/2014/main" id="{D7BCA492-737B-E26F-1FCC-903C7DCADCEA}"/>
              </a:ext>
            </a:extLst>
          </p:cNvPr>
          <p:cNvSpPr>
            <a:spLocks noGrp="1"/>
          </p:cNvSpPr>
          <p:nvPr>
            <p:ph type="sldNum" sz="quarter" idx="25"/>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2174820804"/>
      </p:ext>
    </p:extLst>
  </p:cSld>
  <p:clrMapOvr>
    <a:overrideClrMapping bg1="lt1" tx1="dk1" bg2="lt2" tx2="dk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Half image - dark">
    <p:bg>
      <p:bgRef idx="1001">
        <a:schemeClr val="bg1"/>
      </p:bgRef>
    </p:bg>
    <p:spTree>
      <p:nvGrpSpPr>
        <p:cNvPr id="1" name=""/>
        <p:cNvGrpSpPr/>
        <p:nvPr/>
      </p:nvGrpSpPr>
      <p:grpSpPr>
        <a:xfrm>
          <a:off x="0" y="0"/>
          <a:ext cx="0" cy="0"/>
          <a:chOff x="0" y="0"/>
          <a:chExt cx="0" cy="0"/>
        </a:xfrm>
      </p:grpSpPr>
      <p:sp>
        <p:nvSpPr>
          <p:cNvPr id="2" name="Content Placeholder 4">
            <a:extLst>
              <a:ext uri="{FF2B5EF4-FFF2-40B4-BE49-F238E27FC236}">
                <a16:creationId xmlns:a16="http://schemas.microsoft.com/office/drawing/2014/main" id="{1D050447-227B-4CC5-3DE0-91C29FFDFDDB}"/>
              </a:ext>
            </a:extLst>
          </p:cNvPr>
          <p:cNvSpPr>
            <a:spLocks noGrp="1"/>
          </p:cNvSpPr>
          <p:nvPr>
            <p:ph sz="quarter" idx="21" hasCustomPrompt="1"/>
          </p:nvPr>
        </p:nvSpPr>
        <p:spPr>
          <a:xfrm>
            <a:off x="457200" y="1524003"/>
            <a:ext cx="4652128" cy="4191000"/>
          </a:xfrm>
        </p:spPr>
        <p:txBody>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p:nvPr>
        </p:nvSpPr>
        <p:spPr>
          <a:xfrm>
            <a:off x="457199" y="457200"/>
            <a:ext cx="4652347" cy="369332"/>
          </a:xfrm>
        </p:spPr>
        <p:txBody>
          <a:bodyPr wrap="square" lIns="0" tIns="0" rIns="0" bIns="0" anchor="t" anchorCtr="0">
            <a:spAutoFit/>
          </a:bodyPr>
          <a:lstStyle>
            <a:lvl1pPr>
              <a:lnSpc>
                <a:spcPct val="100000"/>
              </a:lnSpc>
              <a:defRPr sz="2400" b="1">
                <a:solidFill>
                  <a:schemeClr val="tx1"/>
                </a:solidFill>
              </a:defRPr>
            </a:lvl1pPr>
          </a:lstStyle>
          <a:p>
            <a:r>
              <a:rPr lang="en-US" dirty="0"/>
              <a:t>Click to edit Master title style</a:t>
            </a:r>
          </a:p>
        </p:txBody>
      </p:sp>
      <p:sp>
        <p:nvSpPr>
          <p:cNvPr id="6" name="Picture Placeholder 6">
            <a:extLst>
              <a:ext uri="{FF2B5EF4-FFF2-40B4-BE49-F238E27FC236}">
                <a16:creationId xmlns:a16="http://schemas.microsoft.com/office/drawing/2014/main" id="{6F64CC6B-58AB-2FB2-95D1-E562FCA847FE}"/>
              </a:ext>
            </a:extLst>
          </p:cNvPr>
          <p:cNvSpPr>
            <a:spLocks noGrp="1"/>
          </p:cNvSpPr>
          <p:nvPr>
            <p:ph type="pic" sz="quarter" idx="22" hasCustomPrompt="1"/>
          </p:nvPr>
        </p:nvSpPr>
        <p:spPr>
          <a:xfrm>
            <a:off x="6111240" y="0"/>
            <a:ext cx="6080760" cy="6858000"/>
          </a:xfrm>
          <a:solidFill>
            <a:srgbClr val="ECECEB"/>
          </a:solidFill>
        </p:spPr>
        <p:txBody>
          <a:bodyPr bIns="914400" anchor="ctr">
            <a:normAutofit/>
          </a:bodyPr>
          <a:lstStyle>
            <a:lvl1pPr marL="0" indent="0" algn="ctr">
              <a:buNone/>
              <a:defRPr sz="1200">
                <a:solidFill>
                  <a:schemeClr val="bg1"/>
                </a:solidFill>
              </a:defRPr>
            </a:lvl1pPr>
          </a:lstStyle>
          <a:p>
            <a:r>
              <a:rPr lang="en-US" dirty="0"/>
              <a:t>Click icon, drag, or paste to add picture</a:t>
            </a:r>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p:txBody>
          <a:bodyPr/>
          <a:lstStyle/>
          <a:p>
            <a:fld id="{FAFDDD03-639A-8D4E-860C-2002B6D03365}" type="datetime1">
              <a:rPr lang="en-US" smtClean="0"/>
              <a:t>5/19/2025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p:txBody>
          <a:bodyPr/>
          <a:lstStyle/>
          <a:p>
            <a:r>
              <a:rPr lang="en-US" dirty="0"/>
              <a:t>© 2024 Cognizant | Private</a:t>
            </a:r>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3708625479"/>
      </p:ext>
    </p:extLst>
  </p:cSld>
  <p:clrMapOvr>
    <a:overrideClrMapping bg1="dk1" tx1="lt1" bg2="dk2" tx2="lt2" accent1="accent1" accent2="accent2" accent3="accent3" accent4="accent4" accent5="accent5" accent6="accent6" hlink="hlink" folHlink="folHlink"/>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Half image big statement - light">
    <p:bg>
      <p:bgRef idx="1001">
        <a:schemeClr val="bg2"/>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9D0BA1AC-2FDD-B8DE-0D23-59B3662CDD8C}"/>
              </a:ext>
            </a:extLst>
          </p:cNvPr>
          <p:cNvSpPr>
            <a:spLocks noGrp="1"/>
          </p:cNvSpPr>
          <p:nvPr>
            <p:ph type="pic" sz="quarter" idx="22" hasCustomPrompt="1"/>
          </p:nvPr>
        </p:nvSpPr>
        <p:spPr>
          <a:xfrm>
            <a:off x="6111240" y="0"/>
            <a:ext cx="6080760" cy="6858000"/>
          </a:xfrm>
          <a:solidFill>
            <a:srgbClr val="ECECEB"/>
          </a:solidFill>
        </p:spPr>
        <p:txBody>
          <a:bodyPr bIns="914400" anchor="ctr">
            <a:normAutofit/>
          </a:bodyPr>
          <a:lstStyle>
            <a:lvl1pPr marL="0" indent="0" algn="ctr">
              <a:buNone/>
              <a:defRPr sz="1200"/>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a:xfrm>
            <a:off x="457199" y="2853458"/>
            <a:ext cx="4652347" cy="1151084"/>
          </a:xfrm>
        </p:spPr>
        <p:txBody>
          <a:bodyPr wrap="square" lIns="0" tIns="0" rIns="0" bIns="0" anchor="ctr" anchorCtr="0">
            <a:spAutoFit/>
          </a:bodyPr>
          <a:lstStyle>
            <a:lvl1pPr>
              <a:lnSpc>
                <a:spcPct val="85000"/>
              </a:lnSpc>
              <a:defRPr sz="4400" b="1">
                <a:solidFill>
                  <a:schemeClr val="tx1"/>
                </a:solidFill>
              </a:defRPr>
            </a:lvl1pPr>
          </a:lstStyle>
          <a:p>
            <a:r>
              <a:rPr lang="en-US" dirty="0"/>
              <a:t>Click to add </a:t>
            </a:r>
            <a:br>
              <a:rPr lang="en-US" dirty="0"/>
            </a:br>
            <a:r>
              <a:rPr lang="en-US" dirty="0"/>
              <a:t>big statement</a:t>
            </a:r>
          </a:p>
        </p:txBody>
      </p:sp>
      <p:sp>
        <p:nvSpPr>
          <p:cNvPr id="8" name="Date Placeholder 7">
            <a:extLst>
              <a:ext uri="{FF2B5EF4-FFF2-40B4-BE49-F238E27FC236}">
                <a16:creationId xmlns:a16="http://schemas.microsoft.com/office/drawing/2014/main" id="{358392FA-D6DF-FCAF-E803-8555424D300A}"/>
              </a:ext>
            </a:extLst>
          </p:cNvPr>
          <p:cNvSpPr>
            <a:spLocks noGrp="1"/>
          </p:cNvSpPr>
          <p:nvPr>
            <p:ph type="dt" sz="half" idx="23"/>
          </p:nvPr>
        </p:nvSpPr>
        <p:spPr/>
        <p:txBody>
          <a:bodyPr/>
          <a:lstStyle/>
          <a:p>
            <a:fld id="{BAA31C55-5292-5C45-AD5F-2C80F4D4A844}" type="datetime1">
              <a:rPr lang="en-US" smtClean="0"/>
              <a:t>5/19/2025</a:t>
            </a:fld>
            <a:endParaRPr lang="en-US" dirty="0"/>
          </a:p>
        </p:txBody>
      </p:sp>
      <p:sp>
        <p:nvSpPr>
          <p:cNvPr id="9" name="Footer Placeholder 8">
            <a:extLst>
              <a:ext uri="{FF2B5EF4-FFF2-40B4-BE49-F238E27FC236}">
                <a16:creationId xmlns:a16="http://schemas.microsoft.com/office/drawing/2014/main" id="{D04C9833-094E-DA04-2919-A461A1E31A6C}"/>
              </a:ext>
            </a:extLst>
          </p:cNvPr>
          <p:cNvSpPr>
            <a:spLocks noGrp="1"/>
          </p:cNvSpPr>
          <p:nvPr>
            <p:ph type="ftr" sz="quarter" idx="24"/>
          </p:nvPr>
        </p:nvSpPr>
        <p:spPr/>
        <p:txBody>
          <a:bodyPr/>
          <a:lstStyle/>
          <a:p>
            <a:r>
              <a:rPr lang="en-US" dirty="0"/>
              <a:t>© 2024 Cognizant | Private</a:t>
            </a:r>
          </a:p>
        </p:txBody>
      </p:sp>
      <p:sp>
        <p:nvSpPr>
          <p:cNvPr id="10" name="Slide Number Placeholder 9">
            <a:extLst>
              <a:ext uri="{FF2B5EF4-FFF2-40B4-BE49-F238E27FC236}">
                <a16:creationId xmlns:a16="http://schemas.microsoft.com/office/drawing/2014/main" id="{D7BCA492-737B-E26F-1FCC-903C7DCADCEA}"/>
              </a:ext>
            </a:extLst>
          </p:cNvPr>
          <p:cNvSpPr>
            <a:spLocks noGrp="1"/>
          </p:cNvSpPr>
          <p:nvPr>
            <p:ph type="sldNum" sz="quarter" idx="25"/>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2004170106"/>
      </p:ext>
    </p:extLst>
  </p:cSld>
  <p:clrMapOvr>
    <a:overrideClrMapping bg1="lt1" tx1="dk1" bg2="lt2" tx2="dk2" accent1="accent1" accent2="accent2" accent3="accent3" accent4="accent4" accent5="accent5" accent6="accent6" hlink="hlink" folHlink="folHlink"/>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Half image big statement - dark">
    <p:bg>
      <p:bgRef idx="1001">
        <a:schemeClr val="bg2"/>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9D0BA1AC-2FDD-B8DE-0D23-59B3662CDD8C}"/>
              </a:ext>
            </a:extLst>
          </p:cNvPr>
          <p:cNvSpPr>
            <a:spLocks noGrp="1"/>
          </p:cNvSpPr>
          <p:nvPr>
            <p:ph type="pic" sz="quarter" idx="22" hasCustomPrompt="1"/>
          </p:nvPr>
        </p:nvSpPr>
        <p:spPr>
          <a:xfrm>
            <a:off x="6111240" y="0"/>
            <a:ext cx="6080760" cy="6858000"/>
          </a:xfrm>
          <a:solidFill>
            <a:srgbClr val="ECECEB"/>
          </a:solidFill>
        </p:spPr>
        <p:txBody>
          <a:bodyPr bIns="914400" anchor="ctr">
            <a:normAutofit/>
          </a:bodyPr>
          <a:lstStyle>
            <a:lvl1pPr marL="0" indent="0" algn="ctr">
              <a:buNone/>
              <a:defRPr sz="1200">
                <a:solidFill>
                  <a:schemeClr val="bg1"/>
                </a:solidFill>
              </a:defRPr>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a:xfrm>
            <a:off x="457199" y="2853458"/>
            <a:ext cx="4652347" cy="1151084"/>
          </a:xfrm>
        </p:spPr>
        <p:txBody>
          <a:bodyPr wrap="square" lIns="0" tIns="0" rIns="0" bIns="0" anchor="ctr" anchorCtr="0">
            <a:spAutoFit/>
          </a:bodyPr>
          <a:lstStyle>
            <a:lvl1pPr>
              <a:lnSpc>
                <a:spcPct val="85000"/>
              </a:lnSpc>
              <a:defRPr sz="4400" b="1">
                <a:solidFill>
                  <a:schemeClr val="tx1"/>
                </a:solidFill>
              </a:defRPr>
            </a:lvl1pPr>
          </a:lstStyle>
          <a:p>
            <a:r>
              <a:rPr lang="en-US" dirty="0"/>
              <a:t>Click to add </a:t>
            </a:r>
            <a:br>
              <a:rPr lang="en-US" dirty="0"/>
            </a:br>
            <a:r>
              <a:rPr lang="en-US" dirty="0"/>
              <a:t>big statement</a:t>
            </a:r>
          </a:p>
        </p:txBody>
      </p:sp>
      <p:sp>
        <p:nvSpPr>
          <p:cNvPr id="8" name="Date Placeholder 7">
            <a:extLst>
              <a:ext uri="{FF2B5EF4-FFF2-40B4-BE49-F238E27FC236}">
                <a16:creationId xmlns:a16="http://schemas.microsoft.com/office/drawing/2014/main" id="{358392FA-D6DF-FCAF-E803-8555424D300A}"/>
              </a:ext>
            </a:extLst>
          </p:cNvPr>
          <p:cNvSpPr>
            <a:spLocks noGrp="1"/>
          </p:cNvSpPr>
          <p:nvPr>
            <p:ph type="dt" sz="half" idx="23"/>
          </p:nvPr>
        </p:nvSpPr>
        <p:spPr/>
        <p:txBody>
          <a:bodyPr/>
          <a:lstStyle/>
          <a:p>
            <a:fld id="{BAA31C55-5292-5C45-AD5F-2C80F4D4A844}" type="datetime1">
              <a:rPr lang="en-US" smtClean="0"/>
              <a:t>5/19/2025</a:t>
            </a:fld>
            <a:endParaRPr lang="en-US" dirty="0"/>
          </a:p>
        </p:txBody>
      </p:sp>
      <p:sp>
        <p:nvSpPr>
          <p:cNvPr id="9" name="Footer Placeholder 8">
            <a:extLst>
              <a:ext uri="{FF2B5EF4-FFF2-40B4-BE49-F238E27FC236}">
                <a16:creationId xmlns:a16="http://schemas.microsoft.com/office/drawing/2014/main" id="{D04C9833-094E-DA04-2919-A461A1E31A6C}"/>
              </a:ext>
            </a:extLst>
          </p:cNvPr>
          <p:cNvSpPr>
            <a:spLocks noGrp="1"/>
          </p:cNvSpPr>
          <p:nvPr>
            <p:ph type="ftr" sz="quarter" idx="24"/>
          </p:nvPr>
        </p:nvSpPr>
        <p:spPr/>
        <p:txBody>
          <a:bodyPr/>
          <a:lstStyle/>
          <a:p>
            <a:r>
              <a:rPr lang="en-US" dirty="0"/>
              <a:t>© 2024 Cognizant | Private</a:t>
            </a:r>
          </a:p>
        </p:txBody>
      </p:sp>
      <p:sp>
        <p:nvSpPr>
          <p:cNvPr id="10" name="Slide Number Placeholder 9">
            <a:extLst>
              <a:ext uri="{FF2B5EF4-FFF2-40B4-BE49-F238E27FC236}">
                <a16:creationId xmlns:a16="http://schemas.microsoft.com/office/drawing/2014/main" id="{D7BCA492-737B-E26F-1FCC-903C7DCADCEA}"/>
              </a:ext>
            </a:extLst>
          </p:cNvPr>
          <p:cNvSpPr>
            <a:spLocks noGrp="1"/>
          </p:cNvSpPr>
          <p:nvPr>
            <p:ph type="sldNum" sz="quarter" idx="25"/>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1880592317"/>
      </p:ext>
    </p:extLst>
  </p:cSld>
  <p:clrMapOvr>
    <a:overrideClrMapping bg1="dk1" tx1="lt1" bg2="dk2" tx2="lt2" accent1="accent1" accent2="accent2" accent3="accent3" accent4="accent4" accent5="accent5" accent6="accent6" hlink="hlink" folHlink="folHlink"/>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Bio - dark">
    <p:bg bwMode="ltGray">
      <p:bgRef idx="1001">
        <a:schemeClr val="bg1"/>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6F64CC6B-58AB-2FB2-95D1-E562FCA847FE}"/>
              </a:ext>
            </a:extLst>
          </p:cNvPr>
          <p:cNvSpPr>
            <a:spLocks noGrp="1"/>
          </p:cNvSpPr>
          <p:nvPr>
            <p:ph type="pic" sz="quarter" idx="22" hasCustomPrompt="1"/>
          </p:nvPr>
        </p:nvSpPr>
        <p:spPr>
          <a:xfrm>
            <a:off x="0" y="0"/>
            <a:ext cx="5212080" cy="6858000"/>
          </a:xfrm>
          <a:solidFill>
            <a:srgbClr val="ECECEB"/>
          </a:solidFill>
        </p:spPr>
        <p:txBody>
          <a:bodyPr bIns="914400" anchor="ctr">
            <a:normAutofit/>
          </a:bodyPr>
          <a:lstStyle>
            <a:lvl1pPr marL="0" indent="0" algn="ctr">
              <a:buNone/>
              <a:defRPr sz="1200">
                <a:solidFill>
                  <a:schemeClr val="bg1"/>
                </a:solidFill>
              </a:defRPr>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bwMode="white">
          <a:xfrm>
            <a:off x="6095999" y="457200"/>
            <a:ext cx="5213169" cy="369332"/>
          </a:xfrm>
        </p:spPr>
        <p:txBody>
          <a:bodyPr wrap="square" lIns="0" tIns="0" rIns="0" bIns="0" anchor="t" anchorCtr="0">
            <a:spAutoFit/>
          </a:bodyPr>
          <a:lstStyle>
            <a:lvl1pPr>
              <a:lnSpc>
                <a:spcPct val="100000"/>
              </a:lnSpc>
              <a:defRPr sz="2400" b="1">
                <a:solidFill>
                  <a:schemeClr val="tx1"/>
                </a:solidFill>
              </a:defRPr>
            </a:lvl1pPr>
          </a:lstStyle>
          <a:p>
            <a:r>
              <a:rPr lang="en-US" dirty="0"/>
              <a:t>Click to edit name</a:t>
            </a:r>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p:txBody>
          <a:bodyPr/>
          <a:lstStyle>
            <a:lvl1pPr>
              <a:defRPr>
                <a:solidFill>
                  <a:schemeClr val="bg1"/>
                </a:solidFill>
              </a:defRPr>
            </a:lvl1pPr>
          </a:lstStyle>
          <a:p>
            <a:fld id="{FAFDDD03-639A-8D4E-860C-2002B6D03365}" type="datetime1">
              <a:rPr lang="en-US" smtClean="0"/>
              <a:pPr/>
              <a:t>5/19/2025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p:txBody>
          <a:bodyPr/>
          <a:lstStyle>
            <a:lvl1pPr>
              <a:defRPr>
                <a:solidFill>
                  <a:schemeClr val="bg1"/>
                </a:solidFill>
              </a:defRPr>
            </a:lvl1pPr>
          </a:lstStyle>
          <a:p>
            <a:r>
              <a:rPr lang="en-US"/>
              <a:t>© 2024 Cognizant | Private</a:t>
            </a:r>
            <a:endParaRPr lang="en-US" dirty="0"/>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p:txBody>
          <a:bodyPr/>
          <a:lstStyle>
            <a:lvl1pPr>
              <a:defRPr>
                <a:solidFill>
                  <a:schemeClr val="bg1"/>
                </a:solidFill>
              </a:defRPr>
            </a:lvl1pPr>
          </a:lstStyle>
          <a:p>
            <a:fld id="{38826FC0-333C-E549-9FA3-0EE43DF298A3}" type="slidenum">
              <a:rPr lang="en-US" smtClean="0"/>
              <a:pPr/>
              <a:t>‹#›</a:t>
            </a:fld>
            <a:endParaRPr lang="en-US" dirty="0"/>
          </a:p>
        </p:txBody>
      </p:sp>
      <p:sp>
        <p:nvSpPr>
          <p:cNvPr id="7" name="Text Placeholder 6">
            <a:extLst>
              <a:ext uri="{FF2B5EF4-FFF2-40B4-BE49-F238E27FC236}">
                <a16:creationId xmlns:a16="http://schemas.microsoft.com/office/drawing/2014/main" id="{5B0658E3-47F0-47B8-654E-15FF9DA1845D}"/>
              </a:ext>
            </a:extLst>
          </p:cNvPr>
          <p:cNvSpPr>
            <a:spLocks noGrp="1"/>
          </p:cNvSpPr>
          <p:nvPr>
            <p:ph type="body" sz="quarter" idx="26" hasCustomPrompt="1"/>
          </p:nvPr>
        </p:nvSpPr>
        <p:spPr bwMode="white">
          <a:xfrm>
            <a:off x="6096112" y="1000124"/>
            <a:ext cx="5212079" cy="249812"/>
          </a:xfrm>
        </p:spPr>
        <p:txBody>
          <a:bodyPr wrap="square">
            <a:spAutoFit/>
          </a:bodyPr>
          <a:lstStyle>
            <a:lvl1pPr marL="0" indent="0">
              <a:lnSpc>
                <a:spcPct val="100000"/>
              </a:lnSpc>
              <a:buNone/>
              <a:defRPr>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title</a:t>
            </a:r>
          </a:p>
        </p:txBody>
      </p:sp>
      <p:sp>
        <p:nvSpPr>
          <p:cNvPr id="12" name="Text Placeholder 11">
            <a:extLst>
              <a:ext uri="{FF2B5EF4-FFF2-40B4-BE49-F238E27FC236}">
                <a16:creationId xmlns:a16="http://schemas.microsoft.com/office/drawing/2014/main" id="{D5C0BCFD-9ECE-324E-1F65-2552ABC71A31}"/>
              </a:ext>
            </a:extLst>
          </p:cNvPr>
          <p:cNvSpPr>
            <a:spLocks noGrp="1"/>
          </p:cNvSpPr>
          <p:nvPr>
            <p:ph type="body" sz="quarter" idx="27"/>
          </p:nvPr>
        </p:nvSpPr>
        <p:spPr bwMode="white">
          <a:xfrm>
            <a:off x="6096112" y="1645920"/>
            <a:ext cx="5212079" cy="4754880"/>
          </a:xfrm>
        </p:spPr>
        <p:txBody>
          <a:bodyPr/>
          <a:lstStyle>
            <a:lvl1pPr marL="0" indent="0">
              <a:spcBef>
                <a:spcPts val="1200"/>
              </a:spcBef>
              <a:buNone/>
              <a:defRPr sz="1400"/>
            </a:lvl1pPr>
            <a:lvl2pPr>
              <a:spcBef>
                <a:spcPts val="1200"/>
              </a:spcBef>
              <a:defRPr sz="1200"/>
            </a:lvl2pPr>
            <a:lvl3pPr>
              <a:spcBef>
                <a:spcPts val="1200"/>
              </a:spcBef>
              <a:defRPr sz="1100"/>
            </a:lvl3pPr>
            <a:lvl4pPr>
              <a:spcBef>
                <a:spcPts val="1200"/>
              </a:spcBef>
              <a:defRPr sz="1100"/>
            </a:lvl4pPr>
            <a:lvl5pPr>
              <a:spcBef>
                <a:spcPts val="1200"/>
              </a:spcBef>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2" name="Cognizant Logo_rgb_rev_2023" descr="Cognizant logo reversed, SVG format">
            <a:extLst>
              <a:ext uri="{FF2B5EF4-FFF2-40B4-BE49-F238E27FC236}">
                <a16:creationId xmlns:a16="http://schemas.microsoft.com/office/drawing/2014/main" id="{2B4BD740-217D-D8B8-0418-4E6D1550639A}"/>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237795905"/>
      </p:ext>
    </p:extLst>
  </p:cSld>
  <p:clrMapOvr>
    <a:overrideClrMapping bg1="dk1" tx1="lt1" bg2="dk2" tx2="lt2" accent1="accent1" accent2="accent2" accent3="accent3" accent4="accent4" accent5="accent5" accent6="accent6" hlink="hlink" folHlink="folHlink"/>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Bio - light">
    <p:bg>
      <p:bgRef idx="1001">
        <a:schemeClr val="bg2"/>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6F64CC6B-58AB-2FB2-95D1-E562FCA847FE}"/>
              </a:ext>
            </a:extLst>
          </p:cNvPr>
          <p:cNvSpPr>
            <a:spLocks noGrp="1"/>
          </p:cNvSpPr>
          <p:nvPr>
            <p:ph type="pic" sz="quarter" idx="22" hasCustomPrompt="1"/>
          </p:nvPr>
        </p:nvSpPr>
        <p:spPr>
          <a:xfrm>
            <a:off x="0" y="0"/>
            <a:ext cx="5212080" cy="6858000"/>
          </a:xfrm>
          <a:solidFill>
            <a:srgbClr val="ECECEB"/>
          </a:solidFill>
        </p:spPr>
        <p:txBody>
          <a:bodyPr bIns="914400" anchor="ctr">
            <a:normAutofit/>
          </a:bodyPr>
          <a:lstStyle>
            <a:lvl1pPr marL="0" indent="0" algn="ctr">
              <a:buNone/>
              <a:defRPr sz="1200">
                <a:solidFill>
                  <a:schemeClr val="tx1"/>
                </a:solidFill>
              </a:defRPr>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a:xfrm>
            <a:off x="6095999" y="457200"/>
            <a:ext cx="5213169" cy="369332"/>
          </a:xfrm>
        </p:spPr>
        <p:txBody>
          <a:bodyPr wrap="square" lIns="0" tIns="0" rIns="0" bIns="0" anchor="t" anchorCtr="0">
            <a:spAutoFit/>
          </a:bodyPr>
          <a:lstStyle>
            <a:lvl1pPr>
              <a:lnSpc>
                <a:spcPct val="100000"/>
              </a:lnSpc>
              <a:defRPr sz="2400" b="1">
                <a:solidFill>
                  <a:schemeClr val="tx1"/>
                </a:solidFill>
              </a:defRPr>
            </a:lvl1pPr>
          </a:lstStyle>
          <a:p>
            <a:r>
              <a:rPr lang="en-US" dirty="0"/>
              <a:t>Click to edit name</a:t>
            </a:r>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p:txBody>
          <a:bodyPr/>
          <a:lstStyle>
            <a:lvl1pPr>
              <a:defRPr>
                <a:solidFill>
                  <a:schemeClr val="tx1"/>
                </a:solidFill>
              </a:defRPr>
            </a:lvl1pPr>
          </a:lstStyle>
          <a:p>
            <a:fld id="{FAFDDD03-639A-8D4E-860C-2002B6D03365}" type="datetime1">
              <a:rPr lang="en-US" smtClean="0"/>
              <a:pPr/>
              <a:t>5/19/2025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p:txBody>
          <a:bodyPr/>
          <a:lstStyle>
            <a:lvl1pPr>
              <a:defRPr>
                <a:solidFill>
                  <a:schemeClr val="tx1"/>
                </a:solidFill>
              </a:defRPr>
            </a:lvl1pPr>
          </a:lstStyle>
          <a:p>
            <a:r>
              <a:rPr lang="en-US"/>
              <a:t>© 2024 Cognizant | Private</a:t>
            </a:r>
            <a:endParaRPr lang="en-US" dirty="0"/>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p:txBody>
          <a:bodyPr/>
          <a:lstStyle>
            <a:lvl1pPr>
              <a:defRPr>
                <a:solidFill>
                  <a:schemeClr val="tx1"/>
                </a:solidFill>
              </a:defRPr>
            </a:lvl1pPr>
          </a:lstStyle>
          <a:p>
            <a:fld id="{38826FC0-333C-E549-9FA3-0EE43DF298A3}" type="slidenum">
              <a:rPr lang="en-US" smtClean="0"/>
              <a:pPr/>
              <a:t>‹#›</a:t>
            </a:fld>
            <a:endParaRPr lang="en-US" dirty="0"/>
          </a:p>
        </p:txBody>
      </p:sp>
      <p:sp>
        <p:nvSpPr>
          <p:cNvPr id="7" name="Text Placeholder 6">
            <a:extLst>
              <a:ext uri="{FF2B5EF4-FFF2-40B4-BE49-F238E27FC236}">
                <a16:creationId xmlns:a16="http://schemas.microsoft.com/office/drawing/2014/main" id="{5B0658E3-47F0-47B8-654E-15FF9DA1845D}"/>
              </a:ext>
            </a:extLst>
          </p:cNvPr>
          <p:cNvSpPr>
            <a:spLocks noGrp="1"/>
          </p:cNvSpPr>
          <p:nvPr>
            <p:ph type="body" sz="quarter" idx="26" hasCustomPrompt="1"/>
          </p:nvPr>
        </p:nvSpPr>
        <p:spPr>
          <a:xfrm>
            <a:off x="6096112" y="1000124"/>
            <a:ext cx="5212079" cy="249812"/>
          </a:xfrm>
        </p:spPr>
        <p:txBody>
          <a:bodyPr wrap="square">
            <a:spAutoFit/>
          </a:bodyPr>
          <a:lstStyle>
            <a:lvl1pPr marL="0" indent="0">
              <a:lnSpc>
                <a:spcPct val="100000"/>
              </a:lnSpc>
              <a:buNone/>
              <a:defRPr>
                <a:solidFill>
                  <a:schemeClr val="accent2"/>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Click to edit title</a:t>
            </a:r>
          </a:p>
        </p:txBody>
      </p:sp>
      <p:sp>
        <p:nvSpPr>
          <p:cNvPr id="12" name="Text Placeholder 11">
            <a:extLst>
              <a:ext uri="{FF2B5EF4-FFF2-40B4-BE49-F238E27FC236}">
                <a16:creationId xmlns:a16="http://schemas.microsoft.com/office/drawing/2014/main" id="{D5C0BCFD-9ECE-324E-1F65-2552ABC71A31}"/>
              </a:ext>
            </a:extLst>
          </p:cNvPr>
          <p:cNvSpPr>
            <a:spLocks noGrp="1"/>
          </p:cNvSpPr>
          <p:nvPr>
            <p:ph type="body" sz="quarter" idx="27"/>
          </p:nvPr>
        </p:nvSpPr>
        <p:spPr>
          <a:xfrm>
            <a:off x="6096112" y="1645920"/>
            <a:ext cx="5212079" cy="4754880"/>
          </a:xfrm>
        </p:spPr>
        <p:txBody>
          <a:bodyPr/>
          <a:lstStyle>
            <a:lvl1pPr marL="0" indent="0">
              <a:spcBef>
                <a:spcPts val="1200"/>
              </a:spcBef>
              <a:buNone/>
              <a:defRPr sz="1400"/>
            </a:lvl1pPr>
            <a:lvl2pPr>
              <a:spcBef>
                <a:spcPts val="1200"/>
              </a:spcBef>
              <a:defRPr sz="1200"/>
            </a:lvl2pPr>
            <a:lvl3pPr>
              <a:spcBef>
                <a:spcPts val="1200"/>
              </a:spcBef>
              <a:defRPr sz="1100"/>
            </a:lvl3pPr>
            <a:lvl4pPr>
              <a:spcBef>
                <a:spcPts val="1200"/>
              </a:spcBef>
              <a:defRPr sz="1100"/>
            </a:lvl4pPr>
            <a:lvl5pPr>
              <a:spcBef>
                <a:spcPts val="1200"/>
              </a:spcBef>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97481656"/>
      </p:ext>
    </p:extLst>
  </p:cSld>
  <p:clrMapOvr>
    <a:overrideClrMapping bg1="lt1" tx1="dk1" bg2="lt2" tx2="dk2" accent1="accent1" accent2="accent2" accent3="accent3" accent4="accent4" accent5="accent5" accent6="accent6" hlink="hlink" folHlink="folHlink"/>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Team introduction - dark">
    <p:bg bwMode="ltGray">
      <p:bgRef idx="1001">
        <a:schemeClr val="bg1"/>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6F64CC6B-58AB-2FB2-95D1-E562FCA847FE}"/>
              </a:ext>
            </a:extLst>
          </p:cNvPr>
          <p:cNvSpPr>
            <a:spLocks noGrp="1" noChangeAspect="1"/>
          </p:cNvSpPr>
          <p:nvPr>
            <p:ph type="pic" sz="quarter" idx="22" hasCustomPrompt="1"/>
          </p:nvPr>
        </p:nvSpPr>
        <p:spPr bwMode="white">
          <a:xfrm>
            <a:off x="1416614" y="2438400"/>
            <a:ext cx="1828800" cy="1828800"/>
          </a:xfrm>
          <a:solidFill>
            <a:srgbClr val="ECECEB"/>
          </a:solidFill>
        </p:spPr>
        <p:txBody>
          <a:bodyPr bIns="914400" anchor="ctr">
            <a:normAutofit/>
          </a:bodyPr>
          <a:lstStyle>
            <a:lvl1pPr marL="0" indent="0" algn="ctr">
              <a:buNone/>
              <a:defRPr sz="1100">
                <a:solidFill>
                  <a:schemeClr val="bg1"/>
                </a:solidFill>
              </a:defRPr>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bwMode="white">
          <a:xfrm>
            <a:off x="457200" y="457200"/>
            <a:ext cx="11277600" cy="332399"/>
          </a:xfrm>
        </p:spPr>
        <p:txBody>
          <a:bodyPr wrap="square" lIns="0" tIns="0" rIns="0" bIns="0" anchor="t" anchorCtr="0">
            <a:spAutoFit/>
          </a:bodyPr>
          <a:lstStyle>
            <a:lvl1pPr>
              <a:lnSpc>
                <a:spcPct val="100000"/>
              </a:lnSpc>
              <a:defRPr sz="2400" b="1">
                <a:solidFill>
                  <a:schemeClr val="tx1"/>
                </a:solidFill>
              </a:defRPr>
            </a:lvl1pPr>
          </a:lstStyle>
          <a:p>
            <a:r>
              <a:rPr lang="en-US" dirty="0"/>
              <a:t>Click to edit name</a:t>
            </a:r>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bwMode="white"/>
        <p:txBody>
          <a:bodyPr/>
          <a:lstStyle>
            <a:lvl1pPr>
              <a:defRPr>
                <a:solidFill>
                  <a:schemeClr val="tx1"/>
                </a:solidFill>
              </a:defRPr>
            </a:lvl1pPr>
          </a:lstStyle>
          <a:p>
            <a:fld id="{FAFDDD03-639A-8D4E-860C-2002B6D03365}" type="datetime1">
              <a:rPr lang="en-US" smtClean="0"/>
              <a:pPr/>
              <a:t>5/19/2025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bwMode="white"/>
        <p:txBody>
          <a:bodyPr/>
          <a:lstStyle>
            <a:lvl1pPr>
              <a:defRPr>
                <a:solidFill>
                  <a:schemeClr val="tx1"/>
                </a:solidFill>
              </a:defRPr>
            </a:lvl1pPr>
          </a:lstStyle>
          <a:p>
            <a:r>
              <a:rPr lang="en-US" dirty="0"/>
              <a:t>© 2024 Cognizant | Private</a:t>
            </a:r>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bwMode="white"/>
        <p:txBody>
          <a:bodyPr/>
          <a:lstStyle>
            <a:lvl1pPr>
              <a:defRPr>
                <a:solidFill>
                  <a:schemeClr val="tx1"/>
                </a:solidFill>
              </a:defRPr>
            </a:lvl1pPr>
          </a:lstStyle>
          <a:p>
            <a:fld id="{38826FC0-333C-E549-9FA3-0EE43DF298A3}" type="slidenum">
              <a:rPr lang="en-US" smtClean="0"/>
              <a:pPr/>
              <a:t>‹#›</a:t>
            </a:fld>
            <a:endParaRPr lang="en-US" dirty="0"/>
          </a:p>
        </p:txBody>
      </p:sp>
      <p:sp>
        <p:nvSpPr>
          <p:cNvPr id="7" name="Text Placeholder 6">
            <a:extLst>
              <a:ext uri="{FF2B5EF4-FFF2-40B4-BE49-F238E27FC236}">
                <a16:creationId xmlns:a16="http://schemas.microsoft.com/office/drawing/2014/main" id="{5B0658E3-47F0-47B8-654E-15FF9DA1845D}"/>
              </a:ext>
            </a:extLst>
          </p:cNvPr>
          <p:cNvSpPr>
            <a:spLocks noGrp="1"/>
          </p:cNvSpPr>
          <p:nvPr>
            <p:ph type="body" sz="quarter" idx="26" hasCustomPrompt="1"/>
          </p:nvPr>
        </p:nvSpPr>
        <p:spPr bwMode="white">
          <a:xfrm>
            <a:off x="1437641" y="4437090"/>
            <a:ext cx="1828800" cy="187359"/>
          </a:xfrm>
        </p:spPr>
        <p:txBody>
          <a:bodyPr wrap="square">
            <a:spAutoFit/>
          </a:bodyPr>
          <a:lstStyle>
            <a:lvl1pPr marL="0" indent="0">
              <a:buNone/>
              <a:defRPr sz="1200">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First name, last name</a:t>
            </a:r>
          </a:p>
        </p:txBody>
      </p:sp>
      <p:sp>
        <p:nvSpPr>
          <p:cNvPr id="12" name="Text Placeholder 11">
            <a:extLst>
              <a:ext uri="{FF2B5EF4-FFF2-40B4-BE49-F238E27FC236}">
                <a16:creationId xmlns:a16="http://schemas.microsoft.com/office/drawing/2014/main" id="{D5C0BCFD-9ECE-324E-1F65-2552ABC71A31}"/>
              </a:ext>
            </a:extLst>
          </p:cNvPr>
          <p:cNvSpPr>
            <a:spLocks noGrp="1"/>
          </p:cNvSpPr>
          <p:nvPr>
            <p:ph type="body" sz="quarter" idx="27" hasCustomPrompt="1"/>
          </p:nvPr>
        </p:nvSpPr>
        <p:spPr bwMode="white">
          <a:xfrm>
            <a:off x="1437639" y="4760215"/>
            <a:ext cx="1828800" cy="325410"/>
          </a:xfrm>
        </p:spPr>
        <p:txBody>
          <a:bodyPr wrap="square">
            <a:spAutoFit/>
          </a:bodyPr>
          <a:lstStyle>
            <a:lvl1pPr marL="0" indent="0">
              <a:spcBef>
                <a:spcPts val="600"/>
              </a:spcBef>
              <a:buNone/>
              <a:defRPr sz="1000"/>
            </a:lvl1pPr>
            <a:lvl2pPr marL="205867" indent="0">
              <a:spcBef>
                <a:spcPts val="1200"/>
              </a:spcBef>
              <a:buNone/>
              <a:defRPr sz="1200"/>
            </a:lvl2pPr>
            <a:lvl3pPr>
              <a:spcBef>
                <a:spcPts val="1200"/>
              </a:spcBef>
              <a:defRPr sz="1100"/>
            </a:lvl3pPr>
            <a:lvl4pPr>
              <a:spcBef>
                <a:spcPts val="1200"/>
              </a:spcBef>
              <a:defRPr sz="1100"/>
            </a:lvl4pPr>
            <a:lvl5pPr>
              <a:spcBef>
                <a:spcPts val="1200"/>
              </a:spcBef>
              <a:defRPr sz="1100"/>
            </a:lvl5pPr>
          </a:lstStyle>
          <a:p>
            <a:pPr lvl="0"/>
            <a:r>
              <a:rPr lang="en-US" dirty="0"/>
              <a:t>Role</a:t>
            </a:r>
            <a:br>
              <a:rPr lang="en-US" dirty="0"/>
            </a:br>
            <a:r>
              <a:rPr lang="en-US" dirty="0"/>
              <a:t>Company</a:t>
            </a:r>
          </a:p>
        </p:txBody>
      </p:sp>
      <p:sp>
        <p:nvSpPr>
          <p:cNvPr id="2" name="Picture Placeholder 6">
            <a:extLst>
              <a:ext uri="{FF2B5EF4-FFF2-40B4-BE49-F238E27FC236}">
                <a16:creationId xmlns:a16="http://schemas.microsoft.com/office/drawing/2014/main" id="{AD48ABD9-411C-A5A5-77B2-A15373D08533}"/>
              </a:ext>
            </a:extLst>
          </p:cNvPr>
          <p:cNvSpPr>
            <a:spLocks noGrp="1" noChangeAspect="1"/>
          </p:cNvSpPr>
          <p:nvPr>
            <p:ph type="pic" sz="quarter" idx="28" hasCustomPrompt="1"/>
          </p:nvPr>
        </p:nvSpPr>
        <p:spPr bwMode="white">
          <a:xfrm>
            <a:off x="3926605" y="2438400"/>
            <a:ext cx="1828800" cy="1828800"/>
          </a:xfrm>
          <a:solidFill>
            <a:srgbClr val="ECECEB"/>
          </a:solidFill>
        </p:spPr>
        <p:txBody>
          <a:bodyPr bIns="914400" anchor="ctr">
            <a:normAutofit/>
          </a:bodyPr>
          <a:lstStyle>
            <a:lvl1pPr marL="0" indent="0" algn="ctr">
              <a:buNone/>
              <a:defRPr sz="1100">
                <a:solidFill>
                  <a:schemeClr val="bg1"/>
                </a:solidFill>
              </a:defRPr>
            </a:lvl1pPr>
          </a:lstStyle>
          <a:p>
            <a:r>
              <a:rPr lang="en-US" dirty="0"/>
              <a:t>Click icon, drag, or paste to add picture</a:t>
            </a:r>
          </a:p>
        </p:txBody>
      </p:sp>
      <p:sp>
        <p:nvSpPr>
          <p:cNvPr id="5" name="Text Placeholder 6">
            <a:extLst>
              <a:ext uri="{FF2B5EF4-FFF2-40B4-BE49-F238E27FC236}">
                <a16:creationId xmlns:a16="http://schemas.microsoft.com/office/drawing/2014/main" id="{1747DB1F-929C-459A-4FE5-FADEF2D3FDEB}"/>
              </a:ext>
            </a:extLst>
          </p:cNvPr>
          <p:cNvSpPr>
            <a:spLocks noGrp="1"/>
          </p:cNvSpPr>
          <p:nvPr>
            <p:ph type="body" sz="quarter" idx="29" hasCustomPrompt="1"/>
          </p:nvPr>
        </p:nvSpPr>
        <p:spPr bwMode="white">
          <a:xfrm>
            <a:off x="3926605" y="4437090"/>
            <a:ext cx="1828800" cy="187359"/>
          </a:xfrm>
        </p:spPr>
        <p:txBody>
          <a:bodyPr wrap="square">
            <a:spAutoFit/>
          </a:bodyPr>
          <a:lstStyle>
            <a:lvl1pPr marL="0" indent="0">
              <a:buNone/>
              <a:defRPr sz="1200">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First name, last name</a:t>
            </a:r>
          </a:p>
        </p:txBody>
      </p:sp>
      <p:sp>
        <p:nvSpPr>
          <p:cNvPr id="11" name="Picture Placeholder 6">
            <a:extLst>
              <a:ext uri="{FF2B5EF4-FFF2-40B4-BE49-F238E27FC236}">
                <a16:creationId xmlns:a16="http://schemas.microsoft.com/office/drawing/2014/main" id="{FB34C272-EB9E-4D99-17B2-D4754377E7E7}"/>
              </a:ext>
            </a:extLst>
          </p:cNvPr>
          <p:cNvSpPr>
            <a:spLocks noGrp="1" noChangeAspect="1"/>
          </p:cNvSpPr>
          <p:nvPr>
            <p:ph type="pic" sz="quarter" idx="30" hasCustomPrompt="1"/>
          </p:nvPr>
        </p:nvSpPr>
        <p:spPr bwMode="white">
          <a:xfrm>
            <a:off x="6436596" y="2438400"/>
            <a:ext cx="1828800" cy="1828800"/>
          </a:xfrm>
          <a:solidFill>
            <a:srgbClr val="ECECEB"/>
          </a:solidFill>
        </p:spPr>
        <p:txBody>
          <a:bodyPr bIns="914400" anchor="ctr">
            <a:normAutofit/>
          </a:bodyPr>
          <a:lstStyle>
            <a:lvl1pPr marL="0" indent="0" algn="ctr">
              <a:buNone/>
              <a:defRPr sz="1100">
                <a:solidFill>
                  <a:schemeClr val="bg1"/>
                </a:solidFill>
              </a:defRPr>
            </a:lvl1pPr>
          </a:lstStyle>
          <a:p>
            <a:r>
              <a:rPr lang="en-US" dirty="0"/>
              <a:t>Click icon, drag, or paste to add picture</a:t>
            </a:r>
          </a:p>
        </p:txBody>
      </p:sp>
      <p:sp>
        <p:nvSpPr>
          <p:cNvPr id="13" name="Text Placeholder 6">
            <a:extLst>
              <a:ext uri="{FF2B5EF4-FFF2-40B4-BE49-F238E27FC236}">
                <a16:creationId xmlns:a16="http://schemas.microsoft.com/office/drawing/2014/main" id="{B26B660B-B390-9A95-B8D1-DC4964F354BF}"/>
              </a:ext>
            </a:extLst>
          </p:cNvPr>
          <p:cNvSpPr>
            <a:spLocks noGrp="1"/>
          </p:cNvSpPr>
          <p:nvPr>
            <p:ph type="body" sz="quarter" idx="31" hasCustomPrompt="1"/>
          </p:nvPr>
        </p:nvSpPr>
        <p:spPr bwMode="white">
          <a:xfrm>
            <a:off x="6436596" y="4437090"/>
            <a:ext cx="1828800" cy="187359"/>
          </a:xfrm>
        </p:spPr>
        <p:txBody>
          <a:bodyPr wrap="square">
            <a:spAutoFit/>
          </a:bodyPr>
          <a:lstStyle>
            <a:lvl1pPr marL="0" indent="0">
              <a:buNone/>
              <a:defRPr sz="1200">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First name, last name</a:t>
            </a:r>
          </a:p>
        </p:txBody>
      </p:sp>
      <p:sp>
        <p:nvSpPr>
          <p:cNvPr id="14" name="Picture Placeholder 6">
            <a:extLst>
              <a:ext uri="{FF2B5EF4-FFF2-40B4-BE49-F238E27FC236}">
                <a16:creationId xmlns:a16="http://schemas.microsoft.com/office/drawing/2014/main" id="{3A5A0582-3273-F488-E828-D319740EFE5A}"/>
              </a:ext>
            </a:extLst>
          </p:cNvPr>
          <p:cNvSpPr>
            <a:spLocks noGrp="1" noChangeAspect="1"/>
          </p:cNvSpPr>
          <p:nvPr>
            <p:ph type="pic" sz="quarter" idx="32" hasCustomPrompt="1"/>
          </p:nvPr>
        </p:nvSpPr>
        <p:spPr bwMode="white">
          <a:xfrm>
            <a:off x="8946586" y="2438400"/>
            <a:ext cx="1828800" cy="1828800"/>
          </a:xfrm>
          <a:solidFill>
            <a:srgbClr val="ECECEB"/>
          </a:solidFill>
        </p:spPr>
        <p:txBody>
          <a:bodyPr bIns="914400" anchor="ctr">
            <a:normAutofit/>
          </a:bodyPr>
          <a:lstStyle>
            <a:lvl1pPr marL="0" indent="0" algn="ctr">
              <a:buNone/>
              <a:defRPr sz="1100">
                <a:solidFill>
                  <a:schemeClr val="bg1"/>
                </a:solidFill>
              </a:defRPr>
            </a:lvl1pPr>
          </a:lstStyle>
          <a:p>
            <a:r>
              <a:rPr lang="en-US" dirty="0"/>
              <a:t>Click icon, drag, or paste to add picture</a:t>
            </a:r>
          </a:p>
        </p:txBody>
      </p:sp>
      <p:sp>
        <p:nvSpPr>
          <p:cNvPr id="15" name="Text Placeholder 6">
            <a:extLst>
              <a:ext uri="{FF2B5EF4-FFF2-40B4-BE49-F238E27FC236}">
                <a16:creationId xmlns:a16="http://schemas.microsoft.com/office/drawing/2014/main" id="{FB4CF7E9-01C0-12B5-2B09-771996358801}"/>
              </a:ext>
            </a:extLst>
          </p:cNvPr>
          <p:cNvSpPr>
            <a:spLocks noGrp="1"/>
          </p:cNvSpPr>
          <p:nvPr>
            <p:ph type="body" sz="quarter" idx="33" hasCustomPrompt="1"/>
          </p:nvPr>
        </p:nvSpPr>
        <p:spPr bwMode="white">
          <a:xfrm>
            <a:off x="8946586" y="4437090"/>
            <a:ext cx="1828800" cy="187359"/>
          </a:xfrm>
        </p:spPr>
        <p:txBody>
          <a:bodyPr wrap="square">
            <a:spAutoFit/>
          </a:bodyPr>
          <a:lstStyle>
            <a:lvl1pPr marL="0" indent="0">
              <a:buNone/>
              <a:defRPr sz="1200">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First name, last name</a:t>
            </a:r>
          </a:p>
        </p:txBody>
      </p:sp>
      <p:sp>
        <p:nvSpPr>
          <p:cNvPr id="16" name="Text Placeholder 11">
            <a:extLst>
              <a:ext uri="{FF2B5EF4-FFF2-40B4-BE49-F238E27FC236}">
                <a16:creationId xmlns:a16="http://schemas.microsoft.com/office/drawing/2014/main" id="{5C0DE360-379A-181A-9F66-A4E5E1F82FFB}"/>
              </a:ext>
            </a:extLst>
          </p:cNvPr>
          <p:cNvSpPr>
            <a:spLocks noGrp="1"/>
          </p:cNvSpPr>
          <p:nvPr>
            <p:ph type="body" sz="quarter" idx="34" hasCustomPrompt="1"/>
          </p:nvPr>
        </p:nvSpPr>
        <p:spPr bwMode="white">
          <a:xfrm>
            <a:off x="3926605" y="4760215"/>
            <a:ext cx="1828800" cy="325410"/>
          </a:xfrm>
        </p:spPr>
        <p:txBody>
          <a:bodyPr wrap="square">
            <a:spAutoFit/>
          </a:bodyPr>
          <a:lstStyle>
            <a:lvl1pPr marL="0" indent="0">
              <a:spcBef>
                <a:spcPts val="600"/>
              </a:spcBef>
              <a:buNone/>
              <a:defRPr sz="1000"/>
            </a:lvl1pPr>
            <a:lvl2pPr marL="205867" indent="0">
              <a:spcBef>
                <a:spcPts val="1200"/>
              </a:spcBef>
              <a:buNone/>
              <a:defRPr sz="1200"/>
            </a:lvl2pPr>
            <a:lvl3pPr>
              <a:spcBef>
                <a:spcPts val="1200"/>
              </a:spcBef>
              <a:defRPr sz="1100"/>
            </a:lvl3pPr>
            <a:lvl4pPr>
              <a:spcBef>
                <a:spcPts val="1200"/>
              </a:spcBef>
              <a:defRPr sz="1100"/>
            </a:lvl4pPr>
            <a:lvl5pPr>
              <a:spcBef>
                <a:spcPts val="1200"/>
              </a:spcBef>
              <a:defRPr sz="1100"/>
            </a:lvl5pPr>
          </a:lstStyle>
          <a:p>
            <a:pPr lvl="0"/>
            <a:r>
              <a:rPr lang="en-US" dirty="0"/>
              <a:t>Role</a:t>
            </a:r>
            <a:br>
              <a:rPr lang="en-US" dirty="0"/>
            </a:br>
            <a:r>
              <a:rPr lang="en-US" dirty="0"/>
              <a:t>Company</a:t>
            </a:r>
          </a:p>
        </p:txBody>
      </p:sp>
      <p:sp>
        <p:nvSpPr>
          <p:cNvPr id="17" name="Text Placeholder 11">
            <a:extLst>
              <a:ext uri="{FF2B5EF4-FFF2-40B4-BE49-F238E27FC236}">
                <a16:creationId xmlns:a16="http://schemas.microsoft.com/office/drawing/2014/main" id="{7B8A09A5-93C8-4A70-0E67-E9F18DFBA7CD}"/>
              </a:ext>
            </a:extLst>
          </p:cNvPr>
          <p:cNvSpPr>
            <a:spLocks noGrp="1"/>
          </p:cNvSpPr>
          <p:nvPr>
            <p:ph type="body" sz="quarter" idx="35" hasCustomPrompt="1"/>
          </p:nvPr>
        </p:nvSpPr>
        <p:spPr bwMode="white">
          <a:xfrm>
            <a:off x="6436596" y="4760215"/>
            <a:ext cx="1828800" cy="325410"/>
          </a:xfrm>
        </p:spPr>
        <p:txBody>
          <a:bodyPr wrap="square">
            <a:spAutoFit/>
          </a:bodyPr>
          <a:lstStyle>
            <a:lvl1pPr marL="0" indent="0">
              <a:spcBef>
                <a:spcPts val="600"/>
              </a:spcBef>
              <a:buNone/>
              <a:defRPr sz="1000"/>
            </a:lvl1pPr>
            <a:lvl2pPr marL="205867" indent="0">
              <a:spcBef>
                <a:spcPts val="1200"/>
              </a:spcBef>
              <a:buNone/>
              <a:defRPr sz="1200"/>
            </a:lvl2pPr>
            <a:lvl3pPr>
              <a:spcBef>
                <a:spcPts val="1200"/>
              </a:spcBef>
              <a:defRPr sz="1100"/>
            </a:lvl3pPr>
            <a:lvl4pPr>
              <a:spcBef>
                <a:spcPts val="1200"/>
              </a:spcBef>
              <a:defRPr sz="1100"/>
            </a:lvl4pPr>
            <a:lvl5pPr>
              <a:spcBef>
                <a:spcPts val="1200"/>
              </a:spcBef>
              <a:defRPr sz="1100"/>
            </a:lvl5pPr>
          </a:lstStyle>
          <a:p>
            <a:pPr lvl="0"/>
            <a:r>
              <a:rPr lang="en-US" dirty="0"/>
              <a:t>Role</a:t>
            </a:r>
            <a:br>
              <a:rPr lang="en-US" dirty="0"/>
            </a:br>
            <a:r>
              <a:rPr lang="en-US" dirty="0"/>
              <a:t>Company</a:t>
            </a:r>
          </a:p>
        </p:txBody>
      </p:sp>
      <p:sp>
        <p:nvSpPr>
          <p:cNvPr id="18" name="Text Placeholder 11">
            <a:extLst>
              <a:ext uri="{FF2B5EF4-FFF2-40B4-BE49-F238E27FC236}">
                <a16:creationId xmlns:a16="http://schemas.microsoft.com/office/drawing/2014/main" id="{3CBEF3CF-8EAA-624F-DCD1-4164D144A13A}"/>
              </a:ext>
            </a:extLst>
          </p:cNvPr>
          <p:cNvSpPr>
            <a:spLocks noGrp="1"/>
          </p:cNvSpPr>
          <p:nvPr>
            <p:ph type="body" sz="quarter" idx="36" hasCustomPrompt="1"/>
          </p:nvPr>
        </p:nvSpPr>
        <p:spPr bwMode="white">
          <a:xfrm>
            <a:off x="8946586" y="4760215"/>
            <a:ext cx="1828800" cy="325410"/>
          </a:xfrm>
        </p:spPr>
        <p:txBody>
          <a:bodyPr wrap="square">
            <a:spAutoFit/>
          </a:bodyPr>
          <a:lstStyle>
            <a:lvl1pPr marL="0" indent="0">
              <a:spcBef>
                <a:spcPts val="600"/>
              </a:spcBef>
              <a:buNone/>
              <a:defRPr sz="1000"/>
            </a:lvl1pPr>
            <a:lvl2pPr marL="205867" indent="0">
              <a:spcBef>
                <a:spcPts val="1200"/>
              </a:spcBef>
              <a:buNone/>
              <a:defRPr sz="1200"/>
            </a:lvl2pPr>
            <a:lvl3pPr>
              <a:spcBef>
                <a:spcPts val="1200"/>
              </a:spcBef>
              <a:defRPr sz="1100"/>
            </a:lvl3pPr>
            <a:lvl4pPr>
              <a:spcBef>
                <a:spcPts val="1200"/>
              </a:spcBef>
              <a:defRPr sz="1100"/>
            </a:lvl4pPr>
            <a:lvl5pPr>
              <a:spcBef>
                <a:spcPts val="1200"/>
              </a:spcBef>
              <a:defRPr sz="1100"/>
            </a:lvl5pPr>
          </a:lstStyle>
          <a:p>
            <a:pPr lvl="0"/>
            <a:r>
              <a:rPr lang="en-US" dirty="0"/>
              <a:t>Role</a:t>
            </a:r>
            <a:br>
              <a:rPr lang="en-US" dirty="0"/>
            </a:br>
            <a:r>
              <a:rPr lang="en-US" dirty="0"/>
              <a:t>Company</a:t>
            </a:r>
          </a:p>
        </p:txBody>
      </p:sp>
      <p:pic>
        <p:nvPicPr>
          <p:cNvPr id="3" name="Cognizant Logo_rgb_rev_2023" descr="Cognizant logo reversed, SVG format">
            <a:extLst>
              <a:ext uri="{FF2B5EF4-FFF2-40B4-BE49-F238E27FC236}">
                <a16:creationId xmlns:a16="http://schemas.microsoft.com/office/drawing/2014/main" id="{289D256D-EB50-B40B-6594-8D04791EFFC6}"/>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4042138913"/>
      </p:ext>
    </p:extLst>
  </p:cSld>
  <p:clrMapOvr>
    <a:overrideClrMapping bg1="dk1" tx1="lt1" bg2="dk2" tx2="lt2" accent1="accent1" accent2="accent2" accent3="accent3" accent4="accent4" accent5="accent5" accent6="accent6" hlink="hlink" folHlink="folHlink"/>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Bio alt - dark">
    <p:bg bwMode="ltGray">
      <p:bgRef idx="1001">
        <a:schemeClr val="bg1"/>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6F64CC6B-58AB-2FB2-95D1-E562FCA847FE}"/>
              </a:ext>
            </a:extLst>
          </p:cNvPr>
          <p:cNvSpPr>
            <a:spLocks noGrp="1" noChangeAspect="1"/>
          </p:cNvSpPr>
          <p:nvPr>
            <p:ph type="pic" sz="quarter" idx="22" hasCustomPrompt="1"/>
          </p:nvPr>
        </p:nvSpPr>
        <p:spPr bwMode="white">
          <a:xfrm>
            <a:off x="1416614" y="1619814"/>
            <a:ext cx="2799786" cy="2799786"/>
          </a:xfrm>
          <a:solidFill>
            <a:srgbClr val="ECECEB"/>
          </a:solidFill>
        </p:spPr>
        <p:txBody>
          <a:bodyPr bIns="914400" anchor="ctr">
            <a:normAutofit/>
          </a:bodyPr>
          <a:lstStyle>
            <a:lvl1pPr marL="0" indent="0" algn="ctr">
              <a:buNone/>
              <a:defRPr sz="1100">
                <a:solidFill>
                  <a:schemeClr val="bg1"/>
                </a:solidFill>
              </a:defRPr>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bwMode="white">
          <a:xfrm>
            <a:off x="457200" y="457200"/>
            <a:ext cx="11277600" cy="332399"/>
          </a:xfrm>
        </p:spPr>
        <p:txBody>
          <a:bodyPr wrap="square" lIns="0" tIns="0" rIns="0" bIns="0" anchor="t" anchorCtr="0">
            <a:spAutoFit/>
          </a:bodyPr>
          <a:lstStyle>
            <a:lvl1pPr>
              <a:lnSpc>
                <a:spcPct val="100000"/>
              </a:lnSpc>
              <a:defRPr sz="2400" b="1">
                <a:solidFill>
                  <a:schemeClr val="tx1"/>
                </a:solidFill>
              </a:defRPr>
            </a:lvl1pPr>
          </a:lstStyle>
          <a:p>
            <a:r>
              <a:rPr lang="en-US"/>
              <a:t>Click to edit name</a:t>
            </a:r>
            <a:endParaRPr lang="en-US" dirty="0"/>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bwMode="white"/>
        <p:txBody>
          <a:bodyPr/>
          <a:lstStyle>
            <a:lvl1pPr>
              <a:defRPr>
                <a:solidFill>
                  <a:schemeClr val="tx1"/>
                </a:solidFill>
              </a:defRPr>
            </a:lvl1pPr>
          </a:lstStyle>
          <a:p>
            <a:fld id="{FAFDDD03-639A-8D4E-860C-2002B6D03365}" type="datetime1">
              <a:rPr lang="en-US" smtClean="0"/>
              <a:pPr/>
              <a:t>5/19/2025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bwMode="white"/>
        <p:txBody>
          <a:bodyPr/>
          <a:lstStyle>
            <a:lvl1pPr>
              <a:defRPr>
                <a:solidFill>
                  <a:schemeClr val="tx1"/>
                </a:solidFill>
              </a:defRPr>
            </a:lvl1pPr>
          </a:lstStyle>
          <a:p>
            <a:r>
              <a:rPr lang="en-US" dirty="0"/>
              <a:t>© 2024 Cognizant | Private</a:t>
            </a:r>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bwMode="white"/>
        <p:txBody>
          <a:bodyPr/>
          <a:lstStyle>
            <a:lvl1pPr>
              <a:defRPr>
                <a:solidFill>
                  <a:schemeClr val="tx1"/>
                </a:solidFill>
              </a:defRPr>
            </a:lvl1pPr>
          </a:lstStyle>
          <a:p>
            <a:fld id="{38826FC0-333C-E549-9FA3-0EE43DF298A3}" type="slidenum">
              <a:rPr lang="en-US" smtClean="0"/>
              <a:pPr/>
              <a:t>‹#›</a:t>
            </a:fld>
            <a:endParaRPr lang="en-US" dirty="0"/>
          </a:p>
        </p:txBody>
      </p:sp>
      <p:sp>
        <p:nvSpPr>
          <p:cNvPr id="7" name="Text Placeholder 6">
            <a:extLst>
              <a:ext uri="{FF2B5EF4-FFF2-40B4-BE49-F238E27FC236}">
                <a16:creationId xmlns:a16="http://schemas.microsoft.com/office/drawing/2014/main" id="{5B0658E3-47F0-47B8-654E-15FF9DA1845D}"/>
              </a:ext>
            </a:extLst>
          </p:cNvPr>
          <p:cNvSpPr>
            <a:spLocks noGrp="1"/>
          </p:cNvSpPr>
          <p:nvPr>
            <p:ph type="body" sz="quarter" idx="26" hasCustomPrompt="1"/>
          </p:nvPr>
        </p:nvSpPr>
        <p:spPr bwMode="white">
          <a:xfrm>
            <a:off x="4840598" y="3450611"/>
            <a:ext cx="5014602" cy="249812"/>
          </a:xfrm>
        </p:spPr>
        <p:txBody>
          <a:bodyPr wrap="square">
            <a:spAutoFit/>
          </a:bodyPr>
          <a:lstStyle>
            <a:lvl1pPr marL="0" indent="0">
              <a:buNone/>
              <a:defRPr sz="1600">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Name here</a:t>
            </a:r>
          </a:p>
        </p:txBody>
      </p:sp>
      <p:sp>
        <p:nvSpPr>
          <p:cNvPr id="12" name="Text Placeholder 11">
            <a:extLst>
              <a:ext uri="{FF2B5EF4-FFF2-40B4-BE49-F238E27FC236}">
                <a16:creationId xmlns:a16="http://schemas.microsoft.com/office/drawing/2014/main" id="{D5C0BCFD-9ECE-324E-1F65-2552ABC71A31}"/>
              </a:ext>
            </a:extLst>
          </p:cNvPr>
          <p:cNvSpPr>
            <a:spLocks noGrp="1"/>
          </p:cNvSpPr>
          <p:nvPr>
            <p:ph type="body" sz="quarter" idx="27" hasCustomPrompt="1"/>
          </p:nvPr>
        </p:nvSpPr>
        <p:spPr bwMode="white">
          <a:xfrm>
            <a:off x="4840596" y="3033418"/>
            <a:ext cx="6894204" cy="218586"/>
          </a:xfrm>
        </p:spPr>
        <p:txBody>
          <a:bodyPr wrap="square" anchor="b">
            <a:spAutoFit/>
          </a:bodyPr>
          <a:lstStyle>
            <a:lvl1pPr marL="0" indent="0">
              <a:spcBef>
                <a:spcPts val="600"/>
              </a:spcBef>
              <a:buNone/>
              <a:defRPr sz="1400"/>
            </a:lvl1pPr>
            <a:lvl2pPr marL="205867" indent="0">
              <a:spcBef>
                <a:spcPts val="1200"/>
              </a:spcBef>
              <a:buNone/>
              <a:defRPr sz="1200"/>
            </a:lvl2pPr>
            <a:lvl3pPr>
              <a:spcBef>
                <a:spcPts val="1200"/>
              </a:spcBef>
              <a:defRPr sz="1100"/>
            </a:lvl3pPr>
            <a:lvl4pPr>
              <a:spcBef>
                <a:spcPts val="1200"/>
              </a:spcBef>
              <a:defRPr sz="1100"/>
            </a:lvl4pPr>
            <a:lvl5pPr>
              <a:spcBef>
                <a:spcPts val="1200"/>
              </a:spcBef>
              <a:defRPr sz="1100"/>
            </a:lvl5pPr>
          </a:lstStyle>
          <a:p>
            <a:pPr lvl="0"/>
            <a:r>
              <a:rPr lang="en-US" dirty="0"/>
              <a:t>Bio here</a:t>
            </a:r>
          </a:p>
        </p:txBody>
      </p:sp>
      <p:sp>
        <p:nvSpPr>
          <p:cNvPr id="19" name="Text Placeholder 6">
            <a:extLst>
              <a:ext uri="{FF2B5EF4-FFF2-40B4-BE49-F238E27FC236}">
                <a16:creationId xmlns:a16="http://schemas.microsoft.com/office/drawing/2014/main" id="{42B6C9C1-3E19-05D1-F320-DE21BED97E9F}"/>
              </a:ext>
            </a:extLst>
          </p:cNvPr>
          <p:cNvSpPr>
            <a:spLocks noGrp="1"/>
          </p:cNvSpPr>
          <p:nvPr>
            <p:ph type="body" sz="quarter" idx="28" hasCustomPrompt="1"/>
          </p:nvPr>
        </p:nvSpPr>
        <p:spPr bwMode="white">
          <a:xfrm>
            <a:off x="4840597" y="3868550"/>
            <a:ext cx="5014599" cy="187359"/>
          </a:xfrm>
        </p:spPr>
        <p:txBody>
          <a:bodyPr wrap="square">
            <a:spAutoFit/>
          </a:bodyPr>
          <a:lstStyle>
            <a:lvl1pPr marL="0" indent="0">
              <a:lnSpc>
                <a:spcPct val="100000"/>
              </a:lnSpc>
              <a:buNone/>
              <a:defRPr sz="1200">
                <a:solidFill>
                  <a:schemeClr val="accent3"/>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Title here</a:t>
            </a:r>
          </a:p>
        </p:txBody>
      </p:sp>
      <p:pic>
        <p:nvPicPr>
          <p:cNvPr id="2" name="Cognizant Logo_rgb_rev_2023" descr="Cognizant logo reversed, SVG format">
            <a:extLst>
              <a:ext uri="{FF2B5EF4-FFF2-40B4-BE49-F238E27FC236}">
                <a16:creationId xmlns:a16="http://schemas.microsoft.com/office/drawing/2014/main" id="{BECD7034-456B-359A-4008-D8F48DBDB2E2}"/>
              </a:ext>
            </a:extLst>
          </p:cNvPr>
          <p:cNvPicPr>
            <a:picLocks noChangeAspect="1"/>
          </p:cNvPicPr>
          <p:nvPr userDrawn="1"/>
        </p:nvPicPr>
        <p:blipFill rotWithShape="1">
          <a:blip r:embed="rId2">
            <a:extLst>
              <a:ext uri="{96DAC541-7B7A-43D3-8B79-37D633B846F1}">
                <asvg:svgBlip xmlns:asvg="http://schemas.microsoft.com/office/drawing/2016/SVG/main" r:embed="rId3"/>
              </a:ext>
            </a:extLst>
          </a:blip>
          <a:srcRect l="66" r="66"/>
          <a:stretch/>
        </p:blipFill>
        <p:spPr bwMode="ltGray">
          <a:xfrm>
            <a:off x="10591729" y="6454070"/>
            <a:ext cx="1170432" cy="205448"/>
          </a:xfrm>
          <a:prstGeom prst="rect">
            <a:avLst/>
          </a:prstGeom>
        </p:spPr>
      </p:pic>
    </p:spTree>
    <p:extLst>
      <p:ext uri="{BB962C8B-B14F-4D97-AF65-F5344CB8AC3E}">
        <p14:creationId xmlns:p14="http://schemas.microsoft.com/office/powerpoint/2010/main" val="1918756601"/>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Closing">
    <p:bg>
      <p:bgRef idx="1001">
        <a:schemeClr val="bg2"/>
      </p:bgRef>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0EC9DA8-4888-CD46-8867-018922635CC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902199" y="-16933"/>
            <a:ext cx="7307799" cy="6874933"/>
          </a:xfrm>
          <a:prstGeom prst="rect">
            <a:avLst/>
          </a:prstGeom>
        </p:spPr>
      </p:pic>
      <p:sp>
        <p:nvSpPr>
          <p:cNvPr id="2" name="Title 1">
            <a:extLst>
              <a:ext uri="{FF2B5EF4-FFF2-40B4-BE49-F238E27FC236}">
                <a16:creationId xmlns:a16="http://schemas.microsoft.com/office/drawing/2014/main" id="{D545B5F9-B0CC-474A-9C3C-A26A32768AF8}"/>
              </a:ext>
            </a:extLst>
          </p:cNvPr>
          <p:cNvSpPr>
            <a:spLocks noGrp="1"/>
          </p:cNvSpPr>
          <p:nvPr>
            <p:ph type="ctrTitle" hasCustomPrompt="1"/>
          </p:nvPr>
        </p:nvSpPr>
        <p:spPr>
          <a:xfrm>
            <a:off x="1005840" y="2563670"/>
            <a:ext cx="6969760" cy="1477328"/>
          </a:xfrm>
        </p:spPr>
        <p:txBody>
          <a:bodyPr wrap="square" anchor="b" anchorCtr="0">
            <a:spAutoFit/>
          </a:bodyPr>
          <a:lstStyle>
            <a:lvl1pPr algn="l">
              <a:lnSpc>
                <a:spcPct val="80000"/>
              </a:lnSpc>
              <a:defRPr sz="6000" b="1">
                <a:solidFill>
                  <a:schemeClr val="tx1"/>
                </a:solidFill>
              </a:defRPr>
            </a:lvl1pPr>
          </a:lstStyle>
          <a:p>
            <a:r>
              <a:rPr lang="en-US" dirty="0"/>
              <a:t>Click to add thank you Arial 60pt bold</a:t>
            </a:r>
          </a:p>
        </p:txBody>
      </p:sp>
      <p:sp>
        <p:nvSpPr>
          <p:cNvPr id="14" name="Text Placeholder 12">
            <a:extLst>
              <a:ext uri="{FF2B5EF4-FFF2-40B4-BE49-F238E27FC236}">
                <a16:creationId xmlns:a16="http://schemas.microsoft.com/office/drawing/2014/main" id="{C7BDEB1A-BAD0-BF40-B60C-ADBD28409201}"/>
              </a:ext>
            </a:extLst>
          </p:cNvPr>
          <p:cNvSpPr>
            <a:spLocks noGrp="1"/>
          </p:cNvSpPr>
          <p:nvPr>
            <p:ph type="body" sz="quarter" idx="13" hasCustomPrompt="1"/>
          </p:nvPr>
        </p:nvSpPr>
        <p:spPr>
          <a:xfrm>
            <a:off x="1005839" y="4187952"/>
            <a:ext cx="6969759" cy="738664"/>
          </a:xfrm>
          <a:prstGeom prst="rect">
            <a:avLst/>
          </a:prstGeom>
        </p:spPr>
        <p:txBody>
          <a:bodyPr wrap="square">
            <a:spAutoFit/>
          </a:bodyPr>
          <a:lstStyle>
            <a:lvl1pPr marL="0" indent="0">
              <a:lnSpc>
                <a:spcPct val="100000"/>
              </a:lnSpc>
              <a:buNone/>
              <a:defRPr sz="2400"/>
            </a:lvl1pPr>
          </a:lstStyle>
          <a:p>
            <a:r>
              <a:rPr lang="en-US" dirty="0"/>
              <a:t>Presenter’s name will go here</a:t>
            </a:r>
            <a:br>
              <a:rPr lang="en-US" dirty="0"/>
            </a:br>
            <a:r>
              <a:rPr lang="en-US" dirty="0"/>
              <a:t>Contact information will go here</a:t>
            </a:r>
          </a:p>
        </p:txBody>
      </p:sp>
      <p:pic>
        <p:nvPicPr>
          <p:cNvPr id="4" name="Cognizant Logo_rgb_pos_2023">
            <a:extLst>
              <a:ext uri="{FF2B5EF4-FFF2-40B4-BE49-F238E27FC236}">
                <a16:creationId xmlns:a16="http://schemas.microsoft.com/office/drawing/2014/main" id="{933CBE7C-62A0-B842-444A-9CB149FE479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7141" y="536757"/>
            <a:ext cx="1771158" cy="310896"/>
          </a:xfrm>
          <a:prstGeom prst="rect">
            <a:avLst/>
          </a:prstGeom>
        </p:spPr>
      </p:pic>
      <p:sp>
        <p:nvSpPr>
          <p:cNvPr id="8" name="Date Placeholder 7">
            <a:extLst>
              <a:ext uri="{FF2B5EF4-FFF2-40B4-BE49-F238E27FC236}">
                <a16:creationId xmlns:a16="http://schemas.microsoft.com/office/drawing/2014/main" id="{63AB218E-6446-9119-F020-EA0226D5EA00}"/>
              </a:ext>
            </a:extLst>
          </p:cNvPr>
          <p:cNvSpPr>
            <a:spLocks noGrp="1"/>
          </p:cNvSpPr>
          <p:nvPr>
            <p:ph type="dt" sz="half" idx="14"/>
          </p:nvPr>
        </p:nvSpPr>
        <p:spPr/>
        <p:txBody>
          <a:bodyPr/>
          <a:lstStyle/>
          <a:p>
            <a:fld id="{573FA3B9-C6DE-BE42-9D23-7FE671AC76FC}" type="datetime1">
              <a:rPr lang="en-US" smtClean="0"/>
              <a:t>5/19/2025</a:t>
            </a:fld>
            <a:endParaRPr lang="en-US" dirty="0"/>
          </a:p>
        </p:txBody>
      </p:sp>
      <p:sp>
        <p:nvSpPr>
          <p:cNvPr id="10" name="Footer Placeholder 9">
            <a:extLst>
              <a:ext uri="{FF2B5EF4-FFF2-40B4-BE49-F238E27FC236}">
                <a16:creationId xmlns:a16="http://schemas.microsoft.com/office/drawing/2014/main" id="{6A69099E-58E8-F0C3-D6AC-8BF8CA47CAAD}"/>
              </a:ext>
            </a:extLst>
          </p:cNvPr>
          <p:cNvSpPr>
            <a:spLocks noGrp="1"/>
          </p:cNvSpPr>
          <p:nvPr>
            <p:ph type="ftr" sz="quarter" idx="15"/>
          </p:nvPr>
        </p:nvSpPr>
        <p:spPr>
          <a:xfrm>
            <a:off x="1005840" y="6400800"/>
            <a:ext cx="1371600" cy="228600"/>
          </a:xfrm>
        </p:spPr>
        <p:txBody>
          <a:bodyPr/>
          <a:lstStyle/>
          <a:p>
            <a:r>
              <a:rPr lang="en-US" dirty="0"/>
              <a:t>© 2024 Cognizant | Private</a:t>
            </a:r>
          </a:p>
        </p:txBody>
      </p:sp>
      <p:sp>
        <p:nvSpPr>
          <p:cNvPr id="12" name="Slide Number Placeholder 11">
            <a:extLst>
              <a:ext uri="{FF2B5EF4-FFF2-40B4-BE49-F238E27FC236}">
                <a16:creationId xmlns:a16="http://schemas.microsoft.com/office/drawing/2014/main" id="{007F51C3-FF3D-0A66-9CCC-77DE445C7F3A}"/>
              </a:ext>
            </a:extLst>
          </p:cNvPr>
          <p:cNvSpPr>
            <a:spLocks noGrp="1"/>
          </p:cNvSpPr>
          <p:nvPr>
            <p:ph type="sldNum" sz="quarter" idx="16"/>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1823907012"/>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24">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eam introduction - light">
    <p:bg>
      <p:bgRef idx="1001">
        <a:schemeClr val="bg1"/>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6F64CC6B-58AB-2FB2-95D1-E562FCA847FE}"/>
              </a:ext>
            </a:extLst>
          </p:cNvPr>
          <p:cNvSpPr>
            <a:spLocks noGrp="1" noChangeAspect="1"/>
          </p:cNvSpPr>
          <p:nvPr>
            <p:ph type="pic" sz="quarter" idx="22" hasCustomPrompt="1"/>
          </p:nvPr>
        </p:nvSpPr>
        <p:spPr>
          <a:xfrm>
            <a:off x="1416614" y="2438400"/>
            <a:ext cx="1828800" cy="1828800"/>
          </a:xfrm>
          <a:solidFill>
            <a:srgbClr val="ECECEB"/>
          </a:solidFill>
        </p:spPr>
        <p:txBody>
          <a:bodyPr bIns="914400" anchor="ctr">
            <a:normAutofit/>
          </a:bodyPr>
          <a:lstStyle>
            <a:lvl1pPr marL="0" indent="0" algn="ctr">
              <a:buNone/>
              <a:defRPr sz="1100">
                <a:solidFill>
                  <a:schemeClr val="tx1"/>
                </a:solidFill>
              </a:defRPr>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a:xfrm>
            <a:off x="457200" y="457200"/>
            <a:ext cx="11277600" cy="332399"/>
          </a:xfrm>
        </p:spPr>
        <p:txBody>
          <a:bodyPr wrap="square" lIns="0" tIns="0" rIns="0" bIns="0" anchor="t" anchorCtr="0">
            <a:spAutoFit/>
          </a:bodyPr>
          <a:lstStyle>
            <a:lvl1pPr>
              <a:lnSpc>
                <a:spcPct val="100000"/>
              </a:lnSpc>
              <a:defRPr sz="2400" b="1">
                <a:solidFill>
                  <a:schemeClr val="tx1"/>
                </a:solidFill>
              </a:defRPr>
            </a:lvl1pPr>
          </a:lstStyle>
          <a:p>
            <a:r>
              <a:rPr lang="en-US" dirty="0"/>
              <a:t>Click to edit name</a:t>
            </a:r>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p:txBody>
          <a:bodyPr/>
          <a:lstStyle>
            <a:lvl1pPr>
              <a:defRPr>
                <a:solidFill>
                  <a:schemeClr val="tx1"/>
                </a:solidFill>
              </a:defRPr>
            </a:lvl1pPr>
          </a:lstStyle>
          <a:p>
            <a:fld id="{FAFDDD03-639A-8D4E-860C-2002B6D03365}" type="datetime1">
              <a:rPr lang="en-US" smtClean="0"/>
              <a:pPr/>
              <a:t>5/19/2025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p:txBody>
          <a:bodyPr/>
          <a:lstStyle>
            <a:lvl1pPr>
              <a:defRPr>
                <a:solidFill>
                  <a:schemeClr val="tx1"/>
                </a:solidFill>
              </a:defRPr>
            </a:lvl1pPr>
          </a:lstStyle>
          <a:p>
            <a:r>
              <a:rPr lang="en-US" dirty="0"/>
              <a:t>© 2024 Cognizant | Private</a:t>
            </a:r>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p:txBody>
          <a:bodyPr/>
          <a:lstStyle>
            <a:lvl1pPr>
              <a:defRPr>
                <a:solidFill>
                  <a:schemeClr val="tx1"/>
                </a:solidFill>
              </a:defRPr>
            </a:lvl1pPr>
          </a:lstStyle>
          <a:p>
            <a:fld id="{38826FC0-333C-E549-9FA3-0EE43DF298A3}" type="slidenum">
              <a:rPr lang="en-US" smtClean="0"/>
              <a:pPr/>
              <a:t>‹#›</a:t>
            </a:fld>
            <a:endParaRPr lang="en-US" dirty="0"/>
          </a:p>
        </p:txBody>
      </p:sp>
      <p:sp>
        <p:nvSpPr>
          <p:cNvPr id="7" name="Text Placeholder 6">
            <a:extLst>
              <a:ext uri="{FF2B5EF4-FFF2-40B4-BE49-F238E27FC236}">
                <a16:creationId xmlns:a16="http://schemas.microsoft.com/office/drawing/2014/main" id="{5B0658E3-47F0-47B8-654E-15FF9DA1845D}"/>
              </a:ext>
            </a:extLst>
          </p:cNvPr>
          <p:cNvSpPr>
            <a:spLocks noGrp="1"/>
          </p:cNvSpPr>
          <p:nvPr>
            <p:ph type="body" sz="quarter" idx="26" hasCustomPrompt="1"/>
          </p:nvPr>
        </p:nvSpPr>
        <p:spPr>
          <a:xfrm>
            <a:off x="1437641" y="4437090"/>
            <a:ext cx="1828800" cy="187359"/>
          </a:xfrm>
        </p:spPr>
        <p:txBody>
          <a:bodyPr wrap="square">
            <a:spAutoFit/>
          </a:bodyPr>
          <a:lstStyle>
            <a:lvl1pPr marL="0" indent="0">
              <a:buNone/>
              <a:defRPr sz="1200">
                <a:solidFill>
                  <a:schemeClr val="accent2"/>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a:t>First name, last name</a:t>
            </a:r>
          </a:p>
        </p:txBody>
      </p:sp>
      <p:sp>
        <p:nvSpPr>
          <p:cNvPr id="12" name="Text Placeholder 11">
            <a:extLst>
              <a:ext uri="{FF2B5EF4-FFF2-40B4-BE49-F238E27FC236}">
                <a16:creationId xmlns:a16="http://schemas.microsoft.com/office/drawing/2014/main" id="{D5C0BCFD-9ECE-324E-1F65-2552ABC71A31}"/>
              </a:ext>
            </a:extLst>
          </p:cNvPr>
          <p:cNvSpPr>
            <a:spLocks noGrp="1"/>
          </p:cNvSpPr>
          <p:nvPr>
            <p:ph type="body" sz="quarter" idx="27" hasCustomPrompt="1"/>
          </p:nvPr>
        </p:nvSpPr>
        <p:spPr>
          <a:xfrm>
            <a:off x="1437639" y="4760215"/>
            <a:ext cx="1828800" cy="325410"/>
          </a:xfrm>
        </p:spPr>
        <p:txBody>
          <a:bodyPr wrap="square">
            <a:spAutoFit/>
          </a:bodyPr>
          <a:lstStyle>
            <a:lvl1pPr marL="0" indent="0">
              <a:spcBef>
                <a:spcPts val="600"/>
              </a:spcBef>
              <a:buNone/>
              <a:defRPr sz="1000"/>
            </a:lvl1pPr>
            <a:lvl2pPr marL="205867" indent="0">
              <a:spcBef>
                <a:spcPts val="1200"/>
              </a:spcBef>
              <a:buNone/>
              <a:defRPr sz="1200"/>
            </a:lvl2pPr>
            <a:lvl3pPr>
              <a:spcBef>
                <a:spcPts val="1200"/>
              </a:spcBef>
              <a:defRPr sz="1100"/>
            </a:lvl3pPr>
            <a:lvl4pPr>
              <a:spcBef>
                <a:spcPts val="1200"/>
              </a:spcBef>
              <a:defRPr sz="1100"/>
            </a:lvl4pPr>
            <a:lvl5pPr>
              <a:spcBef>
                <a:spcPts val="1200"/>
              </a:spcBef>
              <a:defRPr sz="1100"/>
            </a:lvl5pPr>
          </a:lstStyle>
          <a:p>
            <a:pPr lvl="0"/>
            <a:r>
              <a:rPr lang="en-US" dirty="0"/>
              <a:t>Role</a:t>
            </a:r>
            <a:br>
              <a:rPr lang="en-US" dirty="0"/>
            </a:br>
            <a:r>
              <a:rPr lang="en-US" dirty="0"/>
              <a:t>Company</a:t>
            </a:r>
          </a:p>
        </p:txBody>
      </p:sp>
      <p:sp>
        <p:nvSpPr>
          <p:cNvPr id="2" name="Picture Placeholder 6">
            <a:extLst>
              <a:ext uri="{FF2B5EF4-FFF2-40B4-BE49-F238E27FC236}">
                <a16:creationId xmlns:a16="http://schemas.microsoft.com/office/drawing/2014/main" id="{AD48ABD9-411C-A5A5-77B2-A15373D08533}"/>
              </a:ext>
            </a:extLst>
          </p:cNvPr>
          <p:cNvSpPr>
            <a:spLocks noGrp="1" noChangeAspect="1"/>
          </p:cNvSpPr>
          <p:nvPr>
            <p:ph type="pic" sz="quarter" idx="28" hasCustomPrompt="1"/>
          </p:nvPr>
        </p:nvSpPr>
        <p:spPr>
          <a:xfrm>
            <a:off x="3926605" y="2438400"/>
            <a:ext cx="1828800" cy="1828800"/>
          </a:xfrm>
          <a:solidFill>
            <a:srgbClr val="ECECEB"/>
          </a:solidFill>
        </p:spPr>
        <p:txBody>
          <a:bodyPr bIns="914400" anchor="ctr">
            <a:normAutofit/>
          </a:bodyPr>
          <a:lstStyle>
            <a:lvl1pPr marL="0" indent="0" algn="ctr">
              <a:buNone/>
              <a:defRPr sz="1100">
                <a:solidFill>
                  <a:schemeClr val="tx1"/>
                </a:solidFill>
              </a:defRPr>
            </a:lvl1pPr>
          </a:lstStyle>
          <a:p>
            <a:r>
              <a:rPr lang="en-US" dirty="0"/>
              <a:t>Click icon, drag, or paste to add picture</a:t>
            </a:r>
          </a:p>
        </p:txBody>
      </p:sp>
      <p:sp>
        <p:nvSpPr>
          <p:cNvPr id="5" name="Text Placeholder 6">
            <a:extLst>
              <a:ext uri="{FF2B5EF4-FFF2-40B4-BE49-F238E27FC236}">
                <a16:creationId xmlns:a16="http://schemas.microsoft.com/office/drawing/2014/main" id="{1747DB1F-929C-459A-4FE5-FADEF2D3FDEB}"/>
              </a:ext>
            </a:extLst>
          </p:cNvPr>
          <p:cNvSpPr>
            <a:spLocks noGrp="1"/>
          </p:cNvSpPr>
          <p:nvPr>
            <p:ph type="body" sz="quarter" idx="29" hasCustomPrompt="1"/>
          </p:nvPr>
        </p:nvSpPr>
        <p:spPr>
          <a:xfrm>
            <a:off x="3926605" y="4437090"/>
            <a:ext cx="1828800" cy="187359"/>
          </a:xfrm>
        </p:spPr>
        <p:txBody>
          <a:bodyPr wrap="square">
            <a:spAutoFit/>
          </a:bodyPr>
          <a:lstStyle>
            <a:lvl1pPr marL="0" indent="0">
              <a:buNone/>
              <a:defRPr sz="1200">
                <a:solidFill>
                  <a:schemeClr val="accent2"/>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First name, last name</a:t>
            </a:r>
          </a:p>
        </p:txBody>
      </p:sp>
      <p:sp>
        <p:nvSpPr>
          <p:cNvPr id="11" name="Picture Placeholder 6">
            <a:extLst>
              <a:ext uri="{FF2B5EF4-FFF2-40B4-BE49-F238E27FC236}">
                <a16:creationId xmlns:a16="http://schemas.microsoft.com/office/drawing/2014/main" id="{FB34C272-EB9E-4D99-17B2-D4754377E7E7}"/>
              </a:ext>
            </a:extLst>
          </p:cNvPr>
          <p:cNvSpPr>
            <a:spLocks noGrp="1" noChangeAspect="1"/>
          </p:cNvSpPr>
          <p:nvPr>
            <p:ph type="pic" sz="quarter" idx="30" hasCustomPrompt="1"/>
          </p:nvPr>
        </p:nvSpPr>
        <p:spPr>
          <a:xfrm>
            <a:off x="6436596" y="2438400"/>
            <a:ext cx="1828800" cy="1828800"/>
          </a:xfrm>
          <a:solidFill>
            <a:srgbClr val="ECECEB"/>
          </a:solidFill>
        </p:spPr>
        <p:txBody>
          <a:bodyPr bIns="914400" anchor="ctr">
            <a:normAutofit/>
          </a:bodyPr>
          <a:lstStyle>
            <a:lvl1pPr marL="0" indent="0" algn="ctr">
              <a:buNone/>
              <a:defRPr sz="1100">
                <a:solidFill>
                  <a:schemeClr val="tx1"/>
                </a:solidFill>
              </a:defRPr>
            </a:lvl1pPr>
          </a:lstStyle>
          <a:p>
            <a:r>
              <a:rPr lang="en-US" dirty="0"/>
              <a:t>Click icon, drag, or paste to add picture</a:t>
            </a:r>
          </a:p>
        </p:txBody>
      </p:sp>
      <p:sp>
        <p:nvSpPr>
          <p:cNvPr id="13" name="Text Placeholder 6">
            <a:extLst>
              <a:ext uri="{FF2B5EF4-FFF2-40B4-BE49-F238E27FC236}">
                <a16:creationId xmlns:a16="http://schemas.microsoft.com/office/drawing/2014/main" id="{B26B660B-B390-9A95-B8D1-DC4964F354BF}"/>
              </a:ext>
            </a:extLst>
          </p:cNvPr>
          <p:cNvSpPr>
            <a:spLocks noGrp="1"/>
          </p:cNvSpPr>
          <p:nvPr>
            <p:ph type="body" sz="quarter" idx="31" hasCustomPrompt="1"/>
          </p:nvPr>
        </p:nvSpPr>
        <p:spPr>
          <a:xfrm>
            <a:off x="6436596" y="4437090"/>
            <a:ext cx="1828800" cy="187359"/>
          </a:xfrm>
        </p:spPr>
        <p:txBody>
          <a:bodyPr wrap="square">
            <a:spAutoFit/>
          </a:bodyPr>
          <a:lstStyle>
            <a:lvl1pPr marL="0" indent="0">
              <a:buNone/>
              <a:defRPr sz="1200">
                <a:solidFill>
                  <a:schemeClr val="accent2"/>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a:t>First name, last name</a:t>
            </a:r>
          </a:p>
        </p:txBody>
      </p:sp>
      <p:sp>
        <p:nvSpPr>
          <p:cNvPr id="14" name="Picture Placeholder 6">
            <a:extLst>
              <a:ext uri="{FF2B5EF4-FFF2-40B4-BE49-F238E27FC236}">
                <a16:creationId xmlns:a16="http://schemas.microsoft.com/office/drawing/2014/main" id="{3A5A0582-3273-F488-E828-D319740EFE5A}"/>
              </a:ext>
            </a:extLst>
          </p:cNvPr>
          <p:cNvSpPr>
            <a:spLocks noGrp="1" noChangeAspect="1"/>
          </p:cNvSpPr>
          <p:nvPr>
            <p:ph type="pic" sz="quarter" idx="32" hasCustomPrompt="1"/>
          </p:nvPr>
        </p:nvSpPr>
        <p:spPr>
          <a:xfrm>
            <a:off x="8946586" y="2438400"/>
            <a:ext cx="1828800" cy="1828800"/>
          </a:xfrm>
          <a:solidFill>
            <a:srgbClr val="ECECEB"/>
          </a:solidFill>
        </p:spPr>
        <p:txBody>
          <a:bodyPr bIns="914400" anchor="ctr">
            <a:normAutofit/>
          </a:bodyPr>
          <a:lstStyle>
            <a:lvl1pPr marL="0" indent="0" algn="ctr">
              <a:buNone/>
              <a:defRPr sz="1100">
                <a:solidFill>
                  <a:schemeClr val="tx1"/>
                </a:solidFill>
              </a:defRPr>
            </a:lvl1pPr>
          </a:lstStyle>
          <a:p>
            <a:r>
              <a:rPr lang="en-US" dirty="0"/>
              <a:t>Click icon, drag, or paste to add picture</a:t>
            </a:r>
          </a:p>
        </p:txBody>
      </p:sp>
      <p:sp>
        <p:nvSpPr>
          <p:cNvPr id="15" name="Text Placeholder 6">
            <a:extLst>
              <a:ext uri="{FF2B5EF4-FFF2-40B4-BE49-F238E27FC236}">
                <a16:creationId xmlns:a16="http://schemas.microsoft.com/office/drawing/2014/main" id="{FB4CF7E9-01C0-12B5-2B09-771996358801}"/>
              </a:ext>
            </a:extLst>
          </p:cNvPr>
          <p:cNvSpPr>
            <a:spLocks noGrp="1"/>
          </p:cNvSpPr>
          <p:nvPr>
            <p:ph type="body" sz="quarter" idx="33" hasCustomPrompt="1"/>
          </p:nvPr>
        </p:nvSpPr>
        <p:spPr>
          <a:xfrm>
            <a:off x="8946586" y="4437090"/>
            <a:ext cx="1828800" cy="187359"/>
          </a:xfrm>
        </p:spPr>
        <p:txBody>
          <a:bodyPr wrap="square">
            <a:spAutoFit/>
          </a:bodyPr>
          <a:lstStyle>
            <a:lvl1pPr marL="0" indent="0">
              <a:buNone/>
              <a:defRPr sz="1200">
                <a:solidFill>
                  <a:schemeClr val="accent2"/>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First name, last name</a:t>
            </a:r>
          </a:p>
        </p:txBody>
      </p:sp>
      <p:sp>
        <p:nvSpPr>
          <p:cNvPr id="16" name="Text Placeholder 11">
            <a:extLst>
              <a:ext uri="{FF2B5EF4-FFF2-40B4-BE49-F238E27FC236}">
                <a16:creationId xmlns:a16="http://schemas.microsoft.com/office/drawing/2014/main" id="{5C0DE360-379A-181A-9F66-A4E5E1F82FFB}"/>
              </a:ext>
            </a:extLst>
          </p:cNvPr>
          <p:cNvSpPr>
            <a:spLocks noGrp="1"/>
          </p:cNvSpPr>
          <p:nvPr>
            <p:ph type="body" sz="quarter" idx="34" hasCustomPrompt="1"/>
          </p:nvPr>
        </p:nvSpPr>
        <p:spPr>
          <a:xfrm>
            <a:off x="3926605" y="4760215"/>
            <a:ext cx="1828800" cy="325410"/>
          </a:xfrm>
        </p:spPr>
        <p:txBody>
          <a:bodyPr wrap="square">
            <a:spAutoFit/>
          </a:bodyPr>
          <a:lstStyle>
            <a:lvl1pPr marL="0" indent="0">
              <a:spcBef>
                <a:spcPts val="600"/>
              </a:spcBef>
              <a:buNone/>
              <a:defRPr sz="1000"/>
            </a:lvl1pPr>
            <a:lvl2pPr marL="205867" indent="0">
              <a:spcBef>
                <a:spcPts val="1200"/>
              </a:spcBef>
              <a:buNone/>
              <a:defRPr sz="1200"/>
            </a:lvl2pPr>
            <a:lvl3pPr>
              <a:spcBef>
                <a:spcPts val="1200"/>
              </a:spcBef>
              <a:defRPr sz="1100"/>
            </a:lvl3pPr>
            <a:lvl4pPr>
              <a:spcBef>
                <a:spcPts val="1200"/>
              </a:spcBef>
              <a:defRPr sz="1100"/>
            </a:lvl4pPr>
            <a:lvl5pPr>
              <a:spcBef>
                <a:spcPts val="1200"/>
              </a:spcBef>
              <a:defRPr sz="1100"/>
            </a:lvl5pPr>
          </a:lstStyle>
          <a:p>
            <a:pPr lvl="0"/>
            <a:r>
              <a:rPr lang="en-US" dirty="0"/>
              <a:t>Role</a:t>
            </a:r>
            <a:br>
              <a:rPr lang="en-US" dirty="0"/>
            </a:br>
            <a:r>
              <a:rPr lang="en-US" dirty="0"/>
              <a:t>Company</a:t>
            </a:r>
          </a:p>
        </p:txBody>
      </p:sp>
      <p:sp>
        <p:nvSpPr>
          <p:cNvPr id="17" name="Text Placeholder 11">
            <a:extLst>
              <a:ext uri="{FF2B5EF4-FFF2-40B4-BE49-F238E27FC236}">
                <a16:creationId xmlns:a16="http://schemas.microsoft.com/office/drawing/2014/main" id="{7B8A09A5-93C8-4A70-0E67-E9F18DFBA7CD}"/>
              </a:ext>
            </a:extLst>
          </p:cNvPr>
          <p:cNvSpPr>
            <a:spLocks noGrp="1"/>
          </p:cNvSpPr>
          <p:nvPr>
            <p:ph type="body" sz="quarter" idx="35" hasCustomPrompt="1"/>
          </p:nvPr>
        </p:nvSpPr>
        <p:spPr>
          <a:xfrm>
            <a:off x="6436596" y="4760215"/>
            <a:ext cx="1828800" cy="325410"/>
          </a:xfrm>
        </p:spPr>
        <p:txBody>
          <a:bodyPr wrap="square">
            <a:spAutoFit/>
          </a:bodyPr>
          <a:lstStyle>
            <a:lvl1pPr marL="0" indent="0">
              <a:spcBef>
                <a:spcPts val="600"/>
              </a:spcBef>
              <a:buNone/>
              <a:defRPr sz="1000"/>
            </a:lvl1pPr>
            <a:lvl2pPr marL="205867" indent="0">
              <a:spcBef>
                <a:spcPts val="1200"/>
              </a:spcBef>
              <a:buNone/>
              <a:defRPr sz="1200"/>
            </a:lvl2pPr>
            <a:lvl3pPr>
              <a:spcBef>
                <a:spcPts val="1200"/>
              </a:spcBef>
              <a:defRPr sz="1100"/>
            </a:lvl3pPr>
            <a:lvl4pPr>
              <a:spcBef>
                <a:spcPts val="1200"/>
              </a:spcBef>
              <a:defRPr sz="1100"/>
            </a:lvl4pPr>
            <a:lvl5pPr>
              <a:spcBef>
                <a:spcPts val="1200"/>
              </a:spcBef>
              <a:defRPr sz="1100"/>
            </a:lvl5pPr>
          </a:lstStyle>
          <a:p>
            <a:pPr lvl="0"/>
            <a:r>
              <a:rPr lang="en-US" dirty="0"/>
              <a:t>Role</a:t>
            </a:r>
            <a:br>
              <a:rPr lang="en-US" dirty="0"/>
            </a:br>
            <a:r>
              <a:rPr lang="en-US" dirty="0"/>
              <a:t>Company</a:t>
            </a:r>
          </a:p>
        </p:txBody>
      </p:sp>
      <p:sp>
        <p:nvSpPr>
          <p:cNvPr id="18" name="Text Placeholder 11">
            <a:extLst>
              <a:ext uri="{FF2B5EF4-FFF2-40B4-BE49-F238E27FC236}">
                <a16:creationId xmlns:a16="http://schemas.microsoft.com/office/drawing/2014/main" id="{3CBEF3CF-8EAA-624F-DCD1-4164D144A13A}"/>
              </a:ext>
            </a:extLst>
          </p:cNvPr>
          <p:cNvSpPr>
            <a:spLocks noGrp="1"/>
          </p:cNvSpPr>
          <p:nvPr>
            <p:ph type="body" sz="quarter" idx="36" hasCustomPrompt="1"/>
          </p:nvPr>
        </p:nvSpPr>
        <p:spPr>
          <a:xfrm>
            <a:off x="8946586" y="4760215"/>
            <a:ext cx="1828800" cy="325410"/>
          </a:xfrm>
        </p:spPr>
        <p:txBody>
          <a:bodyPr wrap="square">
            <a:spAutoFit/>
          </a:bodyPr>
          <a:lstStyle>
            <a:lvl1pPr marL="0" indent="0">
              <a:spcBef>
                <a:spcPts val="600"/>
              </a:spcBef>
              <a:buNone/>
              <a:defRPr sz="1000"/>
            </a:lvl1pPr>
            <a:lvl2pPr marL="205867" indent="0">
              <a:spcBef>
                <a:spcPts val="1200"/>
              </a:spcBef>
              <a:buNone/>
              <a:defRPr sz="1200"/>
            </a:lvl2pPr>
            <a:lvl3pPr>
              <a:spcBef>
                <a:spcPts val="1200"/>
              </a:spcBef>
              <a:defRPr sz="1100"/>
            </a:lvl3pPr>
            <a:lvl4pPr>
              <a:spcBef>
                <a:spcPts val="1200"/>
              </a:spcBef>
              <a:defRPr sz="1100"/>
            </a:lvl4pPr>
            <a:lvl5pPr>
              <a:spcBef>
                <a:spcPts val="1200"/>
              </a:spcBef>
              <a:defRPr sz="1100"/>
            </a:lvl5pPr>
          </a:lstStyle>
          <a:p>
            <a:pPr lvl="0"/>
            <a:r>
              <a:rPr lang="en-US" dirty="0"/>
              <a:t>Role</a:t>
            </a:r>
            <a:br>
              <a:rPr lang="en-US" dirty="0"/>
            </a:br>
            <a:r>
              <a:rPr lang="en-US" dirty="0"/>
              <a:t>Company</a:t>
            </a:r>
          </a:p>
        </p:txBody>
      </p:sp>
    </p:spTree>
    <p:extLst>
      <p:ext uri="{BB962C8B-B14F-4D97-AF65-F5344CB8AC3E}">
        <p14:creationId xmlns:p14="http://schemas.microsoft.com/office/powerpoint/2010/main" val="2487450006"/>
      </p:ext>
    </p:extLst>
  </p:cSld>
  <p:clrMapOvr>
    <a:overrideClrMapping bg1="lt1" tx1="dk1" bg2="lt2" tx2="dk2" accent1="accent1" accent2="accent2" accent3="accent3" accent4="accent4" accent5="accent5" accent6="accent6" hlink="hlink" folHlink="folHlink"/>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io alt - light">
    <p:bg>
      <p:bgRef idx="1001">
        <a:schemeClr val="bg1"/>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6F64CC6B-58AB-2FB2-95D1-E562FCA847FE}"/>
              </a:ext>
            </a:extLst>
          </p:cNvPr>
          <p:cNvSpPr>
            <a:spLocks noGrp="1" noChangeAspect="1"/>
          </p:cNvSpPr>
          <p:nvPr>
            <p:ph type="pic" sz="quarter" idx="22" hasCustomPrompt="1"/>
          </p:nvPr>
        </p:nvSpPr>
        <p:spPr>
          <a:xfrm>
            <a:off x="1416614" y="1619814"/>
            <a:ext cx="2799786" cy="2799786"/>
          </a:xfrm>
          <a:solidFill>
            <a:srgbClr val="ECECEB"/>
          </a:solidFill>
        </p:spPr>
        <p:txBody>
          <a:bodyPr bIns="914400" anchor="ctr">
            <a:normAutofit/>
          </a:bodyPr>
          <a:lstStyle>
            <a:lvl1pPr marL="0" indent="0" algn="ctr">
              <a:buNone/>
              <a:defRPr sz="1100">
                <a:solidFill>
                  <a:schemeClr val="tx1"/>
                </a:solidFill>
              </a:defRPr>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a:xfrm>
            <a:off x="457200" y="457200"/>
            <a:ext cx="11277600" cy="332399"/>
          </a:xfrm>
        </p:spPr>
        <p:txBody>
          <a:bodyPr wrap="square" lIns="0" tIns="0" rIns="0" bIns="0" anchor="t" anchorCtr="0">
            <a:spAutoFit/>
          </a:bodyPr>
          <a:lstStyle>
            <a:lvl1pPr>
              <a:lnSpc>
                <a:spcPct val="100000"/>
              </a:lnSpc>
              <a:defRPr sz="2400" b="1">
                <a:solidFill>
                  <a:schemeClr val="tx1"/>
                </a:solidFill>
              </a:defRPr>
            </a:lvl1pPr>
          </a:lstStyle>
          <a:p>
            <a:r>
              <a:rPr lang="en-US"/>
              <a:t>Click to edit name</a:t>
            </a:r>
            <a:endParaRPr lang="en-US" dirty="0"/>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p:txBody>
          <a:bodyPr/>
          <a:lstStyle>
            <a:lvl1pPr>
              <a:defRPr>
                <a:solidFill>
                  <a:schemeClr val="tx1"/>
                </a:solidFill>
              </a:defRPr>
            </a:lvl1pPr>
          </a:lstStyle>
          <a:p>
            <a:fld id="{FAFDDD03-639A-8D4E-860C-2002B6D03365}" type="datetime1">
              <a:rPr lang="en-US" smtClean="0"/>
              <a:pPr/>
              <a:t>5/19/2025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p:txBody>
          <a:bodyPr/>
          <a:lstStyle>
            <a:lvl1pPr>
              <a:defRPr>
                <a:solidFill>
                  <a:schemeClr val="tx1"/>
                </a:solidFill>
              </a:defRPr>
            </a:lvl1pPr>
          </a:lstStyle>
          <a:p>
            <a:r>
              <a:rPr lang="en-US" dirty="0"/>
              <a:t>© 2024 Cognizant | Private</a:t>
            </a:r>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p:txBody>
          <a:bodyPr/>
          <a:lstStyle>
            <a:lvl1pPr>
              <a:defRPr>
                <a:solidFill>
                  <a:schemeClr val="tx1"/>
                </a:solidFill>
              </a:defRPr>
            </a:lvl1pPr>
          </a:lstStyle>
          <a:p>
            <a:fld id="{38826FC0-333C-E549-9FA3-0EE43DF298A3}" type="slidenum">
              <a:rPr lang="en-US" smtClean="0"/>
              <a:pPr/>
              <a:t>‹#›</a:t>
            </a:fld>
            <a:endParaRPr lang="en-US" dirty="0"/>
          </a:p>
        </p:txBody>
      </p:sp>
      <p:sp>
        <p:nvSpPr>
          <p:cNvPr id="7" name="Text Placeholder 6">
            <a:extLst>
              <a:ext uri="{FF2B5EF4-FFF2-40B4-BE49-F238E27FC236}">
                <a16:creationId xmlns:a16="http://schemas.microsoft.com/office/drawing/2014/main" id="{5B0658E3-47F0-47B8-654E-15FF9DA1845D}"/>
              </a:ext>
            </a:extLst>
          </p:cNvPr>
          <p:cNvSpPr>
            <a:spLocks noGrp="1"/>
          </p:cNvSpPr>
          <p:nvPr>
            <p:ph type="body" sz="quarter" idx="26" hasCustomPrompt="1"/>
          </p:nvPr>
        </p:nvSpPr>
        <p:spPr>
          <a:xfrm>
            <a:off x="4840598" y="3450611"/>
            <a:ext cx="5014602" cy="249812"/>
          </a:xfrm>
        </p:spPr>
        <p:txBody>
          <a:bodyPr wrap="square">
            <a:spAutoFit/>
          </a:bodyPr>
          <a:lstStyle>
            <a:lvl1pPr marL="0" indent="0">
              <a:buNone/>
              <a:defRPr sz="1600">
                <a:solidFill>
                  <a:schemeClr val="accent2"/>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a:t>Name here</a:t>
            </a:r>
          </a:p>
        </p:txBody>
      </p:sp>
      <p:sp>
        <p:nvSpPr>
          <p:cNvPr id="12" name="Text Placeholder 11">
            <a:extLst>
              <a:ext uri="{FF2B5EF4-FFF2-40B4-BE49-F238E27FC236}">
                <a16:creationId xmlns:a16="http://schemas.microsoft.com/office/drawing/2014/main" id="{D5C0BCFD-9ECE-324E-1F65-2552ABC71A31}"/>
              </a:ext>
            </a:extLst>
          </p:cNvPr>
          <p:cNvSpPr>
            <a:spLocks noGrp="1"/>
          </p:cNvSpPr>
          <p:nvPr>
            <p:ph type="body" sz="quarter" idx="27" hasCustomPrompt="1"/>
          </p:nvPr>
        </p:nvSpPr>
        <p:spPr>
          <a:xfrm>
            <a:off x="4840596" y="3033418"/>
            <a:ext cx="6894204" cy="218586"/>
          </a:xfrm>
        </p:spPr>
        <p:txBody>
          <a:bodyPr wrap="square" anchor="b">
            <a:spAutoFit/>
          </a:bodyPr>
          <a:lstStyle>
            <a:lvl1pPr marL="0" indent="0">
              <a:spcBef>
                <a:spcPts val="600"/>
              </a:spcBef>
              <a:buNone/>
              <a:defRPr sz="1400"/>
            </a:lvl1pPr>
            <a:lvl2pPr marL="205867" indent="0">
              <a:spcBef>
                <a:spcPts val="1200"/>
              </a:spcBef>
              <a:buNone/>
              <a:defRPr sz="1200"/>
            </a:lvl2pPr>
            <a:lvl3pPr>
              <a:spcBef>
                <a:spcPts val="1200"/>
              </a:spcBef>
              <a:defRPr sz="1100"/>
            </a:lvl3pPr>
            <a:lvl4pPr>
              <a:spcBef>
                <a:spcPts val="1200"/>
              </a:spcBef>
              <a:defRPr sz="1100"/>
            </a:lvl4pPr>
            <a:lvl5pPr>
              <a:spcBef>
                <a:spcPts val="1200"/>
              </a:spcBef>
              <a:defRPr sz="1100"/>
            </a:lvl5pPr>
          </a:lstStyle>
          <a:p>
            <a:pPr lvl="0"/>
            <a:r>
              <a:rPr lang="en-US" dirty="0"/>
              <a:t>Bio here</a:t>
            </a:r>
          </a:p>
        </p:txBody>
      </p:sp>
      <p:sp>
        <p:nvSpPr>
          <p:cNvPr id="19" name="Text Placeholder 6">
            <a:extLst>
              <a:ext uri="{FF2B5EF4-FFF2-40B4-BE49-F238E27FC236}">
                <a16:creationId xmlns:a16="http://schemas.microsoft.com/office/drawing/2014/main" id="{42B6C9C1-3E19-05D1-F320-DE21BED97E9F}"/>
              </a:ext>
            </a:extLst>
          </p:cNvPr>
          <p:cNvSpPr>
            <a:spLocks noGrp="1"/>
          </p:cNvSpPr>
          <p:nvPr>
            <p:ph type="body" sz="quarter" idx="28" hasCustomPrompt="1"/>
          </p:nvPr>
        </p:nvSpPr>
        <p:spPr>
          <a:xfrm>
            <a:off x="4840597" y="3868550"/>
            <a:ext cx="5014599" cy="187359"/>
          </a:xfrm>
        </p:spPr>
        <p:txBody>
          <a:bodyPr wrap="square">
            <a:spAutoFit/>
          </a:bodyPr>
          <a:lstStyle>
            <a:lvl1pPr marL="0" indent="0">
              <a:lnSpc>
                <a:spcPct val="100000"/>
              </a:lnSpc>
              <a:buNone/>
              <a:defRPr sz="1200">
                <a:solidFill>
                  <a:schemeClr val="accent2"/>
                </a:solidFill>
              </a:defRPr>
            </a:lvl1pPr>
            <a:lvl2pPr>
              <a:defRPr>
                <a:solidFill>
                  <a:schemeClr val="accent3"/>
                </a:solidFill>
              </a:defRPr>
            </a:lvl2pPr>
            <a:lvl3pPr>
              <a:defRPr>
                <a:solidFill>
                  <a:schemeClr val="accent3"/>
                </a:solidFill>
              </a:defRPr>
            </a:lvl3pPr>
            <a:lvl4pPr>
              <a:defRPr>
                <a:solidFill>
                  <a:schemeClr val="accent3"/>
                </a:solidFill>
              </a:defRPr>
            </a:lvl4pPr>
            <a:lvl5pPr>
              <a:defRPr>
                <a:solidFill>
                  <a:schemeClr val="accent3"/>
                </a:solidFill>
              </a:defRPr>
            </a:lvl5pPr>
          </a:lstStyle>
          <a:p>
            <a:pPr lvl="0"/>
            <a:r>
              <a:rPr lang="en-US" dirty="0"/>
              <a:t>Title here</a:t>
            </a:r>
          </a:p>
        </p:txBody>
      </p:sp>
    </p:spTree>
    <p:extLst>
      <p:ext uri="{BB962C8B-B14F-4D97-AF65-F5344CB8AC3E}">
        <p14:creationId xmlns:p14="http://schemas.microsoft.com/office/powerpoint/2010/main" val="4009223359"/>
      </p:ext>
    </p:extLst>
  </p:cSld>
  <p:clrMapOvr>
    <a:overrideClrMapping bg1="lt1" tx1="dk1" bg2="lt2" tx2="dk2" accent1="accent1" accent2="accent2" accent3="accent3" accent4="accent4" accent5="accent5" accent6="accent6" hlink="hlink" folHlink="folHlink"/>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Case study">
    <p:bg>
      <p:bgRef idx="1001">
        <a:schemeClr val="bg2"/>
      </p:bgRef>
    </p:bg>
    <p:spTree>
      <p:nvGrpSpPr>
        <p:cNvPr id="1" name=""/>
        <p:cNvGrpSpPr/>
        <p:nvPr/>
      </p:nvGrpSpPr>
      <p:grpSpPr>
        <a:xfrm>
          <a:off x="0" y="0"/>
          <a:ext cx="0" cy="0"/>
          <a:chOff x="0" y="0"/>
          <a:chExt cx="0" cy="0"/>
        </a:xfrm>
      </p:grpSpPr>
      <p:sp>
        <p:nvSpPr>
          <p:cNvPr id="6" name="Picture Placeholder 6">
            <a:extLst>
              <a:ext uri="{FF2B5EF4-FFF2-40B4-BE49-F238E27FC236}">
                <a16:creationId xmlns:a16="http://schemas.microsoft.com/office/drawing/2014/main" id="{6F64CC6B-58AB-2FB2-95D1-E562FCA847FE}"/>
              </a:ext>
            </a:extLst>
          </p:cNvPr>
          <p:cNvSpPr>
            <a:spLocks noGrp="1"/>
          </p:cNvSpPr>
          <p:nvPr>
            <p:ph type="pic" sz="quarter" idx="22" hasCustomPrompt="1"/>
          </p:nvPr>
        </p:nvSpPr>
        <p:spPr>
          <a:xfrm>
            <a:off x="0" y="0"/>
            <a:ext cx="12192000" cy="6858000"/>
          </a:xfrm>
          <a:solidFill>
            <a:srgbClr val="ECECEB"/>
          </a:solidFill>
        </p:spPr>
        <p:txBody>
          <a:bodyPr bIns="914400" anchor="ctr">
            <a:normAutofit/>
          </a:bodyPr>
          <a:lstStyle>
            <a:lvl1pPr marL="0" indent="0" algn="ctr">
              <a:buNone/>
              <a:defRPr sz="1200">
                <a:solidFill>
                  <a:schemeClr val="tx1"/>
                </a:solidFill>
              </a:defRPr>
            </a:lvl1pPr>
          </a:lstStyle>
          <a:p>
            <a:r>
              <a:rPr lang="en-US" dirty="0"/>
              <a:t>Click icon, drag, or paste to add picture</a:t>
            </a:r>
          </a:p>
        </p:txBody>
      </p:sp>
      <p:sp>
        <p:nvSpPr>
          <p:cNvPr id="4" name="Title 1">
            <a:extLst>
              <a:ext uri="{FF2B5EF4-FFF2-40B4-BE49-F238E27FC236}">
                <a16:creationId xmlns:a16="http://schemas.microsoft.com/office/drawing/2014/main" id="{C3526BAE-028F-6A4C-BA31-2B52EF0F88B7}"/>
              </a:ext>
            </a:extLst>
          </p:cNvPr>
          <p:cNvSpPr>
            <a:spLocks noGrp="1"/>
          </p:cNvSpPr>
          <p:nvPr>
            <p:ph type="title" hasCustomPrompt="1"/>
          </p:nvPr>
        </p:nvSpPr>
        <p:spPr>
          <a:xfrm>
            <a:off x="457200" y="2685238"/>
            <a:ext cx="7518399" cy="492443"/>
          </a:xfrm>
        </p:spPr>
        <p:txBody>
          <a:bodyPr wrap="square" lIns="0" tIns="0" rIns="0" bIns="0" anchor="ctr" anchorCtr="0">
            <a:spAutoFit/>
          </a:bodyPr>
          <a:lstStyle>
            <a:lvl1pPr>
              <a:lnSpc>
                <a:spcPct val="100000"/>
              </a:lnSpc>
              <a:spcBef>
                <a:spcPts val="1200"/>
              </a:spcBef>
              <a:defRPr sz="3200" b="1">
                <a:solidFill>
                  <a:schemeClr val="bg1"/>
                </a:solidFill>
              </a:defRPr>
            </a:lvl1pPr>
          </a:lstStyle>
          <a:p>
            <a:r>
              <a:rPr lang="en-US" dirty="0"/>
              <a:t>Case study name</a:t>
            </a:r>
          </a:p>
        </p:txBody>
      </p:sp>
      <p:sp>
        <p:nvSpPr>
          <p:cNvPr id="8" name="Date Placeholder 7">
            <a:extLst>
              <a:ext uri="{FF2B5EF4-FFF2-40B4-BE49-F238E27FC236}">
                <a16:creationId xmlns:a16="http://schemas.microsoft.com/office/drawing/2014/main" id="{01B3A7B5-3F56-5DA1-99FC-CF456671A444}"/>
              </a:ext>
            </a:extLst>
          </p:cNvPr>
          <p:cNvSpPr>
            <a:spLocks noGrp="1"/>
          </p:cNvSpPr>
          <p:nvPr>
            <p:ph type="dt" sz="half" idx="23"/>
          </p:nvPr>
        </p:nvSpPr>
        <p:spPr/>
        <p:txBody>
          <a:bodyPr/>
          <a:lstStyle>
            <a:lvl1pPr>
              <a:defRPr>
                <a:solidFill>
                  <a:schemeClr val="bg1"/>
                </a:solidFill>
              </a:defRPr>
            </a:lvl1pPr>
          </a:lstStyle>
          <a:p>
            <a:fld id="{FAFDDD03-639A-8D4E-860C-2002B6D03365}" type="datetime1">
              <a:rPr lang="en-US" smtClean="0"/>
              <a:pPr/>
              <a:t>5/19/2025</a:t>
            </a:fld>
            <a:endParaRPr lang="en-US" dirty="0"/>
          </a:p>
        </p:txBody>
      </p:sp>
      <p:sp>
        <p:nvSpPr>
          <p:cNvPr id="9" name="Footer Placeholder 8">
            <a:extLst>
              <a:ext uri="{FF2B5EF4-FFF2-40B4-BE49-F238E27FC236}">
                <a16:creationId xmlns:a16="http://schemas.microsoft.com/office/drawing/2014/main" id="{6CB49AD2-D87C-78C9-F794-7396FF97AA14}"/>
              </a:ext>
            </a:extLst>
          </p:cNvPr>
          <p:cNvSpPr>
            <a:spLocks noGrp="1"/>
          </p:cNvSpPr>
          <p:nvPr>
            <p:ph type="ftr" sz="quarter" idx="24"/>
          </p:nvPr>
        </p:nvSpPr>
        <p:spPr/>
        <p:txBody>
          <a:bodyPr/>
          <a:lstStyle>
            <a:lvl1pPr>
              <a:defRPr>
                <a:solidFill>
                  <a:schemeClr val="bg1"/>
                </a:solidFill>
              </a:defRPr>
            </a:lvl1pPr>
          </a:lstStyle>
          <a:p>
            <a:r>
              <a:rPr lang="en-US" dirty="0"/>
              <a:t>© 2024 Cognizant | Private</a:t>
            </a:r>
          </a:p>
        </p:txBody>
      </p:sp>
      <p:sp>
        <p:nvSpPr>
          <p:cNvPr id="10" name="Slide Number Placeholder 9">
            <a:extLst>
              <a:ext uri="{FF2B5EF4-FFF2-40B4-BE49-F238E27FC236}">
                <a16:creationId xmlns:a16="http://schemas.microsoft.com/office/drawing/2014/main" id="{FF59DFAC-5EEF-99F4-32FE-9F2BB1174281}"/>
              </a:ext>
            </a:extLst>
          </p:cNvPr>
          <p:cNvSpPr>
            <a:spLocks noGrp="1"/>
          </p:cNvSpPr>
          <p:nvPr>
            <p:ph type="sldNum" sz="quarter" idx="25"/>
          </p:nvPr>
        </p:nvSpPr>
        <p:spPr/>
        <p:txBody>
          <a:bodyPr/>
          <a:lstStyle>
            <a:lvl1pPr>
              <a:defRPr>
                <a:solidFill>
                  <a:schemeClr val="bg1"/>
                </a:solidFill>
              </a:defRPr>
            </a:lvl1p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3692020149"/>
      </p:ext>
    </p:extLst>
  </p:cSld>
  <p:clrMapOvr>
    <a:overrideClrMapping bg1="lt1" tx1="dk1" bg2="lt2" tx2="dk2" accent1="accent1" accent2="accent2" accent3="accent3" accent4="accent4" accent5="accent5" accent6="accent6" hlink="hlink" folHlink="folHlink"/>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p:cSld name="PRINT LAYOUTS">
    <p:bg>
      <p:bgPr>
        <a:solidFill>
          <a:schemeClr val="accent6">
            <a:lumMod val="10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16FD177-B563-EFF3-1BBA-DFAD35B66ED2}"/>
              </a:ext>
            </a:extLst>
          </p:cNvPr>
          <p:cNvSpPr txBox="1"/>
          <p:nvPr/>
        </p:nvSpPr>
        <p:spPr>
          <a:xfrm>
            <a:off x="1010479" y="1385366"/>
            <a:ext cx="10171054" cy="4087273"/>
          </a:xfrm>
          <a:prstGeom prst="rect">
            <a:avLst/>
          </a:prstGeom>
          <a:noFill/>
        </p:spPr>
        <p:txBody>
          <a:bodyPr wrap="none" lIns="0" tIns="0" rIns="0" bIns="0" rtlCol="0" anchor="ctr">
            <a:spAutoFit/>
          </a:body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sz="16600" b="1" i="0" u="none" strike="noStrike" kern="0" cap="none" spc="0" normalizeH="0" baseline="0" noProof="0" dirty="0">
                <a:ln>
                  <a:noFill/>
                </a:ln>
                <a:solidFill>
                  <a:srgbClr val="FFFFFF"/>
                </a:solidFill>
                <a:effectLst/>
                <a:uLnTx/>
                <a:uFillTx/>
              </a:rPr>
              <a:t>PRINT</a:t>
            </a:r>
            <a:br>
              <a:rPr kumimoji="0" lang="en-US" sz="16600" b="1" i="0" u="none" strike="noStrike" kern="0" cap="none" spc="0" normalizeH="0" baseline="0" noProof="0" dirty="0">
                <a:ln>
                  <a:noFill/>
                </a:ln>
                <a:solidFill>
                  <a:srgbClr val="FFFFFF"/>
                </a:solidFill>
                <a:effectLst/>
                <a:uLnTx/>
                <a:uFillTx/>
              </a:rPr>
            </a:br>
            <a:r>
              <a:rPr kumimoji="0" lang="en-US" sz="16600" b="1" i="0" u="none" strike="noStrike" kern="0" cap="none" spc="0" normalizeH="0" baseline="0" noProof="0" dirty="0">
                <a:ln>
                  <a:noFill/>
                </a:ln>
                <a:solidFill>
                  <a:srgbClr val="FFFFFF"/>
                </a:solidFill>
                <a:effectLst/>
                <a:uLnTx/>
                <a:uFillTx/>
              </a:rPr>
              <a:t>LAYOUTS</a:t>
            </a:r>
            <a:endParaRPr kumimoji="0" lang="en-US" sz="7200" b="0" i="1"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432408760"/>
      </p:ext>
    </p:extLst>
  </p:cSld>
  <p:clrMapOvr>
    <a:overrideClrMapping bg1="dk1" tx1="lt1" bg2="dk2" tx2="lt2" accent1="accent1" accent2="accent2" accent3="accent3" accent4="accent4" accent5="accent5" accent6="accent6" hlink="hlink" folHlink="folHlink"/>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Print 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D29CC-5BBF-E264-6E6C-26877D619090}"/>
              </a:ext>
            </a:extLst>
          </p:cNvPr>
          <p:cNvSpPr>
            <a:spLocks noGrp="1"/>
          </p:cNvSpPr>
          <p:nvPr>
            <p:ph type="title" hasCustomPrompt="1"/>
          </p:nvPr>
        </p:nvSpPr>
        <p:spPr>
          <a:xfrm>
            <a:off x="457200" y="457200"/>
            <a:ext cx="11277600" cy="332399"/>
          </a:xfrm>
        </p:spPr>
        <p:txBody>
          <a:bodyPr>
            <a:spAutoFit/>
          </a:bodyPr>
          <a:lstStyle>
            <a:lvl1pPr>
              <a:defRPr sz="2400">
                <a:solidFill>
                  <a:schemeClr val="accent1"/>
                </a:solidFill>
              </a:defRPr>
            </a:lvl1pPr>
          </a:lstStyle>
          <a:p>
            <a:r>
              <a:rPr lang="en-US" dirty="0"/>
              <a:t>Click to edit title</a:t>
            </a:r>
          </a:p>
        </p:txBody>
      </p:sp>
      <p:sp>
        <p:nvSpPr>
          <p:cNvPr id="8" name="Content Placeholder 4">
            <a:extLst>
              <a:ext uri="{FF2B5EF4-FFF2-40B4-BE49-F238E27FC236}">
                <a16:creationId xmlns:a16="http://schemas.microsoft.com/office/drawing/2014/main" id="{97C8D286-D420-EE2D-6164-1E5FF70C4225}"/>
              </a:ext>
            </a:extLst>
          </p:cNvPr>
          <p:cNvSpPr>
            <a:spLocks noGrp="1"/>
          </p:cNvSpPr>
          <p:nvPr>
            <p:ph sz="quarter" idx="13" hasCustomPrompt="1"/>
          </p:nvPr>
        </p:nvSpPr>
        <p:spPr>
          <a:xfrm>
            <a:off x="457200" y="1447800"/>
            <a:ext cx="11277600" cy="4716463"/>
          </a:xfrm>
        </p:spPr>
        <p:txBody>
          <a:bodyPr rIns="0" numCol="3" spcCol="365760"/>
          <a:lstStyle>
            <a:lvl1pPr marL="0" indent="0">
              <a:lnSpc>
                <a:spcPct val="110000"/>
              </a:lnSpc>
              <a:spcBef>
                <a:spcPts val="600"/>
              </a:spcBef>
              <a:spcAft>
                <a:spcPts val="0"/>
              </a:spcAft>
              <a:buClrTx/>
              <a:buFont typeface="Arial" panose="020B0604020202020204" pitchFamily="34" charset="0"/>
              <a:buNone/>
              <a:defRPr sz="1000" b="0" cap="none" spc="0" baseline="0">
                <a:solidFill>
                  <a:schemeClr val="tx2"/>
                </a:solidFill>
                <a:latin typeface="+mn-lt"/>
              </a:defRPr>
            </a:lvl1pPr>
            <a:lvl2pPr marL="234950" indent="-112713">
              <a:lnSpc>
                <a:spcPct val="110000"/>
              </a:lnSpc>
              <a:spcBef>
                <a:spcPts val="600"/>
              </a:spcBef>
              <a:spcAft>
                <a:spcPts val="0"/>
              </a:spcAft>
              <a:buClrTx/>
              <a:buSzPct val="100000"/>
              <a:buFont typeface="Arial" panose="020B0604020202020204" pitchFamily="34" charset="0"/>
              <a:buChar char="•"/>
              <a:tabLst/>
              <a:defRPr sz="900">
                <a:solidFill>
                  <a:schemeClr val="tx2"/>
                </a:solidFill>
                <a:latin typeface="+mn-lt"/>
              </a:defRPr>
            </a:lvl2pPr>
            <a:lvl3pPr marL="0" indent="0">
              <a:lnSpc>
                <a:spcPct val="100000"/>
              </a:lnSpc>
              <a:spcBef>
                <a:spcPts val="1200"/>
              </a:spcBef>
              <a:spcAft>
                <a:spcPts val="0"/>
              </a:spcAft>
              <a:buClrTx/>
              <a:buSzPct val="90000"/>
              <a:buFont typeface="Arial" panose="020B0604020202020204" pitchFamily="34" charset="0"/>
              <a:buNone/>
              <a:tabLst/>
              <a:defRPr sz="1000" b="1" cap="none" spc="0" baseline="0">
                <a:solidFill>
                  <a:schemeClr val="accent2"/>
                </a:solidFill>
                <a:latin typeface="+mn-lt"/>
              </a:defRPr>
            </a:lvl3pPr>
            <a:lvl4pPr marL="458788" indent="-109538">
              <a:lnSpc>
                <a:spcPct val="110000"/>
              </a:lnSpc>
              <a:spcAft>
                <a:spcPts val="1200"/>
              </a:spcAft>
              <a:buClrTx/>
              <a:buSzPct val="90000"/>
              <a:buFont typeface="Arial" panose="020B0604020202020204" pitchFamily="34" charset="0"/>
              <a:buChar char="-"/>
              <a:tabLst/>
              <a:defRPr sz="800">
                <a:solidFill>
                  <a:schemeClr val="tx2"/>
                </a:solidFill>
                <a:latin typeface="+mn-lt"/>
              </a:defRPr>
            </a:lvl4pPr>
            <a:lvl5pPr marL="688975" indent="-109538">
              <a:lnSpc>
                <a:spcPct val="120000"/>
              </a:lnSpc>
              <a:spcAft>
                <a:spcPts val="1200"/>
              </a:spcAft>
              <a:buClrTx/>
              <a:buSzPct val="90000"/>
              <a:buFont typeface="Arial" panose="020B0604020202020204" pitchFamily="34" charset="0"/>
              <a:buChar char="-"/>
              <a:tabLst/>
              <a:defRPr sz="600">
                <a:solidFill>
                  <a:schemeClr val="tx2"/>
                </a:solidFill>
              </a:defRPr>
            </a:lvl5pPr>
          </a:lstStyle>
          <a:p>
            <a:pPr lvl="0"/>
            <a:r>
              <a:rPr lang="en-US" dirty="0"/>
              <a:t>Avoid bullets as a general rule</a:t>
            </a:r>
          </a:p>
          <a:p>
            <a:pPr lvl="1"/>
            <a:r>
              <a:rPr lang="en-US" dirty="0"/>
              <a:t>Second level (bullets)</a:t>
            </a:r>
          </a:p>
          <a:p>
            <a:pPr lvl="2"/>
            <a:r>
              <a:rPr lang="en-US" dirty="0"/>
              <a:t>Third level (subhead)</a:t>
            </a:r>
          </a:p>
          <a:p>
            <a:pPr lvl="3"/>
            <a:r>
              <a:rPr lang="en-US" dirty="0"/>
              <a:t>Fourth level</a:t>
            </a:r>
          </a:p>
        </p:txBody>
      </p:sp>
      <p:sp>
        <p:nvSpPr>
          <p:cNvPr id="6" name="Date Placeholder 5">
            <a:extLst>
              <a:ext uri="{FF2B5EF4-FFF2-40B4-BE49-F238E27FC236}">
                <a16:creationId xmlns:a16="http://schemas.microsoft.com/office/drawing/2014/main" id="{72328515-FC2B-A5A7-A51D-AD83EA148662}"/>
              </a:ext>
            </a:extLst>
          </p:cNvPr>
          <p:cNvSpPr>
            <a:spLocks noGrp="1"/>
          </p:cNvSpPr>
          <p:nvPr>
            <p:ph type="dt" sz="half" idx="14"/>
          </p:nvPr>
        </p:nvSpPr>
        <p:spPr/>
        <p:txBody>
          <a:bodyPr/>
          <a:lstStyle/>
          <a:p>
            <a:fld id="{8EB84BCC-F734-8048-8197-BE14B7B6EE4C}" type="datetime1">
              <a:rPr lang="en-US" smtClean="0"/>
              <a:t>5/19/2025</a:t>
            </a:fld>
            <a:endParaRPr lang="en-US" dirty="0"/>
          </a:p>
        </p:txBody>
      </p:sp>
      <p:sp>
        <p:nvSpPr>
          <p:cNvPr id="7" name="Footer Placeholder 6">
            <a:extLst>
              <a:ext uri="{FF2B5EF4-FFF2-40B4-BE49-F238E27FC236}">
                <a16:creationId xmlns:a16="http://schemas.microsoft.com/office/drawing/2014/main" id="{8A78C47A-CC18-2B7E-01BA-B71033C96E49}"/>
              </a:ext>
            </a:extLst>
          </p:cNvPr>
          <p:cNvSpPr>
            <a:spLocks noGrp="1"/>
          </p:cNvSpPr>
          <p:nvPr>
            <p:ph type="ftr" sz="quarter" idx="15"/>
          </p:nvPr>
        </p:nvSpPr>
        <p:spPr/>
        <p:txBody>
          <a:bodyPr/>
          <a:lstStyle/>
          <a:p>
            <a:r>
              <a:rPr lang="en-US" dirty="0"/>
              <a:t>© 2024 Cognizant | Private</a:t>
            </a:r>
          </a:p>
        </p:txBody>
      </p:sp>
      <p:sp>
        <p:nvSpPr>
          <p:cNvPr id="9" name="Slide Number Placeholder 8">
            <a:extLst>
              <a:ext uri="{FF2B5EF4-FFF2-40B4-BE49-F238E27FC236}">
                <a16:creationId xmlns:a16="http://schemas.microsoft.com/office/drawing/2014/main" id="{19B43DAB-918E-9FD2-A5E8-F9530136AAE1}"/>
              </a:ext>
            </a:extLst>
          </p:cNvPr>
          <p:cNvSpPr>
            <a:spLocks noGrp="1"/>
          </p:cNvSpPr>
          <p:nvPr>
            <p:ph type="sldNum" sz="quarter" idx="16"/>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307321474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Print layou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D29CC-5BBF-E264-6E6C-26877D619090}"/>
              </a:ext>
            </a:extLst>
          </p:cNvPr>
          <p:cNvSpPr>
            <a:spLocks noGrp="1"/>
          </p:cNvSpPr>
          <p:nvPr>
            <p:ph type="title" hasCustomPrompt="1"/>
          </p:nvPr>
        </p:nvSpPr>
        <p:spPr>
          <a:xfrm>
            <a:off x="457200" y="457200"/>
            <a:ext cx="11277600" cy="332399"/>
          </a:xfrm>
        </p:spPr>
        <p:txBody>
          <a:bodyPr>
            <a:spAutoFit/>
          </a:bodyPr>
          <a:lstStyle>
            <a:lvl1pPr>
              <a:defRPr sz="2400">
                <a:solidFill>
                  <a:schemeClr val="accent1"/>
                </a:solidFill>
              </a:defRPr>
            </a:lvl1pPr>
          </a:lstStyle>
          <a:p>
            <a:r>
              <a:rPr lang="en-US" dirty="0"/>
              <a:t>Click to edit title</a:t>
            </a:r>
          </a:p>
        </p:txBody>
      </p:sp>
      <p:sp>
        <p:nvSpPr>
          <p:cNvPr id="6" name="Content Placeholder 4">
            <a:extLst>
              <a:ext uri="{FF2B5EF4-FFF2-40B4-BE49-F238E27FC236}">
                <a16:creationId xmlns:a16="http://schemas.microsoft.com/office/drawing/2014/main" id="{EFB2AB4E-99EA-866B-42DB-AA6B0640E978}"/>
              </a:ext>
            </a:extLst>
          </p:cNvPr>
          <p:cNvSpPr>
            <a:spLocks noGrp="1"/>
          </p:cNvSpPr>
          <p:nvPr>
            <p:ph sz="quarter" idx="13" hasCustomPrompt="1"/>
          </p:nvPr>
        </p:nvSpPr>
        <p:spPr>
          <a:xfrm>
            <a:off x="457200" y="1447800"/>
            <a:ext cx="7518400" cy="4716463"/>
          </a:xfrm>
        </p:spPr>
        <p:txBody>
          <a:bodyPr rIns="0" numCol="3" spcCol="365760"/>
          <a:lstStyle>
            <a:lvl1pPr marL="0" indent="0">
              <a:lnSpc>
                <a:spcPct val="110000"/>
              </a:lnSpc>
              <a:spcBef>
                <a:spcPts val="600"/>
              </a:spcBef>
              <a:spcAft>
                <a:spcPts val="0"/>
              </a:spcAft>
              <a:buClrTx/>
              <a:buFont typeface="Arial" panose="020B0604020202020204" pitchFamily="34" charset="0"/>
              <a:buNone/>
              <a:defRPr sz="1000" b="0" cap="none" spc="0" baseline="0">
                <a:solidFill>
                  <a:schemeClr val="tx2"/>
                </a:solidFill>
                <a:latin typeface="+mn-lt"/>
              </a:defRPr>
            </a:lvl1pPr>
            <a:lvl2pPr marL="234950" indent="-112713">
              <a:lnSpc>
                <a:spcPct val="110000"/>
              </a:lnSpc>
              <a:spcBef>
                <a:spcPts val="600"/>
              </a:spcBef>
              <a:spcAft>
                <a:spcPts val="0"/>
              </a:spcAft>
              <a:buClrTx/>
              <a:buSzPct val="100000"/>
              <a:buFont typeface="Arial" panose="020B0604020202020204" pitchFamily="34" charset="0"/>
              <a:buChar char="•"/>
              <a:tabLst/>
              <a:defRPr sz="900">
                <a:solidFill>
                  <a:schemeClr val="tx2"/>
                </a:solidFill>
                <a:latin typeface="+mn-lt"/>
              </a:defRPr>
            </a:lvl2pPr>
            <a:lvl3pPr marL="0" indent="0">
              <a:lnSpc>
                <a:spcPct val="100000"/>
              </a:lnSpc>
              <a:spcBef>
                <a:spcPts val="1200"/>
              </a:spcBef>
              <a:spcAft>
                <a:spcPts val="0"/>
              </a:spcAft>
              <a:buClrTx/>
              <a:buSzPct val="90000"/>
              <a:buFont typeface="Arial" panose="020B0604020202020204" pitchFamily="34" charset="0"/>
              <a:buNone/>
              <a:tabLst/>
              <a:defRPr sz="1000" b="1" cap="none" spc="0" baseline="0">
                <a:solidFill>
                  <a:schemeClr val="accent2"/>
                </a:solidFill>
                <a:latin typeface="+mn-lt"/>
              </a:defRPr>
            </a:lvl3pPr>
            <a:lvl4pPr marL="458788" indent="-109538">
              <a:lnSpc>
                <a:spcPct val="110000"/>
              </a:lnSpc>
              <a:spcAft>
                <a:spcPts val="1200"/>
              </a:spcAft>
              <a:buClrTx/>
              <a:buSzPct val="90000"/>
              <a:buFont typeface="Arial" panose="020B0604020202020204" pitchFamily="34" charset="0"/>
              <a:buChar char="-"/>
              <a:tabLst/>
              <a:defRPr sz="800">
                <a:solidFill>
                  <a:schemeClr val="tx2"/>
                </a:solidFill>
                <a:latin typeface="+mn-lt"/>
              </a:defRPr>
            </a:lvl4pPr>
            <a:lvl5pPr marL="688975" indent="-109538">
              <a:lnSpc>
                <a:spcPct val="120000"/>
              </a:lnSpc>
              <a:spcAft>
                <a:spcPts val="1200"/>
              </a:spcAft>
              <a:buClrTx/>
              <a:buSzPct val="90000"/>
              <a:buFont typeface="Arial" panose="020B0604020202020204" pitchFamily="34" charset="0"/>
              <a:buChar char="-"/>
              <a:tabLst/>
              <a:defRPr sz="600">
                <a:solidFill>
                  <a:schemeClr val="tx2"/>
                </a:solidFill>
              </a:defRPr>
            </a:lvl5pPr>
          </a:lstStyle>
          <a:p>
            <a:pPr lvl="0"/>
            <a:r>
              <a:rPr lang="en-US" dirty="0"/>
              <a:t>Avoid bullets as a general rule</a:t>
            </a:r>
          </a:p>
          <a:p>
            <a:pPr lvl="1"/>
            <a:r>
              <a:rPr lang="en-US" dirty="0"/>
              <a:t>Second level (bullets)</a:t>
            </a:r>
          </a:p>
          <a:p>
            <a:pPr lvl="2"/>
            <a:r>
              <a:rPr lang="en-US" dirty="0"/>
              <a:t>Third level (subhead)</a:t>
            </a:r>
          </a:p>
          <a:p>
            <a:pPr lvl="3"/>
            <a:r>
              <a:rPr lang="en-US" dirty="0"/>
              <a:t>Fourth level</a:t>
            </a:r>
          </a:p>
        </p:txBody>
      </p:sp>
      <p:sp>
        <p:nvSpPr>
          <p:cNvPr id="8" name="Date Placeholder 7">
            <a:extLst>
              <a:ext uri="{FF2B5EF4-FFF2-40B4-BE49-F238E27FC236}">
                <a16:creationId xmlns:a16="http://schemas.microsoft.com/office/drawing/2014/main" id="{49FBA165-B4C4-9560-3B73-D4440E1274B4}"/>
              </a:ext>
            </a:extLst>
          </p:cNvPr>
          <p:cNvSpPr>
            <a:spLocks noGrp="1"/>
          </p:cNvSpPr>
          <p:nvPr>
            <p:ph type="dt" sz="half" idx="14"/>
          </p:nvPr>
        </p:nvSpPr>
        <p:spPr/>
        <p:txBody>
          <a:bodyPr/>
          <a:lstStyle/>
          <a:p>
            <a:fld id="{8EB84BCC-F734-8048-8197-BE14B7B6EE4C}" type="datetime1">
              <a:rPr lang="en-US" smtClean="0"/>
              <a:t>5/19/2025</a:t>
            </a:fld>
            <a:endParaRPr lang="en-US" dirty="0"/>
          </a:p>
        </p:txBody>
      </p:sp>
      <p:sp>
        <p:nvSpPr>
          <p:cNvPr id="9" name="Footer Placeholder 8">
            <a:extLst>
              <a:ext uri="{FF2B5EF4-FFF2-40B4-BE49-F238E27FC236}">
                <a16:creationId xmlns:a16="http://schemas.microsoft.com/office/drawing/2014/main" id="{355393B2-66D7-C532-B4ED-1C7095A892B2}"/>
              </a:ext>
            </a:extLst>
          </p:cNvPr>
          <p:cNvSpPr>
            <a:spLocks noGrp="1"/>
          </p:cNvSpPr>
          <p:nvPr>
            <p:ph type="ftr" sz="quarter" idx="15"/>
          </p:nvPr>
        </p:nvSpPr>
        <p:spPr/>
        <p:txBody>
          <a:bodyPr/>
          <a:lstStyle/>
          <a:p>
            <a:r>
              <a:rPr lang="en-US" dirty="0"/>
              <a:t>© 2024 Cognizant | Private</a:t>
            </a:r>
          </a:p>
        </p:txBody>
      </p:sp>
      <p:sp>
        <p:nvSpPr>
          <p:cNvPr id="10" name="Slide Number Placeholder 9">
            <a:extLst>
              <a:ext uri="{FF2B5EF4-FFF2-40B4-BE49-F238E27FC236}">
                <a16:creationId xmlns:a16="http://schemas.microsoft.com/office/drawing/2014/main" id="{3E96471B-AF2B-8429-A5BE-4098F30AC55D}"/>
              </a:ext>
            </a:extLst>
          </p:cNvPr>
          <p:cNvSpPr>
            <a:spLocks noGrp="1"/>
          </p:cNvSpPr>
          <p:nvPr>
            <p:ph type="sldNum" sz="quarter" idx="16"/>
          </p:nvPr>
        </p:nvSpPr>
        <p:spPr/>
        <p:txBody>
          <a:bodyPr/>
          <a:lstStyle/>
          <a:p>
            <a:fld id="{38826FC0-333C-E549-9FA3-0EE43DF298A3}" type="slidenum">
              <a:rPr lang="en-US" smtClean="0"/>
              <a:pPr/>
              <a:t>‹#›</a:t>
            </a:fld>
            <a:endParaRPr lang="en-US" dirty="0"/>
          </a:p>
        </p:txBody>
      </p:sp>
      <p:sp>
        <p:nvSpPr>
          <p:cNvPr id="11" name="Picture Placeholder 6">
            <a:extLst>
              <a:ext uri="{FF2B5EF4-FFF2-40B4-BE49-F238E27FC236}">
                <a16:creationId xmlns:a16="http://schemas.microsoft.com/office/drawing/2014/main" id="{FF811353-C714-762F-1AAE-32044BE7B552}"/>
              </a:ext>
            </a:extLst>
          </p:cNvPr>
          <p:cNvSpPr>
            <a:spLocks noGrp="1" noChangeAspect="1"/>
          </p:cNvSpPr>
          <p:nvPr>
            <p:ph type="pic" sz="quarter" idx="22" hasCustomPrompt="1"/>
          </p:nvPr>
        </p:nvSpPr>
        <p:spPr>
          <a:xfrm>
            <a:off x="8305800" y="1447800"/>
            <a:ext cx="3429000" cy="4716463"/>
          </a:xfrm>
          <a:solidFill>
            <a:srgbClr val="ECECEB"/>
          </a:solidFill>
        </p:spPr>
        <p:txBody>
          <a:bodyPr bIns="914400" anchor="ctr">
            <a:normAutofit/>
          </a:bodyPr>
          <a:lstStyle>
            <a:lvl1pPr marL="0" indent="0" algn="ctr">
              <a:buNone/>
              <a:defRPr sz="1100">
                <a:solidFill>
                  <a:schemeClr val="tx1"/>
                </a:solidFill>
              </a:defRPr>
            </a:lvl1pPr>
          </a:lstStyle>
          <a:p>
            <a:r>
              <a:rPr lang="en-US" dirty="0"/>
              <a:t>Click icon, drag, or paste to add picture</a:t>
            </a:r>
          </a:p>
        </p:txBody>
      </p:sp>
    </p:spTree>
    <p:extLst>
      <p:ext uri="{BB962C8B-B14F-4D97-AF65-F5344CB8AC3E}">
        <p14:creationId xmlns:p14="http://schemas.microsoft.com/office/powerpoint/2010/main" val="3348821603"/>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Print layou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D29CC-5BBF-E264-6E6C-26877D619090}"/>
              </a:ext>
            </a:extLst>
          </p:cNvPr>
          <p:cNvSpPr>
            <a:spLocks noGrp="1"/>
          </p:cNvSpPr>
          <p:nvPr>
            <p:ph type="title" hasCustomPrompt="1"/>
          </p:nvPr>
        </p:nvSpPr>
        <p:spPr>
          <a:xfrm>
            <a:off x="457200" y="457200"/>
            <a:ext cx="11277600" cy="332399"/>
          </a:xfrm>
        </p:spPr>
        <p:txBody>
          <a:bodyPr>
            <a:spAutoFit/>
          </a:bodyPr>
          <a:lstStyle>
            <a:lvl1pPr>
              <a:defRPr sz="2400">
                <a:solidFill>
                  <a:schemeClr val="accent1"/>
                </a:solidFill>
              </a:defRPr>
            </a:lvl1pPr>
          </a:lstStyle>
          <a:p>
            <a:r>
              <a:rPr lang="en-US" dirty="0"/>
              <a:t>Click to edit title</a:t>
            </a:r>
          </a:p>
        </p:txBody>
      </p:sp>
      <p:sp>
        <p:nvSpPr>
          <p:cNvPr id="9" name="Content Placeholder 11">
            <a:extLst>
              <a:ext uri="{FF2B5EF4-FFF2-40B4-BE49-F238E27FC236}">
                <a16:creationId xmlns:a16="http://schemas.microsoft.com/office/drawing/2014/main" id="{259B0F51-32FC-A168-2D3A-C5941F904A9A}"/>
              </a:ext>
            </a:extLst>
          </p:cNvPr>
          <p:cNvSpPr>
            <a:spLocks noGrp="1"/>
          </p:cNvSpPr>
          <p:nvPr>
            <p:ph sz="quarter" idx="15" hasCustomPrompt="1"/>
          </p:nvPr>
        </p:nvSpPr>
        <p:spPr>
          <a:xfrm>
            <a:off x="8305800" y="1447800"/>
            <a:ext cx="3429000" cy="4716463"/>
          </a:xfrm>
          <a:noFill/>
        </p:spPr>
        <p:txBody>
          <a:bodyPr bIns="1280160" anchor="ctr" anchorCtr="0"/>
          <a:lstStyle>
            <a:lvl1pPr marL="0" indent="0" algn="ctr">
              <a:buNone/>
              <a:defRPr sz="1100">
                <a:solidFill>
                  <a:schemeClr val="tx1"/>
                </a:solidFill>
              </a:defRPr>
            </a:lvl1pPr>
          </a:lstStyle>
          <a:p>
            <a:pPr lvl="0"/>
            <a:r>
              <a:rPr lang="en-US" dirty="0"/>
              <a:t>Click to add content</a:t>
            </a:r>
          </a:p>
        </p:txBody>
      </p:sp>
      <p:sp>
        <p:nvSpPr>
          <p:cNvPr id="6" name="Content Placeholder 4">
            <a:extLst>
              <a:ext uri="{FF2B5EF4-FFF2-40B4-BE49-F238E27FC236}">
                <a16:creationId xmlns:a16="http://schemas.microsoft.com/office/drawing/2014/main" id="{E6871F2F-0300-3464-E2A2-7AF48ACCDA0E}"/>
              </a:ext>
            </a:extLst>
          </p:cNvPr>
          <p:cNvSpPr>
            <a:spLocks noGrp="1"/>
          </p:cNvSpPr>
          <p:nvPr>
            <p:ph sz="quarter" idx="13" hasCustomPrompt="1"/>
          </p:nvPr>
        </p:nvSpPr>
        <p:spPr>
          <a:xfrm>
            <a:off x="457200" y="1447800"/>
            <a:ext cx="7518400" cy="4716463"/>
          </a:xfrm>
        </p:spPr>
        <p:txBody>
          <a:bodyPr rIns="0" numCol="3" spcCol="365760"/>
          <a:lstStyle>
            <a:lvl1pPr marL="0" indent="0">
              <a:lnSpc>
                <a:spcPct val="110000"/>
              </a:lnSpc>
              <a:spcBef>
                <a:spcPts val="600"/>
              </a:spcBef>
              <a:spcAft>
                <a:spcPts val="0"/>
              </a:spcAft>
              <a:buClrTx/>
              <a:buFont typeface="Arial" panose="020B0604020202020204" pitchFamily="34" charset="0"/>
              <a:buNone/>
              <a:defRPr sz="1000" b="0" cap="none" spc="0" baseline="0">
                <a:solidFill>
                  <a:schemeClr val="tx2"/>
                </a:solidFill>
                <a:latin typeface="+mn-lt"/>
              </a:defRPr>
            </a:lvl1pPr>
            <a:lvl2pPr marL="234950" indent="-112713">
              <a:lnSpc>
                <a:spcPct val="110000"/>
              </a:lnSpc>
              <a:spcBef>
                <a:spcPts val="600"/>
              </a:spcBef>
              <a:spcAft>
                <a:spcPts val="0"/>
              </a:spcAft>
              <a:buClrTx/>
              <a:buSzPct val="100000"/>
              <a:buFont typeface="Arial" panose="020B0604020202020204" pitchFamily="34" charset="0"/>
              <a:buChar char="•"/>
              <a:tabLst/>
              <a:defRPr sz="900">
                <a:solidFill>
                  <a:schemeClr val="tx2"/>
                </a:solidFill>
                <a:latin typeface="+mn-lt"/>
              </a:defRPr>
            </a:lvl2pPr>
            <a:lvl3pPr marL="0" indent="0">
              <a:lnSpc>
                <a:spcPct val="100000"/>
              </a:lnSpc>
              <a:spcBef>
                <a:spcPts val="1200"/>
              </a:spcBef>
              <a:spcAft>
                <a:spcPts val="0"/>
              </a:spcAft>
              <a:buClrTx/>
              <a:buSzPct val="90000"/>
              <a:buFont typeface="Arial" panose="020B0604020202020204" pitchFamily="34" charset="0"/>
              <a:buNone/>
              <a:tabLst/>
              <a:defRPr sz="1000" b="1" cap="none" spc="0" baseline="0">
                <a:solidFill>
                  <a:schemeClr val="accent2"/>
                </a:solidFill>
                <a:latin typeface="+mn-lt"/>
              </a:defRPr>
            </a:lvl3pPr>
            <a:lvl4pPr marL="458788" indent="-109538">
              <a:lnSpc>
                <a:spcPct val="110000"/>
              </a:lnSpc>
              <a:spcAft>
                <a:spcPts val="1200"/>
              </a:spcAft>
              <a:buClrTx/>
              <a:buSzPct val="90000"/>
              <a:buFont typeface="Arial" panose="020B0604020202020204" pitchFamily="34" charset="0"/>
              <a:buChar char="-"/>
              <a:tabLst/>
              <a:defRPr sz="800">
                <a:solidFill>
                  <a:schemeClr val="tx2"/>
                </a:solidFill>
                <a:latin typeface="+mn-lt"/>
              </a:defRPr>
            </a:lvl4pPr>
            <a:lvl5pPr marL="688975" indent="-109538">
              <a:lnSpc>
                <a:spcPct val="120000"/>
              </a:lnSpc>
              <a:spcAft>
                <a:spcPts val="1200"/>
              </a:spcAft>
              <a:buClrTx/>
              <a:buSzPct val="90000"/>
              <a:buFont typeface="Arial" panose="020B0604020202020204" pitchFamily="34" charset="0"/>
              <a:buChar char="-"/>
              <a:tabLst/>
              <a:defRPr sz="600">
                <a:solidFill>
                  <a:schemeClr val="tx2"/>
                </a:solidFill>
              </a:defRPr>
            </a:lvl5pPr>
          </a:lstStyle>
          <a:p>
            <a:pPr lvl="0"/>
            <a:r>
              <a:rPr lang="en-US" dirty="0"/>
              <a:t>Avoid bullets as a general rule</a:t>
            </a:r>
          </a:p>
          <a:p>
            <a:pPr lvl="1"/>
            <a:r>
              <a:rPr lang="en-US" dirty="0"/>
              <a:t>Second level (bullets)</a:t>
            </a:r>
          </a:p>
          <a:p>
            <a:pPr lvl="2"/>
            <a:r>
              <a:rPr lang="en-US" dirty="0"/>
              <a:t>Third level (subhead)</a:t>
            </a:r>
          </a:p>
          <a:p>
            <a:pPr lvl="3"/>
            <a:r>
              <a:rPr lang="en-US" dirty="0"/>
              <a:t>Fourth level</a:t>
            </a:r>
          </a:p>
        </p:txBody>
      </p:sp>
      <p:sp>
        <p:nvSpPr>
          <p:cNvPr id="7" name="Date Placeholder 6">
            <a:extLst>
              <a:ext uri="{FF2B5EF4-FFF2-40B4-BE49-F238E27FC236}">
                <a16:creationId xmlns:a16="http://schemas.microsoft.com/office/drawing/2014/main" id="{E7F5A834-2BF7-D718-8760-B751F1362C5B}"/>
              </a:ext>
            </a:extLst>
          </p:cNvPr>
          <p:cNvSpPr>
            <a:spLocks noGrp="1"/>
          </p:cNvSpPr>
          <p:nvPr>
            <p:ph type="dt" sz="half" idx="16"/>
          </p:nvPr>
        </p:nvSpPr>
        <p:spPr/>
        <p:txBody>
          <a:bodyPr/>
          <a:lstStyle/>
          <a:p>
            <a:fld id="{8EB84BCC-F734-8048-8197-BE14B7B6EE4C}" type="datetime1">
              <a:rPr lang="en-US" smtClean="0"/>
              <a:t>5/19/2025</a:t>
            </a:fld>
            <a:endParaRPr lang="en-US" dirty="0"/>
          </a:p>
        </p:txBody>
      </p:sp>
      <p:sp>
        <p:nvSpPr>
          <p:cNvPr id="8" name="Footer Placeholder 7">
            <a:extLst>
              <a:ext uri="{FF2B5EF4-FFF2-40B4-BE49-F238E27FC236}">
                <a16:creationId xmlns:a16="http://schemas.microsoft.com/office/drawing/2014/main" id="{BAD15E00-493E-DA78-52D5-886D4490A1D0}"/>
              </a:ext>
            </a:extLst>
          </p:cNvPr>
          <p:cNvSpPr>
            <a:spLocks noGrp="1"/>
          </p:cNvSpPr>
          <p:nvPr>
            <p:ph type="ftr" sz="quarter" idx="17"/>
          </p:nvPr>
        </p:nvSpPr>
        <p:spPr/>
        <p:txBody>
          <a:bodyPr/>
          <a:lstStyle/>
          <a:p>
            <a:r>
              <a:rPr lang="en-US" dirty="0"/>
              <a:t>© 2024 Cognizant | Private</a:t>
            </a:r>
          </a:p>
        </p:txBody>
      </p:sp>
      <p:sp>
        <p:nvSpPr>
          <p:cNvPr id="10" name="Slide Number Placeholder 9">
            <a:extLst>
              <a:ext uri="{FF2B5EF4-FFF2-40B4-BE49-F238E27FC236}">
                <a16:creationId xmlns:a16="http://schemas.microsoft.com/office/drawing/2014/main" id="{A2550889-1E0E-444C-2EB8-5E1C1E1649C8}"/>
              </a:ext>
            </a:extLst>
          </p:cNvPr>
          <p:cNvSpPr>
            <a:spLocks noGrp="1"/>
          </p:cNvSpPr>
          <p:nvPr>
            <p:ph type="sldNum" sz="quarter" idx="18"/>
          </p:nvPr>
        </p:nvSpPr>
        <p:spPr/>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2311534029"/>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Print layou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D29CC-5BBF-E264-6E6C-26877D619090}"/>
              </a:ext>
            </a:extLst>
          </p:cNvPr>
          <p:cNvSpPr>
            <a:spLocks noGrp="1"/>
          </p:cNvSpPr>
          <p:nvPr>
            <p:ph type="title" hasCustomPrompt="1"/>
          </p:nvPr>
        </p:nvSpPr>
        <p:spPr>
          <a:xfrm>
            <a:off x="457200" y="457200"/>
            <a:ext cx="11277600" cy="332399"/>
          </a:xfrm>
        </p:spPr>
        <p:txBody>
          <a:bodyPr>
            <a:spAutoFit/>
          </a:bodyPr>
          <a:lstStyle>
            <a:lvl1pPr>
              <a:defRPr sz="2400">
                <a:solidFill>
                  <a:schemeClr val="accent1"/>
                </a:solidFill>
              </a:defRPr>
            </a:lvl1pPr>
          </a:lstStyle>
          <a:p>
            <a:r>
              <a:rPr lang="en-US" dirty="0"/>
              <a:t>Click to edit title</a:t>
            </a:r>
          </a:p>
        </p:txBody>
      </p:sp>
      <p:sp>
        <p:nvSpPr>
          <p:cNvPr id="7" name="Text Placeholder 9">
            <a:extLst>
              <a:ext uri="{FF2B5EF4-FFF2-40B4-BE49-F238E27FC236}">
                <a16:creationId xmlns:a16="http://schemas.microsoft.com/office/drawing/2014/main" id="{A497A1BE-986B-0BD6-76A5-85ABDFBA41E0}"/>
              </a:ext>
            </a:extLst>
          </p:cNvPr>
          <p:cNvSpPr>
            <a:spLocks noGrp="1"/>
          </p:cNvSpPr>
          <p:nvPr>
            <p:ph type="body" sz="quarter" idx="16" hasCustomPrompt="1"/>
          </p:nvPr>
        </p:nvSpPr>
        <p:spPr>
          <a:xfrm>
            <a:off x="8446381" y="2016681"/>
            <a:ext cx="3291841" cy="337080"/>
          </a:xfrm>
          <a:noFill/>
        </p:spPr>
        <p:txBody>
          <a:bodyPr wrap="square" lIns="0" tIns="0" rIns="0" bIns="0">
            <a:spAutoFit/>
          </a:bodyPr>
          <a:lstStyle>
            <a:lvl1pPr marL="0" indent="0">
              <a:lnSpc>
                <a:spcPct val="110000"/>
              </a:lnSpc>
              <a:spcBef>
                <a:spcPts val="1200"/>
              </a:spcBef>
              <a:buNone/>
              <a:defRPr sz="1100">
                <a:solidFill>
                  <a:schemeClr val="accent1"/>
                </a:solidFill>
              </a:defRPr>
            </a:lvl1pPr>
            <a:lvl2pPr marL="12700" marR="0" indent="0" algn="l" defTabSz="914171" rtl="0" eaLnBrk="1" fontAlgn="auto" latinLnBrk="0" hangingPunct="1">
              <a:lnSpc>
                <a:spcPct val="110000"/>
              </a:lnSpc>
              <a:spcBef>
                <a:spcPts val="1200"/>
              </a:spcBef>
              <a:spcAft>
                <a:spcPts val="1200"/>
              </a:spcAft>
              <a:buClr>
                <a:schemeClr val="accent1"/>
              </a:buClr>
              <a:buSzTx/>
              <a:buFont typeface="Arial" panose="020B0604020202020204" pitchFamily="34" charset="0"/>
              <a:buNone/>
              <a:tabLst/>
              <a:defRPr sz="900" i="1">
                <a:solidFill>
                  <a:schemeClr val="tx2"/>
                </a:solidFill>
              </a:defRPr>
            </a:lvl2pPr>
            <a:lvl3pPr marL="9525" indent="619125">
              <a:buFontTx/>
              <a:buNone/>
              <a:tabLst/>
              <a:defRPr sz="900"/>
            </a:lvl3pPr>
          </a:lstStyle>
          <a:p>
            <a:pPr lvl="0"/>
            <a:r>
              <a:rPr lang="en-US" dirty="0"/>
              <a:t>Click to edit text</a:t>
            </a:r>
          </a:p>
          <a:p>
            <a:pPr marL="12700" marR="0" lvl="1" indent="0" algn="l" defTabSz="914171" rtl="0" eaLnBrk="1" fontAlgn="auto" latinLnBrk="0" hangingPunct="1">
              <a:lnSpc>
                <a:spcPct val="120000"/>
              </a:lnSpc>
              <a:spcBef>
                <a:spcPts val="0"/>
              </a:spcBef>
              <a:spcAft>
                <a:spcPts val="1200"/>
              </a:spcAft>
              <a:buClr>
                <a:schemeClr val="accent1"/>
              </a:buClr>
              <a:buSzTx/>
              <a:buFont typeface="Arial" panose="020B0604020202020204" pitchFamily="34" charset="0"/>
              <a:buNone/>
              <a:tabLst/>
              <a:defRPr/>
            </a:pPr>
            <a:r>
              <a:rPr lang="en-US" dirty="0"/>
              <a:t>Click to edit text</a:t>
            </a:r>
          </a:p>
        </p:txBody>
      </p:sp>
      <p:cxnSp>
        <p:nvCxnSpPr>
          <p:cNvPr id="8" name="Straight Connector 7">
            <a:extLst>
              <a:ext uri="{FF2B5EF4-FFF2-40B4-BE49-F238E27FC236}">
                <a16:creationId xmlns:a16="http://schemas.microsoft.com/office/drawing/2014/main" id="{6CF16D66-A061-BB80-4196-FA88563E9FC5}"/>
              </a:ext>
            </a:extLst>
          </p:cNvPr>
          <p:cNvCxnSpPr>
            <a:cxnSpLocks noChangeAspect="1"/>
          </p:cNvCxnSpPr>
          <p:nvPr userDrawn="1"/>
        </p:nvCxnSpPr>
        <p:spPr>
          <a:xfrm>
            <a:off x="8446383" y="1455541"/>
            <a:ext cx="3154680" cy="0"/>
          </a:xfrm>
          <a:prstGeom prst="line">
            <a:avLst/>
          </a:prstGeom>
          <a:ln w="12700" cap="sq">
            <a:solidFill>
              <a:schemeClr val="accent1"/>
            </a:solidFill>
          </a:ln>
          <a:effectLst/>
        </p:spPr>
        <p:style>
          <a:lnRef idx="2">
            <a:schemeClr val="accent1"/>
          </a:lnRef>
          <a:fillRef idx="0">
            <a:schemeClr val="accent1"/>
          </a:fillRef>
          <a:effectRef idx="1">
            <a:schemeClr val="accent1"/>
          </a:effectRef>
          <a:fontRef idx="minor">
            <a:schemeClr val="tx1"/>
          </a:fontRef>
        </p:style>
      </p:cxnSp>
      <p:sp>
        <p:nvSpPr>
          <p:cNvPr id="12" name="Content Placeholder 4">
            <a:extLst>
              <a:ext uri="{FF2B5EF4-FFF2-40B4-BE49-F238E27FC236}">
                <a16:creationId xmlns:a16="http://schemas.microsoft.com/office/drawing/2014/main" id="{443B4273-80BC-4D4B-45D3-71EA235891DD}"/>
              </a:ext>
            </a:extLst>
          </p:cNvPr>
          <p:cNvSpPr>
            <a:spLocks noGrp="1"/>
          </p:cNvSpPr>
          <p:nvPr>
            <p:ph sz="quarter" idx="13" hasCustomPrompt="1"/>
          </p:nvPr>
        </p:nvSpPr>
        <p:spPr>
          <a:xfrm>
            <a:off x="457200" y="1447800"/>
            <a:ext cx="7518400" cy="4716463"/>
          </a:xfrm>
        </p:spPr>
        <p:txBody>
          <a:bodyPr rIns="0" numCol="3" spcCol="365760"/>
          <a:lstStyle>
            <a:lvl1pPr marL="0" indent="0">
              <a:lnSpc>
                <a:spcPct val="110000"/>
              </a:lnSpc>
              <a:spcBef>
                <a:spcPts val="600"/>
              </a:spcBef>
              <a:spcAft>
                <a:spcPts val="0"/>
              </a:spcAft>
              <a:buClrTx/>
              <a:buFont typeface="Arial" panose="020B0604020202020204" pitchFamily="34" charset="0"/>
              <a:buNone/>
              <a:defRPr sz="1000" b="0" cap="none" spc="0" baseline="0">
                <a:solidFill>
                  <a:schemeClr val="tx2"/>
                </a:solidFill>
                <a:latin typeface="+mj-lt"/>
              </a:defRPr>
            </a:lvl1pPr>
            <a:lvl2pPr marL="234950" indent="-112713">
              <a:lnSpc>
                <a:spcPct val="110000"/>
              </a:lnSpc>
              <a:spcBef>
                <a:spcPts val="600"/>
              </a:spcBef>
              <a:spcAft>
                <a:spcPts val="0"/>
              </a:spcAft>
              <a:buClrTx/>
              <a:buSzPct val="100000"/>
              <a:buFont typeface="Arial" panose="020B0604020202020204" pitchFamily="34" charset="0"/>
              <a:buChar char="•"/>
              <a:tabLst/>
              <a:defRPr sz="900">
                <a:solidFill>
                  <a:schemeClr val="tx2"/>
                </a:solidFill>
              </a:defRPr>
            </a:lvl2pPr>
            <a:lvl3pPr marL="0" indent="0">
              <a:lnSpc>
                <a:spcPct val="100000"/>
              </a:lnSpc>
              <a:spcBef>
                <a:spcPts val="1200"/>
              </a:spcBef>
              <a:spcAft>
                <a:spcPts val="0"/>
              </a:spcAft>
              <a:buClrTx/>
              <a:buSzPct val="90000"/>
              <a:buFont typeface="Arial" panose="020B0604020202020204" pitchFamily="34" charset="0"/>
              <a:buNone/>
              <a:tabLst/>
              <a:defRPr sz="1000" b="1" cap="none" spc="0" baseline="0">
                <a:solidFill>
                  <a:schemeClr val="accent2"/>
                </a:solidFill>
              </a:defRPr>
            </a:lvl3pPr>
            <a:lvl4pPr marL="458788" indent="-109538">
              <a:lnSpc>
                <a:spcPct val="110000"/>
              </a:lnSpc>
              <a:spcAft>
                <a:spcPts val="1200"/>
              </a:spcAft>
              <a:buClrTx/>
              <a:buSzPct val="90000"/>
              <a:buFont typeface="Arial" panose="020B0604020202020204" pitchFamily="34" charset="0"/>
              <a:buChar char="-"/>
              <a:tabLst/>
              <a:defRPr sz="800">
                <a:solidFill>
                  <a:schemeClr val="tx2"/>
                </a:solidFill>
              </a:defRPr>
            </a:lvl4pPr>
            <a:lvl5pPr marL="688975" indent="-109538">
              <a:lnSpc>
                <a:spcPct val="120000"/>
              </a:lnSpc>
              <a:spcAft>
                <a:spcPts val="1200"/>
              </a:spcAft>
              <a:buClrTx/>
              <a:buSzPct val="90000"/>
              <a:buFont typeface="Arial" panose="020B0604020202020204" pitchFamily="34" charset="0"/>
              <a:buChar char="-"/>
              <a:tabLst/>
              <a:defRPr sz="600">
                <a:solidFill>
                  <a:schemeClr val="tx2"/>
                </a:solidFill>
              </a:defRPr>
            </a:lvl5pPr>
          </a:lstStyle>
          <a:p>
            <a:pPr lvl="0"/>
            <a:r>
              <a:rPr lang="en-US" dirty="0"/>
              <a:t>Avoid bullets as a general rule</a:t>
            </a:r>
          </a:p>
          <a:p>
            <a:pPr lvl="1"/>
            <a:r>
              <a:rPr lang="en-US" dirty="0"/>
              <a:t>Second level (bullets)</a:t>
            </a:r>
          </a:p>
          <a:p>
            <a:pPr lvl="2"/>
            <a:r>
              <a:rPr lang="en-US" dirty="0"/>
              <a:t>Third level (subhead)</a:t>
            </a:r>
          </a:p>
          <a:p>
            <a:pPr lvl="3"/>
            <a:r>
              <a:rPr lang="en-US" dirty="0"/>
              <a:t>Fourth level</a:t>
            </a:r>
          </a:p>
        </p:txBody>
      </p:sp>
      <p:sp>
        <p:nvSpPr>
          <p:cNvPr id="6" name="Date Placeholder 5">
            <a:extLst>
              <a:ext uri="{FF2B5EF4-FFF2-40B4-BE49-F238E27FC236}">
                <a16:creationId xmlns:a16="http://schemas.microsoft.com/office/drawing/2014/main" id="{A8D18051-2FD4-FBBA-DF0A-5AA5724D4CED}"/>
              </a:ext>
            </a:extLst>
          </p:cNvPr>
          <p:cNvSpPr>
            <a:spLocks noGrp="1"/>
          </p:cNvSpPr>
          <p:nvPr>
            <p:ph type="dt" sz="half" idx="17"/>
          </p:nvPr>
        </p:nvSpPr>
        <p:spPr/>
        <p:txBody>
          <a:bodyPr/>
          <a:lstStyle/>
          <a:p>
            <a:fld id="{8EB84BCC-F734-8048-8197-BE14B7B6EE4C}" type="datetime1">
              <a:rPr lang="en-US" smtClean="0"/>
              <a:t>5/19/2025</a:t>
            </a:fld>
            <a:endParaRPr lang="en-US" dirty="0"/>
          </a:p>
        </p:txBody>
      </p:sp>
      <p:sp>
        <p:nvSpPr>
          <p:cNvPr id="9" name="Footer Placeholder 8">
            <a:extLst>
              <a:ext uri="{FF2B5EF4-FFF2-40B4-BE49-F238E27FC236}">
                <a16:creationId xmlns:a16="http://schemas.microsoft.com/office/drawing/2014/main" id="{2674FFEF-C1C1-A6A5-579D-03460B4B7B4E}"/>
              </a:ext>
            </a:extLst>
          </p:cNvPr>
          <p:cNvSpPr>
            <a:spLocks noGrp="1"/>
          </p:cNvSpPr>
          <p:nvPr>
            <p:ph type="ftr" sz="quarter" idx="18"/>
          </p:nvPr>
        </p:nvSpPr>
        <p:spPr/>
        <p:txBody>
          <a:bodyPr/>
          <a:lstStyle/>
          <a:p>
            <a:r>
              <a:rPr lang="en-US" dirty="0"/>
              <a:t>© 2024 Cognizant | Private</a:t>
            </a:r>
          </a:p>
        </p:txBody>
      </p:sp>
      <p:sp>
        <p:nvSpPr>
          <p:cNvPr id="11" name="Slide Number Placeholder 10">
            <a:extLst>
              <a:ext uri="{FF2B5EF4-FFF2-40B4-BE49-F238E27FC236}">
                <a16:creationId xmlns:a16="http://schemas.microsoft.com/office/drawing/2014/main" id="{83CD4671-5EA7-FBFD-25EC-C2EB1310BC27}"/>
              </a:ext>
            </a:extLst>
          </p:cNvPr>
          <p:cNvSpPr>
            <a:spLocks noGrp="1"/>
          </p:cNvSpPr>
          <p:nvPr>
            <p:ph type="sldNum" sz="quarter" idx="19"/>
          </p:nvPr>
        </p:nvSpPr>
        <p:spPr/>
        <p:txBody>
          <a:bodyPr/>
          <a:lstStyle/>
          <a:p>
            <a:fld id="{38826FC0-333C-E549-9FA3-0EE43DF298A3}" type="slidenum">
              <a:rPr lang="en-US" smtClean="0"/>
              <a:pPr/>
              <a:t>‹#›</a:t>
            </a:fld>
            <a:endParaRPr lang="en-US" dirty="0"/>
          </a:p>
        </p:txBody>
      </p:sp>
      <p:sp>
        <p:nvSpPr>
          <p:cNvPr id="16" name="Freeform 15">
            <a:extLst>
              <a:ext uri="{FF2B5EF4-FFF2-40B4-BE49-F238E27FC236}">
                <a16:creationId xmlns:a16="http://schemas.microsoft.com/office/drawing/2014/main" id="{B4239B95-1BE5-65A8-8088-4245AFE6DC2A}"/>
              </a:ext>
            </a:extLst>
          </p:cNvPr>
          <p:cNvSpPr>
            <a:spLocks noChangeAspect="1"/>
          </p:cNvSpPr>
          <p:nvPr userDrawn="1"/>
        </p:nvSpPr>
        <p:spPr>
          <a:xfrm>
            <a:off x="8450629" y="1583574"/>
            <a:ext cx="292608" cy="297056"/>
          </a:xfrm>
          <a:custGeom>
            <a:avLst/>
            <a:gdLst>
              <a:gd name="connsiteX0" fmla="*/ 305136 w 336446"/>
              <a:gd name="connsiteY0" fmla="*/ 0 h 341560"/>
              <a:gd name="connsiteX1" fmla="*/ 336446 w 336446"/>
              <a:gd name="connsiteY1" fmla="*/ 49811 h 341560"/>
              <a:gd name="connsiteX2" fmla="*/ 278808 w 336446"/>
              <a:gd name="connsiteY2" fmla="*/ 98554 h 341560"/>
              <a:gd name="connsiteX3" fmla="*/ 258172 w 336446"/>
              <a:gd name="connsiteY3" fmla="*/ 192839 h 341560"/>
              <a:gd name="connsiteX4" fmla="*/ 325061 w 336446"/>
              <a:gd name="connsiteY4" fmla="*/ 192839 h 341560"/>
              <a:gd name="connsiteX5" fmla="*/ 325061 w 336446"/>
              <a:gd name="connsiteY5" fmla="*/ 341560 h 341560"/>
              <a:gd name="connsiteX6" fmla="*/ 187725 w 336446"/>
              <a:gd name="connsiteY6" fmla="*/ 341560 h 341560"/>
              <a:gd name="connsiteX7" fmla="*/ 187725 w 336446"/>
              <a:gd name="connsiteY7" fmla="*/ 224149 h 341560"/>
              <a:gd name="connsiteX8" fmla="*/ 210495 w 336446"/>
              <a:gd name="connsiteY8" fmla="*/ 86101 h 341560"/>
              <a:gd name="connsiteX9" fmla="*/ 305136 w 336446"/>
              <a:gd name="connsiteY9" fmla="*/ 0 h 341560"/>
              <a:gd name="connsiteX10" fmla="*/ 117411 w 336446"/>
              <a:gd name="connsiteY10" fmla="*/ 0 h 341560"/>
              <a:gd name="connsiteX11" fmla="*/ 148721 w 336446"/>
              <a:gd name="connsiteY11" fmla="*/ 49811 h 341560"/>
              <a:gd name="connsiteX12" fmla="*/ 91083 w 336446"/>
              <a:gd name="connsiteY12" fmla="*/ 98554 h 341560"/>
              <a:gd name="connsiteX13" fmla="*/ 70447 w 336446"/>
              <a:gd name="connsiteY13" fmla="*/ 192839 h 341560"/>
              <a:gd name="connsiteX14" fmla="*/ 137336 w 336446"/>
              <a:gd name="connsiteY14" fmla="*/ 192839 h 341560"/>
              <a:gd name="connsiteX15" fmla="*/ 137336 w 336446"/>
              <a:gd name="connsiteY15" fmla="*/ 341560 h 341560"/>
              <a:gd name="connsiteX16" fmla="*/ 0 w 336446"/>
              <a:gd name="connsiteY16" fmla="*/ 341560 h 341560"/>
              <a:gd name="connsiteX17" fmla="*/ 0 w 336446"/>
              <a:gd name="connsiteY17" fmla="*/ 224149 h 341560"/>
              <a:gd name="connsiteX18" fmla="*/ 22770 w 336446"/>
              <a:gd name="connsiteY18" fmla="*/ 86101 h 341560"/>
              <a:gd name="connsiteX19" fmla="*/ 117411 w 336446"/>
              <a:gd name="connsiteY19" fmla="*/ 0 h 341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336446" h="341560">
                <a:moveTo>
                  <a:pt x="305136" y="0"/>
                </a:moveTo>
                <a:lnTo>
                  <a:pt x="336446" y="49811"/>
                </a:lnTo>
                <a:cubicBezTo>
                  <a:pt x="310354" y="60722"/>
                  <a:pt x="291142" y="76969"/>
                  <a:pt x="278808" y="98554"/>
                </a:cubicBezTo>
                <a:cubicBezTo>
                  <a:pt x="266473" y="120139"/>
                  <a:pt x="259595" y="151567"/>
                  <a:pt x="258172" y="192839"/>
                </a:cubicBezTo>
                <a:lnTo>
                  <a:pt x="325061" y="192839"/>
                </a:lnTo>
                <a:lnTo>
                  <a:pt x="325061" y="341560"/>
                </a:lnTo>
                <a:lnTo>
                  <a:pt x="187725" y="341560"/>
                </a:lnTo>
                <a:lnTo>
                  <a:pt x="187725" y="224149"/>
                </a:lnTo>
                <a:cubicBezTo>
                  <a:pt x="187725" y="160581"/>
                  <a:pt x="195315" y="114565"/>
                  <a:pt x="210495" y="86101"/>
                </a:cubicBezTo>
                <a:cubicBezTo>
                  <a:pt x="230420" y="48150"/>
                  <a:pt x="261967" y="19450"/>
                  <a:pt x="305136" y="0"/>
                </a:cubicBezTo>
                <a:close/>
                <a:moveTo>
                  <a:pt x="117411" y="0"/>
                </a:moveTo>
                <a:lnTo>
                  <a:pt x="148721" y="49811"/>
                </a:lnTo>
                <a:cubicBezTo>
                  <a:pt x="122629" y="60722"/>
                  <a:pt x="103417" y="76969"/>
                  <a:pt x="91083" y="98554"/>
                </a:cubicBezTo>
                <a:cubicBezTo>
                  <a:pt x="78748" y="120139"/>
                  <a:pt x="71870" y="151567"/>
                  <a:pt x="70447" y="192839"/>
                </a:cubicBezTo>
                <a:lnTo>
                  <a:pt x="137336" y="192839"/>
                </a:lnTo>
                <a:lnTo>
                  <a:pt x="137336" y="341560"/>
                </a:lnTo>
                <a:lnTo>
                  <a:pt x="0" y="341560"/>
                </a:lnTo>
                <a:lnTo>
                  <a:pt x="0" y="224149"/>
                </a:lnTo>
                <a:cubicBezTo>
                  <a:pt x="0" y="160581"/>
                  <a:pt x="7590" y="114565"/>
                  <a:pt x="22770" y="86101"/>
                </a:cubicBezTo>
                <a:cubicBezTo>
                  <a:pt x="42695" y="48150"/>
                  <a:pt x="74242" y="19450"/>
                  <a:pt x="117411" y="0"/>
                </a:cubicBezTo>
                <a:close/>
              </a:path>
            </a:pathLst>
          </a:cu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296466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p:cSld name="DO NOT USE">
    <p:bg>
      <p:bgPr>
        <a:solidFill>
          <a:srgbClr val="B81F2D"/>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13BE4D0-FD2D-17A7-0CB5-5D6CBED1C32D}"/>
              </a:ext>
            </a:extLst>
          </p:cNvPr>
          <p:cNvSpPr txBox="1"/>
          <p:nvPr/>
        </p:nvSpPr>
        <p:spPr>
          <a:xfrm>
            <a:off x="1581464" y="662092"/>
            <a:ext cx="9029075" cy="5533823"/>
          </a:xfrm>
          <a:prstGeom prst="rect">
            <a:avLst/>
          </a:prstGeom>
          <a:noFill/>
        </p:spPr>
        <p:txBody>
          <a:bodyPr wrap="none" lIns="0" tIns="0" rIns="0" bIns="0" rtlCol="0" anchor="ctr">
            <a:spAutoFit/>
          </a:bodyPr>
          <a:lstStyle/>
          <a:p>
            <a:pPr algn="ctr">
              <a:lnSpc>
                <a:spcPct val="80000"/>
              </a:lnSpc>
              <a:spcAft>
                <a:spcPts val="1200"/>
              </a:spcAft>
            </a:pPr>
            <a:r>
              <a:rPr lang="en-US" sz="9600" b="1" dirty="0">
                <a:solidFill>
                  <a:schemeClr val="bg1"/>
                </a:solidFill>
              </a:rPr>
              <a:t>DO NOT USE </a:t>
            </a:r>
            <a:br>
              <a:rPr lang="en-US" sz="9600" b="1" dirty="0">
                <a:solidFill>
                  <a:schemeClr val="bg1"/>
                </a:solidFill>
              </a:rPr>
            </a:br>
            <a:r>
              <a:rPr lang="en-US" sz="9600" b="1" dirty="0">
                <a:solidFill>
                  <a:schemeClr val="bg1"/>
                </a:solidFill>
              </a:rPr>
              <a:t>ANY LAYOUTS </a:t>
            </a:r>
            <a:br>
              <a:rPr lang="en-US" sz="9600" b="1" dirty="0">
                <a:solidFill>
                  <a:schemeClr val="bg1"/>
                </a:solidFill>
              </a:rPr>
            </a:br>
            <a:r>
              <a:rPr lang="en-US" sz="9600" b="1" dirty="0">
                <a:solidFill>
                  <a:schemeClr val="bg1"/>
                </a:solidFill>
              </a:rPr>
              <a:t>BEYOND </a:t>
            </a:r>
            <a:br>
              <a:rPr lang="en-US" sz="9600" b="1" dirty="0">
                <a:solidFill>
                  <a:schemeClr val="bg1"/>
                </a:solidFill>
              </a:rPr>
            </a:br>
            <a:r>
              <a:rPr lang="en-US" sz="9600" b="1" dirty="0">
                <a:solidFill>
                  <a:schemeClr val="bg1"/>
                </a:solidFill>
              </a:rPr>
              <a:t>THIS POINT</a:t>
            </a:r>
          </a:p>
          <a:p>
            <a:pPr algn="ctr">
              <a:lnSpc>
                <a:spcPct val="90000"/>
              </a:lnSpc>
              <a:spcAft>
                <a:spcPts val="2400"/>
              </a:spcAft>
            </a:pPr>
            <a:r>
              <a:rPr lang="en-US" sz="3600" b="0" i="1" dirty="0">
                <a:solidFill>
                  <a:schemeClr val="bg1"/>
                </a:solidFill>
              </a:rPr>
              <a:t>They are not a part of the official template</a:t>
            </a:r>
          </a:p>
        </p:txBody>
      </p:sp>
    </p:spTree>
    <p:extLst>
      <p:ext uri="{BB962C8B-B14F-4D97-AF65-F5344CB8AC3E}">
        <p14:creationId xmlns:p14="http://schemas.microsoft.com/office/powerpoint/2010/main" val="1199188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DIVIDERS">
    <p:bg>
      <p:bgPr>
        <a:solidFill>
          <a:schemeClr val="accent6">
            <a:lumMod val="10000"/>
          </a:schemeClr>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16FD177-B563-EFF3-1BBA-DFAD35B66ED2}"/>
              </a:ext>
            </a:extLst>
          </p:cNvPr>
          <p:cNvSpPr txBox="1"/>
          <p:nvPr/>
        </p:nvSpPr>
        <p:spPr>
          <a:xfrm>
            <a:off x="1068183" y="2407183"/>
            <a:ext cx="10055638" cy="2043636"/>
          </a:xfrm>
          <a:prstGeom prst="rect">
            <a:avLst/>
          </a:prstGeom>
          <a:noFill/>
        </p:spPr>
        <p:txBody>
          <a:bodyPr wrap="none" lIns="0" tIns="0" rIns="0" bIns="0" rtlCol="0" anchor="ctr">
            <a:spAutoFit/>
          </a:bodyPr>
          <a:lstStyle/>
          <a:p>
            <a:pPr marL="0" marR="0" lvl="0" indent="0" algn="ctr" defTabSz="914400" eaLnBrk="1" fontAlgn="auto" latinLnBrk="0" hangingPunct="1">
              <a:lnSpc>
                <a:spcPct val="80000"/>
              </a:lnSpc>
              <a:spcBef>
                <a:spcPts val="0"/>
              </a:spcBef>
              <a:spcAft>
                <a:spcPts val="0"/>
              </a:spcAft>
              <a:buClrTx/>
              <a:buSzTx/>
              <a:buFontTx/>
              <a:buNone/>
              <a:tabLst/>
              <a:defRPr/>
            </a:pPr>
            <a:r>
              <a:rPr kumimoji="0" lang="en-US" sz="16600" b="1" i="0" u="none" strike="noStrike" kern="0" cap="none" spc="0" normalizeH="0" baseline="0" noProof="0" dirty="0">
                <a:ln>
                  <a:noFill/>
                </a:ln>
                <a:solidFill>
                  <a:srgbClr val="FFFFFF"/>
                </a:solidFill>
                <a:effectLst/>
                <a:uLnTx/>
                <a:uFillTx/>
              </a:rPr>
              <a:t>DIVIDERS</a:t>
            </a:r>
            <a:endParaRPr kumimoji="0" lang="en-US" sz="7200" b="0" i="1" u="none" strike="noStrike" kern="0" cap="none" spc="0" normalizeH="0" baseline="0" noProof="0" dirty="0">
              <a:ln>
                <a:noFill/>
              </a:ln>
              <a:solidFill>
                <a:srgbClr val="FFFFFF"/>
              </a:solidFill>
              <a:effectLst/>
              <a:uLnTx/>
              <a:uFillTx/>
            </a:endParaRPr>
          </a:p>
        </p:txBody>
      </p:sp>
    </p:spTree>
    <p:extLst>
      <p:ext uri="{BB962C8B-B14F-4D97-AF65-F5344CB8AC3E}">
        <p14:creationId xmlns:p14="http://schemas.microsoft.com/office/powerpoint/2010/main" val="74000778"/>
      </p:ext>
    </p:extLst>
  </p:cSld>
  <p:clrMapOvr>
    <a:overrideClrMapping bg1="dk1" tx1="lt1" bg2="dk2" tx2="lt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Divider 1 - gradient 1">
    <p:bg>
      <p:bgPr>
        <a:solidFill>
          <a:schemeClr val="tx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2BD76384-5270-C4A7-D992-81F8ADBA5582}"/>
              </a:ext>
            </a:extLst>
          </p:cNvPr>
          <p:cNvPicPr>
            <a:picLocks noChangeAspect="1"/>
          </p:cNvPicPr>
          <p:nvPr/>
        </p:nvPicPr>
        <p:blipFill>
          <a:blip r:embed="rId2"/>
          <a:stretch>
            <a:fillRect/>
          </a:stretch>
        </p:blipFill>
        <p:spPr>
          <a:xfrm>
            <a:off x="0" y="-1"/>
            <a:ext cx="12188952" cy="6863434"/>
          </a:xfrm>
          <a:prstGeom prst="rect">
            <a:avLst/>
          </a:prstGeom>
        </p:spPr>
      </p:pic>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white">
          <a:xfrm>
            <a:off x="1005840" y="1943100"/>
            <a:ext cx="7143750" cy="997196"/>
          </a:xfrm>
        </p:spPr>
        <p:txBody>
          <a:bodyPr anchor="ctr"/>
          <a:lstStyle>
            <a:lvl1pPr>
              <a:defRPr sz="3600"/>
            </a:lvl1pPr>
          </a:lstStyle>
          <a:p>
            <a:r>
              <a:rPr lang="en-US" dirty="0"/>
              <a:t>Click to add divider title, copy can go here on one or two lines</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p>
            <a:fld id="{93339195-9B87-7743-9A8D-50BE832439EE}" type="datetime1">
              <a:rPr lang="en-US" smtClean="0"/>
              <a:t>5/19/2025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p>
            <a:r>
              <a:rPr lang="en-US" dirty="0"/>
              <a:t>© 2024 Cognizant | Private</a:t>
            </a:r>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1199557932"/>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Divider 1 - gradient 2">
    <p:bg>
      <p:bgPr>
        <a:solidFill>
          <a:schemeClr val="tx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EED6A89-35BA-3F8A-D8BB-D4E661AF1A89}"/>
              </a:ext>
            </a:extLst>
          </p:cNvPr>
          <p:cNvPicPr>
            <a:picLocks noChangeAspect="1"/>
          </p:cNvPicPr>
          <p:nvPr/>
        </p:nvPicPr>
        <p:blipFill>
          <a:blip r:embed="rId2"/>
          <a:stretch>
            <a:fillRect/>
          </a:stretch>
        </p:blipFill>
        <p:spPr>
          <a:xfrm>
            <a:off x="0" y="-1"/>
            <a:ext cx="12188952" cy="6863434"/>
          </a:xfrm>
          <a:prstGeom prst="rect">
            <a:avLst/>
          </a:prstGeom>
        </p:spPr>
      </p:pic>
      <p:sp>
        <p:nvSpPr>
          <p:cNvPr id="2" name="Title 1">
            <a:extLst>
              <a:ext uri="{FF2B5EF4-FFF2-40B4-BE49-F238E27FC236}">
                <a16:creationId xmlns:a16="http://schemas.microsoft.com/office/drawing/2014/main" id="{FB5A9C86-86C3-D910-D3B0-5EAA1DBF9143}"/>
              </a:ext>
            </a:extLst>
          </p:cNvPr>
          <p:cNvSpPr>
            <a:spLocks noGrp="1"/>
          </p:cNvSpPr>
          <p:nvPr>
            <p:ph type="title" hasCustomPrompt="1"/>
          </p:nvPr>
        </p:nvSpPr>
        <p:spPr bwMode="white">
          <a:xfrm>
            <a:off x="1005840" y="1943100"/>
            <a:ext cx="7143750" cy="997196"/>
          </a:xfrm>
        </p:spPr>
        <p:txBody>
          <a:bodyPr anchor="ctr"/>
          <a:lstStyle>
            <a:lvl1pPr>
              <a:defRPr sz="3600"/>
            </a:lvl1pPr>
          </a:lstStyle>
          <a:p>
            <a:r>
              <a:rPr lang="en-US" dirty="0"/>
              <a:t>Click to add divider title, copy can go here on one or two lines</a:t>
            </a:r>
          </a:p>
        </p:txBody>
      </p:sp>
      <p:sp>
        <p:nvSpPr>
          <p:cNvPr id="4" name="Date Placeholder 3">
            <a:extLst>
              <a:ext uri="{FF2B5EF4-FFF2-40B4-BE49-F238E27FC236}">
                <a16:creationId xmlns:a16="http://schemas.microsoft.com/office/drawing/2014/main" id="{EA2C5AC1-91CD-51D8-0165-CFACC2E285DF}"/>
              </a:ext>
            </a:extLst>
          </p:cNvPr>
          <p:cNvSpPr>
            <a:spLocks noGrp="1"/>
          </p:cNvSpPr>
          <p:nvPr>
            <p:ph type="dt" sz="half" idx="10"/>
          </p:nvPr>
        </p:nvSpPr>
        <p:spPr bwMode="white"/>
        <p:txBody>
          <a:bodyPr/>
          <a:lstStyle/>
          <a:p>
            <a:fld id="{CDECBBED-5CB0-E446-9994-39B46F9E3A96}" type="datetime1">
              <a:rPr lang="en-US" smtClean="0"/>
              <a:t>5/19/2025</a:t>
            </a:fld>
            <a:endParaRPr lang="en-US" dirty="0"/>
          </a:p>
        </p:txBody>
      </p:sp>
      <p:sp>
        <p:nvSpPr>
          <p:cNvPr id="8" name="Footer Placeholder 7">
            <a:extLst>
              <a:ext uri="{FF2B5EF4-FFF2-40B4-BE49-F238E27FC236}">
                <a16:creationId xmlns:a16="http://schemas.microsoft.com/office/drawing/2014/main" id="{B5FC28B1-54EB-A2F5-F426-DACD81E67FA5}"/>
              </a:ext>
            </a:extLst>
          </p:cNvPr>
          <p:cNvSpPr>
            <a:spLocks noGrp="1"/>
          </p:cNvSpPr>
          <p:nvPr>
            <p:ph type="ftr" sz="quarter" idx="11"/>
          </p:nvPr>
        </p:nvSpPr>
        <p:spPr bwMode="white">
          <a:xfrm>
            <a:off x="1005840" y="6400800"/>
            <a:ext cx="1371600" cy="228600"/>
          </a:xfrm>
        </p:spPr>
        <p:txBody>
          <a:bodyPr/>
          <a:lstStyle/>
          <a:p>
            <a:r>
              <a:rPr lang="en-US" dirty="0"/>
              <a:t>© 2024 Cognizant | Private</a:t>
            </a:r>
          </a:p>
        </p:txBody>
      </p:sp>
      <p:sp>
        <p:nvSpPr>
          <p:cNvPr id="9" name="Slide Number Placeholder 8">
            <a:extLst>
              <a:ext uri="{FF2B5EF4-FFF2-40B4-BE49-F238E27FC236}">
                <a16:creationId xmlns:a16="http://schemas.microsoft.com/office/drawing/2014/main" id="{BCD66ACF-9B2A-AD09-9479-57ECBF350002}"/>
              </a:ext>
            </a:extLst>
          </p:cNvPr>
          <p:cNvSpPr>
            <a:spLocks noGrp="1"/>
          </p:cNvSpPr>
          <p:nvPr>
            <p:ph type="sldNum" sz="quarter" idx="12"/>
          </p:nvPr>
        </p:nvSpPr>
        <p:spPr bwMode="white"/>
        <p:txBody>
          <a:bodyPr/>
          <a:lstStyle/>
          <a:p>
            <a:fld id="{38826FC0-333C-E549-9FA3-0EE43DF298A3}" type="slidenum">
              <a:rPr lang="en-US" smtClean="0"/>
              <a:pPr/>
              <a:t>‹#›</a:t>
            </a:fld>
            <a:endParaRPr lang="en-US" dirty="0"/>
          </a:p>
        </p:txBody>
      </p:sp>
    </p:spTree>
    <p:extLst>
      <p:ext uri="{BB962C8B-B14F-4D97-AF65-F5344CB8AC3E}">
        <p14:creationId xmlns:p14="http://schemas.microsoft.com/office/powerpoint/2010/main" val="1011931059"/>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7" Type="http://schemas.openxmlformats.org/officeDocument/2006/relationships/slideLayout" Target="../slideLayouts/slideLayout7.xml"/><Relationship Id="rId71" Type="http://schemas.openxmlformats.org/officeDocument/2006/relationships/image" Target="../media/image2.svg"/><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theme" Target="../theme/theme1.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AF230B5-518B-24CC-5360-65ED114C9C97}"/>
              </a:ext>
            </a:extLst>
          </p:cNvPr>
          <p:cNvSpPr>
            <a:spLocks noGrp="1"/>
          </p:cNvSpPr>
          <p:nvPr>
            <p:ph type="title"/>
          </p:nvPr>
        </p:nvSpPr>
        <p:spPr>
          <a:xfrm>
            <a:off x="457200" y="457200"/>
            <a:ext cx="11277600" cy="332399"/>
          </a:xfrm>
          <a:prstGeom prst="rect">
            <a:avLst/>
          </a:prstGeom>
        </p:spPr>
        <p:txBody>
          <a:bodyPr vert="horz" wrap="square" lIns="0" tIns="0" rIns="0" bIns="0" rtlCol="0" anchor="t">
            <a:spAutoFit/>
          </a:bodyPr>
          <a:lstStyle/>
          <a:p>
            <a:r>
              <a:rPr lang="en-US" dirty="0"/>
              <a:t>Click to add title</a:t>
            </a:r>
          </a:p>
        </p:txBody>
      </p:sp>
      <p:sp>
        <p:nvSpPr>
          <p:cNvPr id="3" name="Text Placeholder 2">
            <a:extLst>
              <a:ext uri="{FF2B5EF4-FFF2-40B4-BE49-F238E27FC236}">
                <a16:creationId xmlns:a16="http://schemas.microsoft.com/office/drawing/2014/main" id="{3797B53D-6897-FB10-B4B4-55E663FD6108}"/>
              </a:ext>
            </a:extLst>
          </p:cNvPr>
          <p:cNvSpPr>
            <a:spLocks noGrp="1"/>
          </p:cNvSpPr>
          <p:nvPr>
            <p:ph type="body" idx="1"/>
          </p:nvPr>
        </p:nvSpPr>
        <p:spPr>
          <a:xfrm>
            <a:off x="457200" y="1447800"/>
            <a:ext cx="7518400" cy="4663440"/>
          </a:xfrm>
          <a:prstGeom prst="rect">
            <a:avLst/>
          </a:prstGeom>
        </p:spPr>
        <p:txBody>
          <a:bodyPr vert="horz" lIns="0" tIns="0" rIns="0" bIns="0" rtlCol="0">
            <a:noAutofit/>
          </a:bodyPr>
          <a:lstStyle/>
          <a:p>
            <a:pPr lvl="0"/>
            <a:r>
              <a:rPr lang="en-US" dirty="0"/>
              <a:t>Click to add content</a:t>
            </a:r>
          </a:p>
          <a:p>
            <a:pPr lvl="1"/>
            <a:r>
              <a:rPr lang="en-US" dirty="0"/>
              <a:t>2nd level text</a:t>
            </a:r>
          </a:p>
          <a:p>
            <a:pPr lvl="2"/>
            <a:r>
              <a:rPr lang="en-US" dirty="0"/>
              <a:t>3rd level text</a:t>
            </a:r>
          </a:p>
          <a:p>
            <a:pPr lvl="3"/>
            <a:r>
              <a:rPr lang="en-US" dirty="0"/>
              <a:t>4th level text</a:t>
            </a:r>
          </a:p>
          <a:p>
            <a:pPr lvl="4"/>
            <a:r>
              <a:rPr lang="en-US" dirty="0"/>
              <a:t>5th level text</a:t>
            </a:r>
          </a:p>
          <a:p>
            <a:pPr lvl="5"/>
            <a:r>
              <a:rPr lang="en-US" dirty="0"/>
              <a:t>6th level text</a:t>
            </a:r>
          </a:p>
          <a:p>
            <a:pPr lvl="6"/>
            <a:r>
              <a:rPr lang="en-US" dirty="0"/>
              <a:t>7th level text</a:t>
            </a:r>
          </a:p>
          <a:p>
            <a:pPr lvl="7"/>
            <a:r>
              <a:rPr lang="en-US" dirty="0"/>
              <a:t>8th level text</a:t>
            </a:r>
          </a:p>
          <a:p>
            <a:pPr lvl="8"/>
            <a:r>
              <a:rPr lang="en-US" dirty="0"/>
              <a:t>9th level text</a:t>
            </a:r>
          </a:p>
        </p:txBody>
      </p:sp>
      <p:sp>
        <p:nvSpPr>
          <p:cNvPr id="6" name="Slide Number Placeholder 5">
            <a:extLst>
              <a:ext uri="{FF2B5EF4-FFF2-40B4-BE49-F238E27FC236}">
                <a16:creationId xmlns:a16="http://schemas.microsoft.com/office/drawing/2014/main" id="{F5A3681C-7AE6-4CE0-F456-C8E648A62642}"/>
              </a:ext>
            </a:extLst>
          </p:cNvPr>
          <p:cNvSpPr>
            <a:spLocks noGrp="1"/>
          </p:cNvSpPr>
          <p:nvPr>
            <p:ph type="sldNum" sz="quarter" idx="4"/>
          </p:nvPr>
        </p:nvSpPr>
        <p:spPr>
          <a:xfrm>
            <a:off x="457200" y="6400799"/>
            <a:ext cx="365760" cy="228600"/>
          </a:xfrm>
          <a:prstGeom prst="rect">
            <a:avLst/>
          </a:prstGeom>
        </p:spPr>
        <p:txBody>
          <a:bodyPr vert="horz" lIns="0" tIns="0" rIns="0" bIns="0" rtlCol="0" anchor="ctr"/>
          <a:lstStyle>
            <a:lvl1pPr algn="l">
              <a:defRPr sz="700" b="0">
                <a:solidFill>
                  <a:schemeClr val="tx1"/>
                </a:solidFill>
              </a:defRPr>
            </a:lvl1pPr>
          </a:lstStyle>
          <a:p>
            <a:fld id="{38826FC0-333C-E549-9FA3-0EE43DF298A3}" type="slidenum">
              <a:rPr lang="en-US" smtClean="0"/>
              <a:pPr/>
              <a:t>‹#›</a:t>
            </a:fld>
            <a:endParaRPr lang="en-US" dirty="0"/>
          </a:p>
        </p:txBody>
      </p:sp>
      <p:sp>
        <p:nvSpPr>
          <p:cNvPr id="8" name="Footer Placeholder 7">
            <a:extLst>
              <a:ext uri="{FF2B5EF4-FFF2-40B4-BE49-F238E27FC236}">
                <a16:creationId xmlns:a16="http://schemas.microsoft.com/office/drawing/2014/main" id="{677CCFE7-C984-DC56-6899-8A815F0548C0}"/>
              </a:ext>
              <a:ext uri="{C183D7F6-B498-43B3-948B-1728B52AA6E4}">
                <adec:decorative xmlns:adec="http://schemas.microsoft.com/office/drawing/2017/decorative" val="1"/>
              </a:ext>
            </a:extLst>
          </p:cNvPr>
          <p:cNvSpPr>
            <a:spLocks noGrp="1"/>
          </p:cNvSpPr>
          <p:nvPr>
            <p:ph type="ftr" sz="quarter" idx="3"/>
          </p:nvPr>
        </p:nvSpPr>
        <p:spPr>
          <a:xfrm>
            <a:off x="1005840" y="6400800"/>
            <a:ext cx="1371600" cy="228600"/>
          </a:xfrm>
          <a:prstGeom prst="rect">
            <a:avLst/>
          </a:prstGeom>
        </p:spPr>
        <p:txBody>
          <a:bodyPr vert="horz" lIns="0" tIns="0" rIns="0" bIns="0" rtlCol="0" anchor="ctr"/>
          <a:lstStyle>
            <a:lvl1pPr algn="l">
              <a:defRPr sz="700" b="0">
                <a:solidFill>
                  <a:schemeClr val="tx1"/>
                </a:solidFill>
              </a:defRPr>
            </a:lvl1pPr>
          </a:lstStyle>
          <a:p>
            <a:r>
              <a:rPr lang="en-US" dirty="0"/>
              <a:t>© 2024 Cognizant | Private</a:t>
            </a:r>
          </a:p>
        </p:txBody>
      </p:sp>
      <p:sp>
        <p:nvSpPr>
          <p:cNvPr id="10" name="Date Placeholder 9">
            <a:extLst>
              <a:ext uri="{FF2B5EF4-FFF2-40B4-BE49-F238E27FC236}">
                <a16:creationId xmlns:a16="http://schemas.microsoft.com/office/drawing/2014/main" id="{42283347-4EBC-C7DD-65E3-791D4DBA61D0}"/>
              </a:ext>
            </a:extLst>
          </p:cNvPr>
          <p:cNvSpPr>
            <a:spLocks noGrp="1"/>
          </p:cNvSpPr>
          <p:nvPr>
            <p:ph type="dt" sz="half" idx="2"/>
          </p:nvPr>
        </p:nvSpPr>
        <p:spPr>
          <a:xfrm>
            <a:off x="2651760" y="6400800"/>
            <a:ext cx="1371600" cy="228600"/>
          </a:xfrm>
          <a:prstGeom prst="rect">
            <a:avLst/>
          </a:prstGeom>
        </p:spPr>
        <p:txBody>
          <a:bodyPr vert="horz" lIns="0" tIns="0" rIns="0" bIns="0" rtlCol="0" anchor="ctr"/>
          <a:lstStyle>
            <a:lvl1pPr algn="l">
              <a:defRPr sz="700" b="0">
                <a:solidFill>
                  <a:schemeClr val="tx1"/>
                </a:solidFill>
              </a:defRPr>
            </a:lvl1pPr>
          </a:lstStyle>
          <a:p>
            <a:fld id="{8EB84BCC-F734-8048-8197-BE14B7B6EE4C}" type="datetime1">
              <a:rPr lang="en-US" smtClean="0"/>
              <a:t>5/19/2025</a:t>
            </a:fld>
            <a:endParaRPr lang="en-US" dirty="0"/>
          </a:p>
        </p:txBody>
      </p:sp>
      <p:pic>
        <p:nvPicPr>
          <p:cNvPr id="4" name="Cognizant Logo_rgb_pos_2023">
            <a:extLst>
              <a:ext uri="{FF2B5EF4-FFF2-40B4-BE49-F238E27FC236}">
                <a16:creationId xmlns:a16="http://schemas.microsoft.com/office/drawing/2014/main" id="{322DD144-17A4-A3EC-5E8D-205928D3BDB2}"/>
              </a:ext>
              <a:ext uri="{C183D7F6-B498-43B3-948B-1728B52AA6E4}">
                <adec:decorative xmlns:adec="http://schemas.microsoft.com/office/drawing/2017/decorative" val="1"/>
              </a:ext>
            </a:extLst>
          </p:cNvPr>
          <p:cNvPicPr>
            <a:picLocks noChangeAspect="1"/>
          </p:cNvPicPr>
          <p:nvPr/>
        </p:nvPicPr>
        <p:blipFill>
          <a:blip r:embed="rId70">
            <a:extLst>
              <a:ext uri="{96DAC541-7B7A-43D3-8B79-37D633B846F1}">
                <asvg:svgBlip xmlns:asvg="http://schemas.microsoft.com/office/drawing/2016/SVG/main" r:embed="rId71"/>
              </a:ext>
            </a:extLst>
          </a:blip>
          <a:stretch>
            <a:fillRect/>
          </a:stretch>
        </p:blipFill>
        <p:spPr>
          <a:xfrm>
            <a:off x="10591729" y="6454070"/>
            <a:ext cx="1170432" cy="205449"/>
          </a:xfrm>
          <a:prstGeom prst="rect">
            <a:avLst/>
          </a:prstGeom>
        </p:spPr>
      </p:pic>
    </p:spTree>
    <p:extLst>
      <p:ext uri="{BB962C8B-B14F-4D97-AF65-F5344CB8AC3E}">
        <p14:creationId xmlns:p14="http://schemas.microsoft.com/office/powerpoint/2010/main" val="3692451791"/>
      </p:ext>
    </p:extLst>
  </p:cSld>
  <p:clrMap bg1="lt1" tx1="dk1" bg2="lt2" tx2="dk2" accent1="accent1" accent2="accent2" accent3="accent3" accent4="accent4" accent5="accent5" accent6="accent6" hlink="hlink" folHlink="folHlink"/>
  <p:sldLayoutIdLst>
    <p:sldLayoutId id="2147483927" r:id="rId1"/>
    <p:sldLayoutId id="2147483928" r:id="rId2"/>
    <p:sldLayoutId id="2147483929" r:id="rId3"/>
    <p:sldLayoutId id="2147483930" r:id="rId4"/>
    <p:sldLayoutId id="2147483931" r:id="rId5"/>
    <p:sldLayoutId id="2147483932" r:id="rId6"/>
    <p:sldLayoutId id="2147483933" r:id="rId7"/>
    <p:sldLayoutId id="2147483934" r:id="rId8"/>
    <p:sldLayoutId id="2147483935" r:id="rId9"/>
    <p:sldLayoutId id="2147483936" r:id="rId10"/>
    <p:sldLayoutId id="2147483992" r:id="rId11"/>
    <p:sldLayoutId id="2147483993" r:id="rId12"/>
    <p:sldLayoutId id="2147483994" r:id="rId13"/>
    <p:sldLayoutId id="2147484006" r:id="rId14"/>
    <p:sldLayoutId id="2147484007" r:id="rId15"/>
    <p:sldLayoutId id="2147484008" r:id="rId16"/>
    <p:sldLayoutId id="2147483998" r:id="rId17"/>
    <p:sldLayoutId id="2147483999" r:id="rId18"/>
    <p:sldLayoutId id="2147484000" r:id="rId19"/>
    <p:sldLayoutId id="2147484001" r:id="rId20"/>
    <p:sldLayoutId id="2147484002" r:id="rId21"/>
    <p:sldLayoutId id="2147484003" r:id="rId22"/>
    <p:sldLayoutId id="2147483937" r:id="rId23"/>
    <p:sldLayoutId id="2147483938" r:id="rId24"/>
    <p:sldLayoutId id="2147483939" r:id="rId25"/>
    <p:sldLayoutId id="2147483940" r:id="rId26"/>
    <p:sldLayoutId id="2147483941" r:id="rId27"/>
    <p:sldLayoutId id="2147483942" r:id="rId28"/>
    <p:sldLayoutId id="2147483943" r:id="rId29"/>
    <p:sldLayoutId id="2147483944" r:id="rId30"/>
    <p:sldLayoutId id="2147483945" r:id="rId31"/>
    <p:sldLayoutId id="2147483946" r:id="rId32"/>
    <p:sldLayoutId id="2147483947" r:id="rId33"/>
    <p:sldLayoutId id="2147483948" r:id="rId34"/>
    <p:sldLayoutId id="2147483977" r:id="rId35"/>
    <p:sldLayoutId id="2147483978" r:id="rId36"/>
    <p:sldLayoutId id="2147483949" r:id="rId37"/>
    <p:sldLayoutId id="2147483950" r:id="rId38"/>
    <p:sldLayoutId id="2147483951" r:id="rId39"/>
    <p:sldLayoutId id="2147483952" r:id="rId40"/>
    <p:sldLayoutId id="2147483953" r:id="rId41"/>
    <p:sldLayoutId id="2147483954" r:id="rId42"/>
    <p:sldLayoutId id="2147483955" r:id="rId43"/>
    <p:sldLayoutId id="2147483956" r:id="rId44"/>
    <p:sldLayoutId id="2147483957" r:id="rId45"/>
    <p:sldLayoutId id="2147483958" r:id="rId46"/>
    <p:sldLayoutId id="2147483959" r:id="rId47"/>
    <p:sldLayoutId id="2147483960" r:id="rId48"/>
    <p:sldLayoutId id="2147483961" r:id="rId49"/>
    <p:sldLayoutId id="2147483962" r:id="rId50"/>
    <p:sldLayoutId id="2147483963" r:id="rId51"/>
    <p:sldLayoutId id="2147483964" r:id="rId52"/>
    <p:sldLayoutId id="2147483965" r:id="rId53"/>
    <p:sldLayoutId id="2147483966" r:id="rId54"/>
    <p:sldLayoutId id="2147483967" r:id="rId55"/>
    <p:sldLayoutId id="2147484004" r:id="rId56"/>
    <p:sldLayoutId id="2147484005" r:id="rId57"/>
    <p:sldLayoutId id="2147483973" r:id="rId58"/>
    <p:sldLayoutId id="2147483974" r:id="rId59"/>
    <p:sldLayoutId id="2147483975" r:id="rId60"/>
    <p:sldLayoutId id="2147483976" r:id="rId61"/>
    <p:sldLayoutId id="2147483979" r:id="rId62"/>
    <p:sldLayoutId id="2147483987" r:id="rId63"/>
    <p:sldLayoutId id="2147483988" r:id="rId64"/>
    <p:sldLayoutId id="2147483989" r:id="rId65"/>
    <p:sldLayoutId id="2147483990" r:id="rId66"/>
    <p:sldLayoutId id="2147483991" r:id="rId67"/>
    <p:sldLayoutId id="2147483968" r:id="rId68"/>
  </p:sldLayoutIdLst>
  <p:hf hdr="0" dt="0"/>
  <p:txStyles>
    <p:titleStyle>
      <a:lvl1pPr algn="l" defTabSz="914400" rtl="0" eaLnBrk="1" latinLnBrk="0" hangingPunct="1">
        <a:lnSpc>
          <a:spcPct val="90000"/>
        </a:lnSpc>
        <a:spcBef>
          <a:spcPct val="0"/>
        </a:spcBef>
        <a:buNone/>
        <a:defRPr sz="2400" b="1" kern="1200">
          <a:solidFill>
            <a:schemeClr val="tx1"/>
          </a:solidFill>
          <a:latin typeface="+mj-lt"/>
          <a:ea typeface="+mj-ea"/>
          <a:cs typeface="+mj-cs"/>
        </a:defRPr>
      </a:lvl1pPr>
    </p:titleStyle>
    <p:bodyStyle>
      <a:lvl1pPr marL="182880" indent="-182880" algn="l" defTabSz="914400" rtl="0" eaLnBrk="1" latinLnBrk="0" hangingPunct="1">
        <a:lnSpc>
          <a:spcPct val="110000"/>
        </a:lnSpc>
        <a:spcBef>
          <a:spcPts val="600"/>
        </a:spcBef>
        <a:spcAft>
          <a:spcPts val="0"/>
        </a:spcAft>
        <a:buClr>
          <a:schemeClr val="tx1"/>
        </a:buClr>
        <a:buFont typeface="Arial" panose="020B0604020202020204" pitchFamily="34" charset="0"/>
        <a:buChar char="•"/>
        <a:tabLst/>
        <a:defRPr sz="1600" b="0" kern="1200">
          <a:solidFill>
            <a:schemeClr val="tx1"/>
          </a:solidFill>
          <a:latin typeface="+mn-lt"/>
          <a:ea typeface="+mn-ea"/>
          <a:cs typeface="+mn-cs"/>
        </a:defRPr>
      </a:lvl1pPr>
      <a:lvl2pPr marL="393192" indent="-187325" algn="l" defTabSz="914400" rtl="0" eaLnBrk="1" latinLnBrk="0" hangingPunct="1">
        <a:lnSpc>
          <a:spcPct val="110000"/>
        </a:lnSpc>
        <a:spcBef>
          <a:spcPts val="600"/>
        </a:spcBef>
        <a:spcAft>
          <a:spcPts val="0"/>
        </a:spcAft>
        <a:buClr>
          <a:schemeClr val="tx1"/>
        </a:buClr>
        <a:buFont typeface="Arial" panose="020B0604020202020204" pitchFamily="34" charset="0"/>
        <a:buChar char="⁃"/>
        <a:tabLst/>
        <a:defRPr sz="1400" b="0" kern="1200" baseline="0">
          <a:solidFill>
            <a:schemeClr val="tx1"/>
          </a:solidFill>
          <a:latin typeface="+mn-lt"/>
          <a:ea typeface="+mn-ea"/>
          <a:cs typeface="+mn-cs"/>
        </a:defRPr>
      </a:lvl2pPr>
      <a:lvl3pPr marL="594360" indent="-182880" algn="l" defTabSz="914400" rtl="0" eaLnBrk="1" latinLnBrk="0" hangingPunct="1">
        <a:lnSpc>
          <a:spcPct val="110000"/>
        </a:lnSpc>
        <a:spcBef>
          <a:spcPts val="600"/>
        </a:spcBef>
        <a:spcAft>
          <a:spcPts val="0"/>
        </a:spcAft>
        <a:buClr>
          <a:schemeClr val="tx1"/>
        </a:buClr>
        <a:buFont typeface="Arial" panose="020B0604020202020204" pitchFamily="34" charset="0"/>
        <a:buChar char="•"/>
        <a:tabLst/>
        <a:defRPr sz="1200" b="0" kern="1200">
          <a:solidFill>
            <a:schemeClr val="tx1"/>
          </a:solidFill>
          <a:latin typeface="+mn-lt"/>
          <a:ea typeface="+mn-ea"/>
          <a:cs typeface="+mn-cs"/>
        </a:defRPr>
      </a:lvl3pPr>
      <a:lvl4pPr marL="594360" indent="-182880" algn="l" defTabSz="914400" rtl="0" eaLnBrk="1" latinLnBrk="0" hangingPunct="1">
        <a:lnSpc>
          <a:spcPct val="110000"/>
        </a:lnSpc>
        <a:spcBef>
          <a:spcPts val="600"/>
        </a:spcBef>
        <a:spcAft>
          <a:spcPts val="0"/>
        </a:spcAft>
        <a:buClr>
          <a:schemeClr val="tx1"/>
        </a:buClr>
        <a:buFont typeface="Arial" panose="020B0604020202020204" pitchFamily="34" charset="0"/>
        <a:buChar char="•"/>
        <a:tabLst/>
        <a:defRPr sz="1200" b="0" kern="1200">
          <a:solidFill>
            <a:schemeClr val="tx1"/>
          </a:solidFill>
          <a:latin typeface="+mn-lt"/>
          <a:ea typeface="+mn-ea"/>
          <a:cs typeface="+mn-cs"/>
        </a:defRPr>
      </a:lvl4pPr>
      <a:lvl5pPr marL="594360" indent="-182880" algn="l" defTabSz="914400" rtl="0" eaLnBrk="1" latinLnBrk="0" hangingPunct="1">
        <a:lnSpc>
          <a:spcPct val="110000"/>
        </a:lnSpc>
        <a:spcBef>
          <a:spcPts val="600"/>
        </a:spcBef>
        <a:spcAft>
          <a:spcPts val="0"/>
        </a:spcAft>
        <a:buClr>
          <a:schemeClr val="tx1"/>
        </a:buClr>
        <a:buFont typeface="Arial" panose="020B0604020202020204" pitchFamily="34" charset="0"/>
        <a:buChar char="•"/>
        <a:tabLst/>
        <a:defRPr sz="1200" b="0" kern="1200">
          <a:solidFill>
            <a:schemeClr val="tx1"/>
          </a:solidFill>
          <a:latin typeface="+mn-lt"/>
          <a:ea typeface="+mn-ea"/>
          <a:cs typeface="+mn-cs"/>
        </a:defRPr>
      </a:lvl5pPr>
      <a:lvl6pPr marL="594360" indent="-182880" algn="l" defTabSz="914400" rtl="0" eaLnBrk="1" latinLnBrk="0" hangingPunct="1">
        <a:lnSpc>
          <a:spcPct val="110000"/>
        </a:lnSpc>
        <a:spcBef>
          <a:spcPts val="600"/>
        </a:spcBef>
        <a:buFont typeface="Arial" panose="020B0604020202020204" pitchFamily="34" charset="0"/>
        <a:buChar char="•"/>
        <a:defRPr sz="1200" kern="1200">
          <a:solidFill>
            <a:schemeClr val="tx1"/>
          </a:solidFill>
          <a:latin typeface="+mn-lt"/>
          <a:ea typeface="+mn-ea"/>
          <a:cs typeface="+mn-cs"/>
        </a:defRPr>
      </a:lvl6pPr>
      <a:lvl7pPr marL="594360" indent="-182880" algn="l" defTabSz="914400" rtl="0" eaLnBrk="1" latinLnBrk="0" hangingPunct="1">
        <a:lnSpc>
          <a:spcPct val="110000"/>
        </a:lnSpc>
        <a:spcBef>
          <a:spcPts val="600"/>
        </a:spcBef>
        <a:buFont typeface="Arial" panose="020B0604020202020204" pitchFamily="34" charset="0"/>
        <a:buChar char="•"/>
        <a:defRPr sz="1200" kern="1200">
          <a:solidFill>
            <a:schemeClr val="tx1"/>
          </a:solidFill>
          <a:latin typeface="+mn-lt"/>
          <a:ea typeface="+mn-ea"/>
          <a:cs typeface="+mn-cs"/>
        </a:defRPr>
      </a:lvl7pPr>
      <a:lvl8pPr marL="594360" indent="-182880" algn="l" defTabSz="914400" rtl="0" eaLnBrk="1" latinLnBrk="0" hangingPunct="1">
        <a:lnSpc>
          <a:spcPct val="110000"/>
        </a:lnSpc>
        <a:spcBef>
          <a:spcPts val="600"/>
        </a:spcBef>
        <a:buFont typeface="Arial" panose="020B0604020202020204" pitchFamily="34" charset="0"/>
        <a:buChar char="•"/>
        <a:defRPr sz="1200" kern="1200">
          <a:solidFill>
            <a:schemeClr val="tx1"/>
          </a:solidFill>
          <a:latin typeface="+mn-lt"/>
          <a:ea typeface="+mn-ea"/>
          <a:cs typeface="+mn-cs"/>
        </a:defRPr>
      </a:lvl8pPr>
      <a:lvl9pPr marL="594360" indent="-182880" algn="l" defTabSz="914400" rtl="0" eaLnBrk="1" latinLnBrk="0" hangingPunct="1">
        <a:lnSpc>
          <a:spcPct val="110000"/>
        </a:lnSpc>
        <a:spcBef>
          <a:spcPts val="600"/>
        </a:spcBef>
        <a:buFont typeface="Arial" panose="020B0604020202020204" pitchFamily="34" charset="0"/>
        <a:buChar char="•"/>
        <a:defRPr sz="1200" kern="1200">
          <a:solidFill>
            <a:schemeClr val="tx1"/>
          </a:solidFill>
          <a:latin typeface="+mn-lt"/>
          <a:ea typeface="+mn-ea"/>
          <a:cs typeface="+mn-cs"/>
        </a:defRPr>
      </a:lvl9pPr>
    </p:bodyStyle>
    <p:otherStyle>
      <a:defPPr>
        <a:defRPr lang="en-US"/>
      </a:defPPr>
      <a:lvl1pPr marL="0" algn="l" defTabSz="914400" rtl="0" eaLnBrk="1" latinLnBrk="0" hangingPunct="1">
        <a:defRPr sz="1100" kern="1100">
          <a:solidFill>
            <a:schemeClr val="tx1"/>
          </a:solidFill>
          <a:latin typeface="+mn-lt"/>
          <a:ea typeface="+mn-ea"/>
          <a:cs typeface="+mn-cs"/>
        </a:defRPr>
      </a:lvl1pPr>
      <a:lvl2pPr marL="457200" algn="l" defTabSz="914400" rtl="0" eaLnBrk="1" latinLnBrk="0" hangingPunct="1">
        <a:defRPr sz="1100" kern="1100">
          <a:solidFill>
            <a:schemeClr val="tx1"/>
          </a:solidFill>
          <a:latin typeface="+mn-lt"/>
          <a:ea typeface="+mn-ea"/>
          <a:cs typeface="+mn-cs"/>
        </a:defRPr>
      </a:lvl2pPr>
      <a:lvl3pPr marL="914400" algn="l" defTabSz="914400" rtl="0" eaLnBrk="1" latinLnBrk="0" hangingPunct="1">
        <a:defRPr sz="1100" kern="1100">
          <a:solidFill>
            <a:schemeClr val="tx1"/>
          </a:solidFill>
          <a:latin typeface="+mn-lt"/>
          <a:ea typeface="+mn-ea"/>
          <a:cs typeface="+mn-cs"/>
        </a:defRPr>
      </a:lvl3pPr>
      <a:lvl4pPr marL="1371600" algn="l" defTabSz="914400" rtl="0" eaLnBrk="1" latinLnBrk="0" hangingPunct="1">
        <a:defRPr sz="1100" kern="1100">
          <a:solidFill>
            <a:schemeClr val="tx1"/>
          </a:solidFill>
          <a:latin typeface="+mn-lt"/>
          <a:ea typeface="+mn-ea"/>
          <a:cs typeface="+mn-cs"/>
        </a:defRPr>
      </a:lvl4pPr>
      <a:lvl5pPr marL="1828800" algn="l" defTabSz="914400" rtl="0" eaLnBrk="1" latinLnBrk="0" hangingPunct="1">
        <a:defRPr sz="1100" kern="1100">
          <a:solidFill>
            <a:schemeClr val="tx1"/>
          </a:solidFill>
          <a:latin typeface="+mn-lt"/>
          <a:ea typeface="+mn-ea"/>
          <a:cs typeface="+mn-cs"/>
        </a:defRPr>
      </a:lvl5pPr>
      <a:lvl6pPr marL="2286000" algn="l" defTabSz="914400" rtl="0" eaLnBrk="1" latinLnBrk="0" hangingPunct="1">
        <a:defRPr sz="1100" kern="1100">
          <a:solidFill>
            <a:schemeClr val="tx1"/>
          </a:solidFill>
          <a:latin typeface="+mn-lt"/>
          <a:ea typeface="+mn-ea"/>
          <a:cs typeface="+mn-cs"/>
        </a:defRPr>
      </a:lvl6pPr>
      <a:lvl7pPr marL="2743200" algn="l" defTabSz="914400" rtl="0" eaLnBrk="1" latinLnBrk="0" hangingPunct="1">
        <a:defRPr sz="1100" kern="1100">
          <a:solidFill>
            <a:schemeClr val="tx1"/>
          </a:solidFill>
          <a:latin typeface="+mn-lt"/>
          <a:ea typeface="+mn-ea"/>
          <a:cs typeface="+mn-cs"/>
        </a:defRPr>
      </a:lvl7pPr>
      <a:lvl8pPr marL="3200400" algn="l" defTabSz="914400" rtl="0" eaLnBrk="1" latinLnBrk="0" hangingPunct="1">
        <a:defRPr sz="1100" kern="1100">
          <a:solidFill>
            <a:schemeClr val="tx1"/>
          </a:solidFill>
          <a:latin typeface="+mn-lt"/>
          <a:ea typeface="+mn-ea"/>
          <a:cs typeface="+mn-cs"/>
        </a:defRPr>
      </a:lvl8pPr>
      <a:lvl9pPr marL="3657600" algn="l" defTabSz="914400" rtl="0" eaLnBrk="1" latinLnBrk="0" hangingPunct="1">
        <a:defRPr sz="1100" kern="1100">
          <a:solidFill>
            <a:schemeClr val="tx1"/>
          </a:solidFill>
          <a:latin typeface="+mn-lt"/>
          <a:ea typeface="+mn-ea"/>
          <a:cs typeface="+mn-cs"/>
        </a:defRPr>
      </a:lvl9pPr>
    </p:otherStyle>
  </p:txStyles>
  <p:extLst>
    <p:ext uri="{27BBF7A9-308A-43DC-89C8-2F10F3537804}">
      <p15:sldGuideLst xmlns:p15="http://schemas.microsoft.com/office/powerpoint/2012/main">
        <p15:guide id="19">
          <p15:clr>
            <a:srgbClr val="F26B43"/>
          </p15:clr>
        </p15:guide>
        <p15:guide id="20" pos="7680">
          <p15:clr>
            <a:srgbClr val="F26B43"/>
          </p15:clr>
        </p15:guide>
        <p15:guide id="21" pos="288">
          <p15:clr>
            <a:srgbClr val="F26B43"/>
          </p15:clr>
        </p15:guide>
        <p15:guide id="22" pos="1472">
          <p15:clr>
            <a:srgbClr val="F26B43"/>
          </p15:clr>
        </p15:guide>
        <p15:guide id="23" pos="2656">
          <p15:clr>
            <a:srgbClr val="F26B43"/>
          </p15:clr>
        </p15:guide>
        <p15:guide id="24" pos="3840">
          <p15:clr>
            <a:srgbClr val="F26B43"/>
          </p15:clr>
        </p15:guide>
        <p15:guide id="25" pos="5024">
          <p15:clr>
            <a:srgbClr val="F26B43"/>
          </p15:clr>
        </p15:guide>
        <p15:guide id="26" pos="6208">
          <p15:clr>
            <a:srgbClr val="F26B43"/>
          </p15:clr>
        </p15:guide>
        <p15:guide id="27" pos="7392">
          <p15:clr>
            <a:srgbClr val="F26B43"/>
          </p15:clr>
        </p15:guide>
        <p15:guide id="28" orient="horz">
          <p15:clr>
            <a:srgbClr val="F26B43"/>
          </p15:clr>
        </p15:guide>
        <p15:guide id="29" orient="horz" pos="4320">
          <p15:clr>
            <a:srgbClr val="F26B43"/>
          </p15:clr>
        </p15:guide>
        <p15:guide id="30" orient="horz" pos="288">
          <p15:clr>
            <a:srgbClr val="F26B43"/>
          </p15:clr>
        </p15:guide>
        <p15:guide id="31" orient="horz" pos="912">
          <p15:clr>
            <a:srgbClr val="F26B43"/>
          </p15:clr>
        </p15:guide>
        <p15:guide id="32" orient="horz" pos="1536">
          <p15:clr>
            <a:srgbClr val="F26B43"/>
          </p15:clr>
        </p15:guide>
        <p15:guide id="33" orient="horz" pos="2160">
          <p15:clr>
            <a:srgbClr val="F26B43"/>
          </p15:clr>
        </p15:guide>
        <p15:guide id="34" orient="horz" pos="2784">
          <p15:clr>
            <a:srgbClr val="F26B43"/>
          </p15:clr>
        </p15:guide>
        <p15:guide id="35" orient="horz" pos="3408">
          <p15:clr>
            <a:srgbClr val="F26B43"/>
          </p15:clr>
        </p15:guide>
        <p15:guide id="36" orient="horz" pos="403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39.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9.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hyperlink" Target="https://learn.microsoft.com/en-us/dotnet/aspire/get-started/aspire-overview#dev-time-orchestration" TargetMode="External"/><Relationship Id="rId7" Type="http://schemas.openxmlformats.org/officeDocument/2006/relationships/hyperlink" Target="https://learn.microsoft.com/en-us/dotnet/core/tools/" TargetMode="External"/><Relationship Id="rId2" Type="http://schemas.openxmlformats.org/officeDocument/2006/relationships/notesSlide" Target="../notesSlides/notesSlide3.xml"/><Relationship Id="rId1" Type="http://schemas.openxmlformats.org/officeDocument/2006/relationships/slideLayout" Target="../slideLayouts/slideLayout38.xml"/><Relationship Id="rId6" Type="http://schemas.openxmlformats.org/officeDocument/2006/relationships/hyperlink" Target="https://learn.microsoft.com/en-us/dotnet/aspire/get-started/aspire-overview#project-templates-and-tooling" TargetMode="External"/><Relationship Id="rId5" Type="http://schemas.openxmlformats.org/officeDocument/2006/relationships/hyperlink" Target="https://learn.microsoft.com/en-us/dotnet/aspire/get-started/aspire-overview#net-aspire-integrations" TargetMode="External"/><Relationship Id="rId4" Type="http://schemas.openxmlformats.org/officeDocument/2006/relationships/hyperlink" Target="https://learn.microsoft.com/en-us/dotnet/aspire/fundamentals/networking-overview"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9.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andrei-bularca-cognizant/AspirePoc" TargetMode="External"/><Relationship Id="rId2" Type="http://schemas.openxmlformats.org/officeDocument/2006/relationships/notesSlide" Target="../notesSlides/notesSlide5.xml"/><Relationship Id="rId1" Type="http://schemas.openxmlformats.org/officeDocument/2006/relationships/slideLayout" Target="../slideLayouts/slideLayout40.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9.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45.xml"/><Relationship Id="rId4" Type="http://schemas.openxmlformats.org/officeDocument/2006/relationships/image" Target="../media/image18.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39.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9.xml"/><Relationship Id="rId1" Type="http://schemas.openxmlformats.org/officeDocument/2006/relationships/slideLayout" Target="../slideLayouts/slideLayout3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68C75C-71ED-FF20-51BE-E2A5F6EC62F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09D9EB17-9965-3523-3F99-EF5E53642703}"/>
              </a:ext>
            </a:extLst>
          </p:cNvPr>
          <p:cNvSpPr>
            <a:spLocks noGrp="1"/>
          </p:cNvSpPr>
          <p:nvPr>
            <p:ph type="ctrTitle"/>
          </p:nvPr>
        </p:nvSpPr>
        <p:spPr>
          <a:xfrm>
            <a:off x="1005839" y="3434965"/>
            <a:ext cx="4023360" cy="498598"/>
          </a:xfrm>
        </p:spPr>
        <p:txBody>
          <a:bodyPr/>
          <a:lstStyle/>
          <a:p>
            <a:r>
              <a:rPr lang="en-US" dirty="0" err="1"/>
              <a:t>.Net</a:t>
            </a:r>
            <a:r>
              <a:rPr lang="en-US" dirty="0"/>
              <a:t> Aspire</a:t>
            </a:r>
          </a:p>
        </p:txBody>
      </p:sp>
      <p:sp>
        <p:nvSpPr>
          <p:cNvPr id="6" name="Subtitle 5">
            <a:extLst>
              <a:ext uri="{FF2B5EF4-FFF2-40B4-BE49-F238E27FC236}">
                <a16:creationId xmlns:a16="http://schemas.microsoft.com/office/drawing/2014/main" id="{88FEBB95-7384-788A-FB4C-0A6B87FC5084}"/>
              </a:ext>
            </a:extLst>
          </p:cNvPr>
          <p:cNvSpPr>
            <a:spLocks noGrp="1"/>
          </p:cNvSpPr>
          <p:nvPr>
            <p:ph type="subTitle" idx="1"/>
          </p:nvPr>
        </p:nvSpPr>
        <p:spPr>
          <a:xfrm>
            <a:off x="1005839" y="4187952"/>
            <a:ext cx="4023360" cy="664797"/>
          </a:xfrm>
        </p:spPr>
        <p:txBody>
          <a:bodyPr/>
          <a:lstStyle/>
          <a:p>
            <a:r>
              <a:rPr lang="en-US" dirty="0"/>
              <a:t>.NET and Python Azure functions integration POC</a:t>
            </a:r>
          </a:p>
        </p:txBody>
      </p:sp>
      <p:sp>
        <p:nvSpPr>
          <p:cNvPr id="7" name="Text Placeholder 6">
            <a:extLst>
              <a:ext uri="{FF2B5EF4-FFF2-40B4-BE49-F238E27FC236}">
                <a16:creationId xmlns:a16="http://schemas.microsoft.com/office/drawing/2014/main" id="{E8B7C9CE-73D8-B618-3C6A-7BAC4AC03EFE}"/>
              </a:ext>
            </a:extLst>
          </p:cNvPr>
          <p:cNvSpPr>
            <a:spLocks noGrp="1"/>
          </p:cNvSpPr>
          <p:nvPr>
            <p:ph type="body" sz="quarter" idx="13"/>
          </p:nvPr>
        </p:nvSpPr>
        <p:spPr/>
        <p:txBody>
          <a:bodyPr/>
          <a:lstStyle/>
          <a:p>
            <a:r>
              <a:rPr lang="en-US"/>
              <a:t>2025</a:t>
            </a:r>
            <a:endParaRPr lang="en-US" dirty="0"/>
          </a:p>
        </p:txBody>
      </p:sp>
      <p:sp>
        <p:nvSpPr>
          <p:cNvPr id="2" name="Slide Number Placeholder 1">
            <a:extLst>
              <a:ext uri="{FF2B5EF4-FFF2-40B4-BE49-F238E27FC236}">
                <a16:creationId xmlns:a16="http://schemas.microsoft.com/office/drawing/2014/main" id="{B50EFE23-3685-4631-7E52-9B16716BE8D2}"/>
              </a:ext>
            </a:extLst>
          </p:cNvPr>
          <p:cNvSpPr>
            <a:spLocks noGrp="1"/>
          </p:cNvSpPr>
          <p:nvPr>
            <p:ph type="sldNum" sz="quarter" idx="16"/>
          </p:nvPr>
        </p:nvSpPr>
        <p:spPr/>
        <p:txBody>
          <a:bodyPr/>
          <a:lstStyle/>
          <a:p>
            <a:fld id="{38826FC0-333C-E549-9FA3-0EE43DF298A3}" type="slidenum">
              <a:rPr lang="en-US" smtClean="0"/>
              <a:pPr/>
              <a:t>1</a:t>
            </a:fld>
            <a:endParaRPr lang="en-US" dirty="0"/>
          </a:p>
        </p:txBody>
      </p:sp>
      <p:sp>
        <p:nvSpPr>
          <p:cNvPr id="3" name="Footer Placeholder 2">
            <a:extLst>
              <a:ext uri="{FF2B5EF4-FFF2-40B4-BE49-F238E27FC236}">
                <a16:creationId xmlns:a16="http://schemas.microsoft.com/office/drawing/2014/main" id="{3DB8F2B5-5F1B-4FC5-A9C3-7494EA97D64D}"/>
              </a:ext>
            </a:extLst>
          </p:cNvPr>
          <p:cNvSpPr>
            <a:spLocks noGrp="1"/>
          </p:cNvSpPr>
          <p:nvPr>
            <p:ph type="ftr" sz="quarter" idx="15"/>
          </p:nvPr>
        </p:nvSpPr>
        <p:spPr/>
        <p:txBody>
          <a:bodyPr/>
          <a:lstStyle/>
          <a:p>
            <a:r>
              <a:rPr lang="en-US" dirty="0"/>
              <a:t>© 2025–2027 Cognizant | Private</a:t>
            </a:r>
          </a:p>
        </p:txBody>
      </p:sp>
    </p:spTree>
    <p:extLst>
      <p:ext uri="{BB962C8B-B14F-4D97-AF65-F5344CB8AC3E}">
        <p14:creationId xmlns:p14="http://schemas.microsoft.com/office/powerpoint/2010/main" val="27135348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EDC0BF-7814-1461-EB4D-F56611A6873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76BE611-F2E2-0D57-71FF-92BD64AE68F1}"/>
              </a:ext>
            </a:extLst>
          </p:cNvPr>
          <p:cNvSpPr>
            <a:spLocks noGrp="1"/>
          </p:cNvSpPr>
          <p:nvPr>
            <p:ph type="title"/>
          </p:nvPr>
        </p:nvSpPr>
        <p:spPr/>
        <p:txBody>
          <a:bodyPr/>
          <a:lstStyle/>
          <a:p>
            <a:r>
              <a:rPr lang="en-US" dirty="0"/>
              <a:t>Run the app</a:t>
            </a:r>
          </a:p>
        </p:txBody>
      </p:sp>
      <p:sp>
        <p:nvSpPr>
          <p:cNvPr id="5" name="Content Placeholder 4">
            <a:extLst>
              <a:ext uri="{FF2B5EF4-FFF2-40B4-BE49-F238E27FC236}">
                <a16:creationId xmlns:a16="http://schemas.microsoft.com/office/drawing/2014/main" id="{81B22643-BF78-7CCE-895D-71532245A79E}"/>
              </a:ext>
            </a:extLst>
          </p:cNvPr>
          <p:cNvSpPr>
            <a:spLocks noGrp="1"/>
          </p:cNvSpPr>
          <p:nvPr>
            <p:ph idx="1"/>
          </p:nvPr>
        </p:nvSpPr>
        <p:spPr>
          <a:xfrm>
            <a:off x="457200" y="1447800"/>
            <a:ext cx="11277600" cy="4297680"/>
          </a:xfrm>
        </p:spPr>
        <p:txBody>
          <a:bodyPr/>
          <a:lstStyle/>
          <a:p>
            <a:pPr marL="0" indent="0">
              <a:buNone/>
            </a:pPr>
            <a:r>
              <a:rPr lang="en-US" dirty="0"/>
              <a:t>As we can see the .NET Azure function and the simple Python app are running. The Python Azure function is not working as expected and cannot be started. </a:t>
            </a:r>
          </a:p>
          <a:p>
            <a:pPr marL="0" indent="0">
              <a:buNone/>
            </a:pPr>
            <a:endParaRPr lang="en-US" dirty="0"/>
          </a:p>
          <a:p>
            <a:pPr marL="0" indent="0">
              <a:buNone/>
            </a:pPr>
            <a:r>
              <a:rPr lang="en-US" dirty="0"/>
              <a:t>Unfortunately, at this moment the Python integration is experimental, and it looks like is not working for Python Azure function. Also, in the code we should add “</a:t>
            </a:r>
            <a:r>
              <a:rPr lang="en-US" b="0" i="0" dirty="0">
                <a:solidFill>
                  <a:srgbClr val="E6E6E6"/>
                </a:solidFill>
                <a:effectLst/>
                <a:latin typeface="SFMono-Regular"/>
              </a:rPr>
              <a:t>#pragma warning disable ASPIREHOSTINGPYTHON001”.</a:t>
            </a:r>
            <a:endParaRPr lang="en-US" dirty="0"/>
          </a:p>
        </p:txBody>
      </p:sp>
      <p:sp>
        <p:nvSpPr>
          <p:cNvPr id="6" name="Slide Number Placeholder 5">
            <a:extLst>
              <a:ext uri="{FF2B5EF4-FFF2-40B4-BE49-F238E27FC236}">
                <a16:creationId xmlns:a16="http://schemas.microsoft.com/office/drawing/2014/main" id="{0B45A869-6215-1636-85FC-E3868BCCF5CC}"/>
              </a:ext>
            </a:extLst>
          </p:cNvPr>
          <p:cNvSpPr>
            <a:spLocks noGrp="1"/>
          </p:cNvSpPr>
          <p:nvPr>
            <p:ph type="sldNum" sz="quarter" idx="19"/>
          </p:nvPr>
        </p:nvSpPr>
        <p:spPr/>
        <p:txBody>
          <a:bodyPr/>
          <a:lstStyle/>
          <a:p>
            <a:fld id="{38826FC0-333C-E549-9FA3-0EE43DF298A3}" type="slidenum">
              <a:rPr lang="en-US" smtClean="0"/>
              <a:t>10</a:t>
            </a:fld>
            <a:endParaRPr lang="en-US"/>
          </a:p>
        </p:txBody>
      </p:sp>
      <p:sp>
        <p:nvSpPr>
          <p:cNvPr id="3" name="Footer Placeholder 2">
            <a:extLst>
              <a:ext uri="{FF2B5EF4-FFF2-40B4-BE49-F238E27FC236}">
                <a16:creationId xmlns:a16="http://schemas.microsoft.com/office/drawing/2014/main" id="{ED4C2E7B-3F72-F4B2-A272-DE64B5C6F55A}"/>
              </a:ext>
            </a:extLst>
          </p:cNvPr>
          <p:cNvSpPr>
            <a:spLocks noGrp="1"/>
          </p:cNvSpPr>
          <p:nvPr>
            <p:ph type="ftr" sz="quarter" idx="18"/>
          </p:nvPr>
        </p:nvSpPr>
        <p:spPr/>
        <p:txBody>
          <a:bodyPr/>
          <a:lstStyle/>
          <a:p>
            <a:r>
              <a:rPr lang="en-US" dirty="0"/>
              <a:t>© 2025–2027 Cognizant | Private</a:t>
            </a:r>
          </a:p>
        </p:txBody>
      </p:sp>
      <p:pic>
        <p:nvPicPr>
          <p:cNvPr id="7" name="Picture 6">
            <a:extLst>
              <a:ext uri="{FF2B5EF4-FFF2-40B4-BE49-F238E27FC236}">
                <a16:creationId xmlns:a16="http://schemas.microsoft.com/office/drawing/2014/main" id="{04CBF0D3-343B-C9EA-8733-7AD49983A765}"/>
              </a:ext>
            </a:extLst>
          </p:cNvPr>
          <p:cNvPicPr>
            <a:picLocks noChangeAspect="1"/>
          </p:cNvPicPr>
          <p:nvPr/>
        </p:nvPicPr>
        <p:blipFill>
          <a:blip r:embed="rId3"/>
          <a:stretch>
            <a:fillRect/>
          </a:stretch>
        </p:blipFill>
        <p:spPr>
          <a:xfrm>
            <a:off x="1465757" y="3349894"/>
            <a:ext cx="8478433" cy="2143424"/>
          </a:xfrm>
          <a:prstGeom prst="rect">
            <a:avLst/>
          </a:prstGeom>
        </p:spPr>
      </p:pic>
    </p:spTree>
    <p:extLst>
      <p:ext uri="{BB962C8B-B14F-4D97-AF65-F5344CB8AC3E}">
        <p14:creationId xmlns:p14="http://schemas.microsoft.com/office/powerpoint/2010/main" val="10846801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07E969-A3A3-350F-18ED-926E66E09B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F19C91-875D-1C34-7F58-D16000079D9C}"/>
              </a:ext>
            </a:extLst>
          </p:cNvPr>
          <p:cNvSpPr>
            <a:spLocks noGrp="1"/>
          </p:cNvSpPr>
          <p:nvPr>
            <p:ph type="title"/>
          </p:nvPr>
        </p:nvSpPr>
        <p:spPr/>
        <p:txBody>
          <a:bodyPr/>
          <a:lstStyle/>
          <a:p>
            <a:r>
              <a:rPr lang="en-US" dirty="0"/>
              <a:t>Conclusions</a:t>
            </a:r>
          </a:p>
        </p:txBody>
      </p:sp>
      <p:sp>
        <p:nvSpPr>
          <p:cNvPr id="5" name="Content Placeholder 4">
            <a:extLst>
              <a:ext uri="{FF2B5EF4-FFF2-40B4-BE49-F238E27FC236}">
                <a16:creationId xmlns:a16="http://schemas.microsoft.com/office/drawing/2014/main" id="{CD97D236-EBD0-98A3-3820-817403591E6B}"/>
              </a:ext>
            </a:extLst>
          </p:cNvPr>
          <p:cNvSpPr>
            <a:spLocks noGrp="1"/>
          </p:cNvSpPr>
          <p:nvPr>
            <p:ph idx="1"/>
          </p:nvPr>
        </p:nvSpPr>
        <p:spPr>
          <a:xfrm>
            <a:off x="457200" y="1447800"/>
            <a:ext cx="11277600" cy="4297680"/>
          </a:xfrm>
        </p:spPr>
        <p:txBody>
          <a:bodyPr/>
          <a:lstStyle/>
          <a:p>
            <a:pPr marL="0" indent="0">
              <a:buNone/>
            </a:pPr>
            <a:r>
              <a:rPr lang="en-US" dirty="0"/>
              <a:t>For the moment .NET Aspire is not a solution to integrate both .NET and Python Azure functions as the Python is experimental, but when this will be stabile .NET Aspire can be a helpful tool for this scope.</a:t>
            </a:r>
          </a:p>
        </p:txBody>
      </p:sp>
      <p:sp>
        <p:nvSpPr>
          <p:cNvPr id="6" name="Slide Number Placeholder 5">
            <a:extLst>
              <a:ext uri="{FF2B5EF4-FFF2-40B4-BE49-F238E27FC236}">
                <a16:creationId xmlns:a16="http://schemas.microsoft.com/office/drawing/2014/main" id="{DDF0DAA9-C76A-2497-967C-94CE236F8361}"/>
              </a:ext>
            </a:extLst>
          </p:cNvPr>
          <p:cNvSpPr>
            <a:spLocks noGrp="1"/>
          </p:cNvSpPr>
          <p:nvPr>
            <p:ph type="sldNum" sz="quarter" idx="19"/>
          </p:nvPr>
        </p:nvSpPr>
        <p:spPr/>
        <p:txBody>
          <a:bodyPr/>
          <a:lstStyle/>
          <a:p>
            <a:fld id="{38826FC0-333C-E549-9FA3-0EE43DF298A3}" type="slidenum">
              <a:rPr lang="en-US" smtClean="0"/>
              <a:t>11</a:t>
            </a:fld>
            <a:endParaRPr lang="en-US"/>
          </a:p>
        </p:txBody>
      </p:sp>
      <p:sp>
        <p:nvSpPr>
          <p:cNvPr id="3" name="Footer Placeholder 2">
            <a:extLst>
              <a:ext uri="{FF2B5EF4-FFF2-40B4-BE49-F238E27FC236}">
                <a16:creationId xmlns:a16="http://schemas.microsoft.com/office/drawing/2014/main" id="{842AE66A-3D20-BE6A-DDB2-247F1E5567E9}"/>
              </a:ext>
            </a:extLst>
          </p:cNvPr>
          <p:cNvSpPr>
            <a:spLocks noGrp="1"/>
          </p:cNvSpPr>
          <p:nvPr>
            <p:ph type="ftr" sz="quarter" idx="18"/>
          </p:nvPr>
        </p:nvSpPr>
        <p:spPr/>
        <p:txBody>
          <a:bodyPr/>
          <a:lstStyle/>
          <a:p>
            <a:r>
              <a:rPr lang="en-US" dirty="0"/>
              <a:t>© 2025–2027 Cognizant | Private</a:t>
            </a:r>
          </a:p>
        </p:txBody>
      </p:sp>
    </p:spTree>
    <p:extLst>
      <p:ext uri="{BB962C8B-B14F-4D97-AF65-F5344CB8AC3E}">
        <p14:creationId xmlns:p14="http://schemas.microsoft.com/office/powerpoint/2010/main" val="308953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0B61017-4B03-81CB-C5BF-16842F1FDACD}"/>
              </a:ext>
            </a:extLst>
          </p:cNvPr>
          <p:cNvSpPr>
            <a:spLocks noGrp="1"/>
          </p:cNvSpPr>
          <p:nvPr>
            <p:ph type="ctrTitle"/>
          </p:nvPr>
        </p:nvSpPr>
        <p:spPr>
          <a:xfrm>
            <a:off x="1005840" y="2563670"/>
            <a:ext cx="6832600" cy="1477328"/>
          </a:xfrm>
        </p:spPr>
        <p:txBody>
          <a:bodyPr/>
          <a:lstStyle/>
          <a:p>
            <a:r>
              <a:rPr lang="en-US"/>
              <a:t>Thank you</a:t>
            </a:r>
          </a:p>
        </p:txBody>
      </p:sp>
      <p:sp>
        <p:nvSpPr>
          <p:cNvPr id="6" name="Subtitle 5">
            <a:extLst>
              <a:ext uri="{FF2B5EF4-FFF2-40B4-BE49-F238E27FC236}">
                <a16:creationId xmlns:a16="http://schemas.microsoft.com/office/drawing/2014/main" id="{44539BF8-CFF7-A43C-9288-4272FAF7E8D7}"/>
              </a:ext>
            </a:extLst>
          </p:cNvPr>
          <p:cNvSpPr>
            <a:spLocks noGrp="1"/>
          </p:cNvSpPr>
          <p:nvPr>
            <p:ph type="body" sz="quarter" idx="13"/>
          </p:nvPr>
        </p:nvSpPr>
        <p:spPr>
          <a:xfrm>
            <a:off x="1005840" y="4187952"/>
            <a:ext cx="6832600" cy="369332"/>
          </a:xfrm>
        </p:spPr>
        <p:txBody>
          <a:bodyPr/>
          <a:lstStyle/>
          <a:p>
            <a:r>
              <a:rPr lang="en-US" dirty="0"/>
              <a:t>Bularca Andrei</a:t>
            </a:r>
          </a:p>
        </p:txBody>
      </p:sp>
      <p:sp>
        <p:nvSpPr>
          <p:cNvPr id="2" name="Slide Number Placeholder 1">
            <a:extLst>
              <a:ext uri="{FF2B5EF4-FFF2-40B4-BE49-F238E27FC236}">
                <a16:creationId xmlns:a16="http://schemas.microsoft.com/office/drawing/2014/main" id="{19A4A862-22B1-5992-B77D-4C8BF40C7A13}"/>
              </a:ext>
            </a:extLst>
          </p:cNvPr>
          <p:cNvSpPr>
            <a:spLocks noGrp="1"/>
          </p:cNvSpPr>
          <p:nvPr>
            <p:ph type="sldNum" sz="quarter" idx="16"/>
          </p:nvPr>
        </p:nvSpPr>
        <p:spPr>
          <a:xfrm>
            <a:off x="457200" y="6400799"/>
            <a:ext cx="365760" cy="228600"/>
          </a:xfrm>
        </p:spPr>
        <p:txBody>
          <a:bodyPr/>
          <a:lstStyle/>
          <a:p>
            <a:fld id="{38826FC0-333C-E549-9FA3-0EE43DF298A3}" type="slidenum">
              <a:rPr lang="en-US" smtClean="0"/>
              <a:pPr/>
              <a:t>12</a:t>
            </a:fld>
            <a:endParaRPr lang="en-US"/>
          </a:p>
        </p:txBody>
      </p:sp>
      <p:sp>
        <p:nvSpPr>
          <p:cNvPr id="3" name="Footer Placeholder 2">
            <a:extLst>
              <a:ext uri="{FF2B5EF4-FFF2-40B4-BE49-F238E27FC236}">
                <a16:creationId xmlns:a16="http://schemas.microsoft.com/office/drawing/2014/main" id="{03342216-F6AF-45C9-256E-0C0946B1A82C}"/>
              </a:ext>
            </a:extLst>
          </p:cNvPr>
          <p:cNvSpPr>
            <a:spLocks noGrp="1"/>
          </p:cNvSpPr>
          <p:nvPr>
            <p:ph type="ftr" sz="quarter" idx="15"/>
          </p:nvPr>
        </p:nvSpPr>
        <p:spPr>
          <a:xfrm>
            <a:off x="1005840" y="6400800"/>
            <a:ext cx="1371600" cy="228600"/>
          </a:xfrm>
        </p:spPr>
        <p:txBody>
          <a:bodyPr/>
          <a:lstStyle/>
          <a:p>
            <a:r>
              <a:rPr lang="en-US"/>
              <a:t>© 2025–2027 Cognizant | Private</a:t>
            </a:r>
          </a:p>
        </p:txBody>
      </p:sp>
    </p:spTree>
    <p:extLst>
      <p:ext uri="{BB962C8B-B14F-4D97-AF65-F5344CB8AC3E}">
        <p14:creationId xmlns:p14="http://schemas.microsoft.com/office/powerpoint/2010/main" val="24927280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D8BA93-81FF-A7B5-7552-65DE206CDF1B}"/>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8C9A32B1-C6BA-4976-3ADE-1E6FB66F8121}"/>
              </a:ext>
            </a:extLst>
          </p:cNvPr>
          <p:cNvSpPr>
            <a:spLocks noGrp="1"/>
          </p:cNvSpPr>
          <p:nvPr>
            <p:ph type="title"/>
          </p:nvPr>
        </p:nvSpPr>
        <p:spPr>
          <a:xfrm>
            <a:off x="457201" y="2930402"/>
            <a:ext cx="4754880" cy="997196"/>
          </a:xfrm>
        </p:spPr>
        <p:txBody>
          <a:bodyPr/>
          <a:lstStyle/>
          <a:p>
            <a:r>
              <a:rPr lang="en-US"/>
              <a:t>Agenda</a:t>
            </a:r>
          </a:p>
        </p:txBody>
      </p:sp>
      <p:sp>
        <p:nvSpPr>
          <p:cNvPr id="10" name="Slide Number Placeholder 9">
            <a:extLst>
              <a:ext uri="{FF2B5EF4-FFF2-40B4-BE49-F238E27FC236}">
                <a16:creationId xmlns:a16="http://schemas.microsoft.com/office/drawing/2014/main" id="{5C5AAF25-351A-FF1C-9419-39A4174CBDCE}"/>
              </a:ext>
            </a:extLst>
          </p:cNvPr>
          <p:cNvSpPr>
            <a:spLocks noGrp="1"/>
          </p:cNvSpPr>
          <p:nvPr>
            <p:ph type="sldNum" sz="quarter" idx="12"/>
          </p:nvPr>
        </p:nvSpPr>
        <p:spPr>
          <a:xfrm>
            <a:off x="457200" y="6400799"/>
            <a:ext cx="365760" cy="228600"/>
          </a:xfrm>
        </p:spPr>
        <p:txBody>
          <a:bodyPr/>
          <a:lstStyle/>
          <a:p>
            <a:fld id="{38826FC0-333C-E549-9FA3-0EE43DF298A3}" type="slidenum">
              <a:rPr lang="en-US" smtClean="0"/>
              <a:pPr/>
              <a:t>2</a:t>
            </a:fld>
            <a:endParaRPr lang="en-US"/>
          </a:p>
        </p:txBody>
      </p:sp>
      <p:sp>
        <p:nvSpPr>
          <p:cNvPr id="13" name="Content Placeholder 12">
            <a:extLst>
              <a:ext uri="{FF2B5EF4-FFF2-40B4-BE49-F238E27FC236}">
                <a16:creationId xmlns:a16="http://schemas.microsoft.com/office/drawing/2014/main" id="{B758914C-DE97-D22D-61F5-AFBCE9F61655}"/>
              </a:ext>
            </a:extLst>
          </p:cNvPr>
          <p:cNvSpPr>
            <a:spLocks noGrp="1"/>
          </p:cNvSpPr>
          <p:nvPr>
            <p:ph idx="1"/>
          </p:nvPr>
        </p:nvSpPr>
        <p:spPr>
          <a:xfrm>
            <a:off x="6096000" y="914400"/>
            <a:ext cx="5635752" cy="5029200"/>
          </a:xfrm>
        </p:spPr>
        <p:txBody>
          <a:bodyPr/>
          <a:lstStyle/>
          <a:p>
            <a:r>
              <a:rPr lang="en-US" dirty="0"/>
              <a:t>.NET Aspire</a:t>
            </a:r>
          </a:p>
          <a:p>
            <a:r>
              <a:rPr lang="en-US" dirty="0"/>
              <a:t>About the POC</a:t>
            </a:r>
          </a:p>
          <a:p>
            <a:r>
              <a:rPr lang="en-US" dirty="0"/>
              <a:t>Get the code</a:t>
            </a:r>
          </a:p>
          <a:p>
            <a:r>
              <a:rPr lang="en-US" dirty="0"/>
              <a:t>Local configuration</a:t>
            </a:r>
          </a:p>
          <a:p>
            <a:r>
              <a:rPr lang="en-US" dirty="0"/>
              <a:t>Run the app</a:t>
            </a:r>
          </a:p>
          <a:p>
            <a:r>
              <a:rPr lang="en-US" dirty="0"/>
              <a:t>Conclusions</a:t>
            </a:r>
          </a:p>
        </p:txBody>
      </p:sp>
      <p:sp>
        <p:nvSpPr>
          <p:cNvPr id="2" name="Footer Placeholder 1">
            <a:extLst>
              <a:ext uri="{FF2B5EF4-FFF2-40B4-BE49-F238E27FC236}">
                <a16:creationId xmlns:a16="http://schemas.microsoft.com/office/drawing/2014/main" id="{D6B55197-67BB-B841-9C78-A03057FCCEB8}"/>
              </a:ext>
            </a:extLst>
          </p:cNvPr>
          <p:cNvSpPr>
            <a:spLocks noGrp="1"/>
          </p:cNvSpPr>
          <p:nvPr>
            <p:ph type="ftr" sz="quarter" idx="11"/>
          </p:nvPr>
        </p:nvSpPr>
        <p:spPr/>
        <p:txBody>
          <a:bodyPr/>
          <a:lstStyle/>
          <a:p>
            <a:r>
              <a:rPr lang="en-US" dirty="0"/>
              <a:t>© 2025–2027 Cognizant | Private</a:t>
            </a:r>
          </a:p>
        </p:txBody>
      </p:sp>
    </p:spTree>
    <p:extLst>
      <p:ext uri="{BB962C8B-B14F-4D97-AF65-F5344CB8AC3E}">
        <p14:creationId xmlns:p14="http://schemas.microsoft.com/office/powerpoint/2010/main" val="850776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61FA1E-7D49-472F-8E9F-C163633464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9E4656-0432-9087-74B1-F3F34FED4396}"/>
              </a:ext>
            </a:extLst>
          </p:cNvPr>
          <p:cNvSpPr>
            <a:spLocks noGrp="1"/>
          </p:cNvSpPr>
          <p:nvPr>
            <p:ph type="title"/>
          </p:nvPr>
        </p:nvSpPr>
        <p:spPr/>
        <p:txBody>
          <a:bodyPr/>
          <a:lstStyle/>
          <a:p>
            <a:r>
              <a:rPr lang="en-US" dirty="0"/>
              <a:t>.NET Aspire	</a:t>
            </a:r>
          </a:p>
        </p:txBody>
      </p:sp>
      <p:sp>
        <p:nvSpPr>
          <p:cNvPr id="5" name="Content Placeholder 4">
            <a:extLst>
              <a:ext uri="{FF2B5EF4-FFF2-40B4-BE49-F238E27FC236}">
                <a16:creationId xmlns:a16="http://schemas.microsoft.com/office/drawing/2014/main" id="{A5E26CF0-9454-6DE6-58AF-DE8C53899A0F}"/>
              </a:ext>
            </a:extLst>
          </p:cNvPr>
          <p:cNvSpPr>
            <a:spLocks noGrp="1"/>
          </p:cNvSpPr>
          <p:nvPr>
            <p:ph idx="1"/>
          </p:nvPr>
        </p:nvSpPr>
        <p:spPr>
          <a:xfrm>
            <a:off x="505326" y="1447800"/>
            <a:ext cx="8428120" cy="4663440"/>
          </a:xfrm>
        </p:spPr>
        <p:txBody>
          <a:bodyPr/>
          <a:lstStyle/>
          <a:p>
            <a:pPr algn="l">
              <a:buNone/>
            </a:pPr>
            <a:r>
              <a:rPr lang="en-US" b="0" i="0" dirty="0">
                <a:solidFill>
                  <a:srgbClr val="E6E6E6"/>
                </a:solidFill>
                <a:effectLst/>
                <a:latin typeface="Segoe UI" panose="020B0502040204020203" pitchFamily="34" charset="0"/>
              </a:rPr>
              <a:t>.NET Aspire improves the experience of building apps that have a variety of projects and resources. With dev-time productivity enhancements that emulate deployed scenarios, you can quickly develop interconnected apps. Designed for flexibility, .NET Aspire allows you to replace or extend parts with your preferred tools and workflows. Key features include:</a:t>
            </a:r>
          </a:p>
          <a:p>
            <a:pPr lvl="1">
              <a:spcBef>
                <a:spcPts val="1200"/>
              </a:spcBef>
              <a:spcAft>
                <a:spcPts val="1200"/>
              </a:spcAft>
              <a:buFont typeface="Arial" panose="020B0604020202020204" pitchFamily="34" charset="0"/>
              <a:buChar char="•"/>
            </a:pPr>
            <a:r>
              <a:rPr lang="en-US" b="1" i="0" u="none" strike="noStrike" dirty="0">
                <a:solidFill>
                  <a:srgbClr val="75B6E7"/>
                </a:solidFill>
                <a:effectLst/>
                <a:latin typeface="Segoe UI" panose="020B0502040204020203" pitchFamily="34" charset="0"/>
                <a:hlinkClick r:id="rId3"/>
              </a:rPr>
              <a:t>Dev-Time Orchestration</a:t>
            </a:r>
            <a:r>
              <a:rPr lang="en-US" b="0" i="0" dirty="0">
                <a:solidFill>
                  <a:srgbClr val="E6E6E6"/>
                </a:solidFill>
                <a:effectLst/>
                <a:latin typeface="Segoe UI" panose="020B0502040204020203" pitchFamily="34" charset="0"/>
              </a:rPr>
              <a:t>: .NET Aspire provides features for running and connecting multi-project applications, container resources, and other dependencies for </a:t>
            </a:r>
            <a:r>
              <a:rPr lang="en-US" b="0" i="0" u="none" strike="noStrike" dirty="0">
                <a:solidFill>
                  <a:srgbClr val="75B6E7"/>
                </a:solidFill>
                <a:effectLst/>
                <a:latin typeface="Segoe UI" panose="020B0502040204020203" pitchFamily="34" charset="0"/>
                <a:hlinkClick r:id="rId4"/>
              </a:rPr>
              <a:t>local development environments</a:t>
            </a:r>
            <a:r>
              <a:rPr lang="en-US" b="0" i="0" dirty="0">
                <a:solidFill>
                  <a:srgbClr val="E6E6E6"/>
                </a:solidFill>
                <a:effectLst/>
                <a:latin typeface="Segoe UI" panose="020B0502040204020203" pitchFamily="34" charset="0"/>
              </a:rPr>
              <a:t>.</a:t>
            </a:r>
          </a:p>
          <a:p>
            <a:pPr lvl="1">
              <a:spcBef>
                <a:spcPts val="1200"/>
              </a:spcBef>
              <a:spcAft>
                <a:spcPts val="1200"/>
              </a:spcAft>
              <a:buFont typeface="Arial" panose="020B0604020202020204" pitchFamily="34" charset="0"/>
              <a:buChar char="•"/>
            </a:pPr>
            <a:r>
              <a:rPr lang="en-US" b="1" i="0" u="none" strike="noStrike" dirty="0">
                <a:solidFill>
                  <a:srgbClr val="75B6E7"/>
                </a:solidFill>
                <a:effectLst/>
                <a:latin typeface="Segoe UI" panose="020B0502040204020203" pitchFamily="34" charset="0"/>
                <a:hlinkClick r:id="rId5"/>
              </a:rPr>
              <a:t>Integrations</a:t>
            </a:r>
            <a:r>
              <a:rPr lang="en-US" b="0" i="0" dirty="0">
                <a:solidFill>
                  <a:srgbClr val="E6E6E6"/>
                </a:solidFill>
                <a:effectLst/>
                <a:latin typeface="Segoe UI" panose="020B0502040204020203" pitchFamily="34" charset="0"/>
              </a:rPr>
              <a:t>: .NET Aspire integrations are NuGet packages for commonly used services, such as Redis or Postgres, with standardized interfaces ensuring they connect consistently and seamlessly with your app.</a:t>
            </a:r>
          </a:p>
          <a:p>
            <a:pPr lvl="1">
              <a:spcBef>
                <a:spcPts val="1200"/>
              </a:spcBef>
              <a:spcAft>
                <a:spcPts val="1200"/>
              </a:spcAft>
              <a:buFont typeface="Arial" panose="020B0604020202020204" pitchFamily="34" charset="0"/>
              <a:buChar char="•"/>
            </a:pPr>
            <a:r>
              <a:rPr lang="en-US" b="1" i="0" u="none" strike="noStrike" dirty="0">
                <a:solidFill>
                  <a:srgbClr val="75B6E7"/>
                </a:solidFill>
                <a:effectLst/>
                <a:latin typeface="Segoe UI" panose="020B0502040204020203" pitchFamily="34" charset="0"/>
                <a:hlinkClick r:id="rId6"/>
              </a:rPr>
              <a:t>Tooling</a:t>
            </a:r>
            <a:r>
              <a:rPr lang="en-US" b="0" i="0" dirty="0">
                <a:solidFill>
                  <a:srgbClr val="E6E6E6"/>
                </a:solidFill>
                <a:effectLst/>
                <a:latin typeface="Segoe UI" panose="020B0502040204020203" pitchFamily="34" charset="0"/>
              </a:rPr>
              <a:t>: .NET Aspire comes with project templates and tooling experiences for Visual Studio, Visual Studio Code, and the </a:t>
            </a:r>
            <a:r>
              <a:rPr lang="en-US" b="0" i="0" u="none" strike="noStrike" dirty="0">
                <a:solidFill>
                  <a:srgbClr val="75B6E7"/>
                </a:solidFill>
                <a:effectLst/>
                <a:latin typeface="Segoe UI" panose="020B0502040204020203" pitchFamily="34" charset="0"/>
                <a:hlinkClick r:id="rId7"/>
              </a:rPr>
              <a:t>.NET CLI</a:t>
            </a:r>
            <a:r>
              <a:rPr lang="en-US" b="0" i="0" dirty="0">
                <a:solidFill>
                  <a:srgbClr val="E6E6E6"/>
                </a:solidFill>
                <a:effectLst/>
                <a:latin typeface="Segoe UI" panose="020B0502040204020203" pitchFamily="34" charset="0"/>
              </a:rPr>
              <a:t> to help you create and interact with .NET Aspire projects.</a:t>
            </a:r>
          </a:p>
          <a:p>
            <a:pPr marL="0" indent="0">
              <a:buNone/>
            </a:pPr>
            <a:endParaRPr lang="en-US" dirty="0"/>
          </a:p>
        </p:txBody>
      </p:sp>
      <p:sp>
        <p:nvSpPr>
          <p:cNvPr id="7" name="Slide Number Placeholder 6">
            <a:extLst>
              <a:ext uri="{FF2B5EF4-FFF2-40B4-BE49-F238E27FC236}">
                <a16:creationId xmlns:a16="http://schemas.microsoft.com/office/drawing/2014/main" id="{78960912-7061-957D-FA64-DC9758929447}"/>
              </a:ext>
            </a:extLst>
          </p:cNvPr>
          <p:cNvSpPr>
            <a:spLocks noGrp="1"/>
          </p:cNvSpPr>
          <p:nvPr>
            <p:ph type="sldNum" sz="quarter" idx="12"/>
          </p:nvPr>
        </p:nvSpPr>
        <p:spPr>
          <a:xfrm>
            <a:off x="457200" y="6400799"/>
            <a:ext cx="365760" cy="228600"/>
          </a:xfrm>
        </p:spPr>
        <p:txBody>
          <a:bodyPr/>
          <a:lstStyle/>
          <a:p>
            <a:fld id="{38826FC0-333C-E549-9FA3-0EE43DF298A3}" type="slidenum">
              <a:rPr lang="en-US" smtClean="0"/>
              <a:t>3</a:t>
            </a:fld>
            <a:endParaRPr lang="en-US"/>
          </a:p>
        </p:txBody>
      </p:sp>
      <p:sp>
        <p:nvSpPr>
          <p:cNvPr id="3" name="Footer Placeholder 2">
            <a:extLst>
              <a:ext uri="{FF2B5EF4-FFF2-40B4-BE49-F238E27FC236}">
                <a16:creationId xmlns:a16="http://schemas.microsoft.com/office/drawing/2014/main" id="{E675C42D-D155-7125-D650-F2065A2DEF6E}"/>
              </a:ext>
            </a:extLst>
          </p:cNvPr>
          <p:cNvSpPr>
            <a:spLocks noGrp="1"/>
          </p:cNvSpPr>
          <p:nvPr>
            <p:ph type="ftr" sz="quarter" idx="11"/>
          </p:nvPr>
        </p:nvSpPr>
        <p:spPr/>
        <p:txBody>
          <a:bodyPr/>
          <a:lstStyle/>
          <a:p>
            <a:r>
              <a:rPr lang="en-US" dirty="0"/>
              <a:t>© 2025–2027 Cognizant | Private</a:t>
            </a:r>
          </a:p>
        </p:txBody>
      </p:sp>
    </p:spTree>
    <p:extLst>
      <p:ext uri="{BB962C8B-B14F-4D97-AF65-F5344CB8AC3E}">
        <p14:creationId xmlns:p14="http://schemas.microsoft.com/office/powerpoint/2010/main" val="2654331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5AEE69-FFFD-67E9-525F-53D92D4A4C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7C5C80-B87A-156A-147D-9A42F6104CAA}"/>
              </a:ext>
            </a:extLst>
          </p:cNvPr>
          <p:cNvSpPr>
            <a:spLocks noGrp="1"/>
          </p:cNvSpPr>
          <p:nvPr>
            <p:ph type="title"/>
          </p:nvPr>
        </p:nvSpPr>
        <p:spPr/>
        <p:txBody>
          <a:bodyPr/>
          <a:lstStyle/>
          <a:p>
            <a:r>
              <a:rPr lang="en-US" dirty="0"/>
              <a:t>About the POC</a:t>
            </a:r>
          </a:p>
        </p:txBody>
      </p:sp>
      <p:sp>
        <p:nvSpPr>
          <p:cNvPr id="5" name="Content Placeholder 4">
            <a:extLst>
              <a:ext uri="{FF2B5EF4-FFF2-40B4-BE49-F238E27FC236}">
                <a16:creationId xmlns:a16="http://schemas.microsoft.com/office/drawing/2014/main" id="{BB01A44E-529C-4827-8E18-B33FD1A2645F}"/>
              </a:ext>
            </a:extLst>
          </p:cNvPr>
          <p:cNvSpPr>
            <a:spLocks noGrp="1"/>
          </p:cNvSpPr>
          <p:nvPr>
            <p:ph idx="1"/>
          </p:nvPr>
        </p:nvSpPr>
        <p:spPr/>
        <p:txBody>
          <a:bodyPr/>
          <a:lstStyle/>
          <a:p>
            <a:pPr marL="0" indent="0">
              <a:buNone/>
            </a:pPr>
            <a:r>
              <a:rPr lang="en-US" dirty="0"/>
              <a:t>The scop of this POC is to check it we can integrate a .NET and Python Azure function into Aspire. </a:t>
            </a:r>
          </a:p>
        </p:txBody>
      </p:sp>
      <p:sp>
        <p:nvSpPr>
          <p:cNvPr id="6" name="Slide Number Placeholder 5">
            <a:extLst>
              <a:ext uri="{FF2B5EF4-FFF2-40B4-BE49-F238E27FC236}">
                <a16:creationId xmlns:a16="http://schemas.microsoft.com/office/drawing/2014/main" id="{05C3B954-124C-D2C9-1E98-D56A14234564}"/>
              </a:ext>
            </a:extLst>
          </p:cNvPr>
          <p:cNvSpPr>
            <a:spLocks noGrp="1"/>
          </p:cNvSpPr>
          <p:nvPr>
            <p:ph type="sldNum" sz="quarter" idx="19"/>
          </p:nvPr>
        </p:nvSpPr>
        <p:spPr/>
        <p:txBody>
          <a:bodyPr/>
          <a:lstStyle/>
          <a:p>
            <a:fld id="{38826FC0-333C-E549-9FA3-0EE43DF298A3}" type="slidenum">
              <a:rPr lang="en-US" smtClean="0"/>
              <a:t>4</a:t>
            </a:fld>
            <a:endParaRPr lang="en-US"/>
          </a:p>
        </p:txBody>
      </p:sp>
      <p:sp>
        <p:nvSpPr>
          <p:cNvPr id="3" name="Footer Placeholder 2">
            <a:extLst>
              <a:ext uri="{FF2B5EF4-FFF2-40B4-BE49-F238E27FC236}">
                <a16:creationId xmlns:a16="http://schemas.microsoft.com/office/drawing/2014/main" id="{22031601-311D-07E9-F7ED-E51B0D8928CA}"/>
              </a:ext>
            </a:extLst>
          </p:cNvPr>
          <p:cNvSpPr>
            <a:spLocks noGrp="1"/>
          </p:cNvSpPr>
          <p:nvPr>
            <p:ph type="ftr" sz="quarter" idx="18"/>
          </p:nvPr>
        </p:nvSpPr>
        <p:spPr/>
        <p:txBody>
          <a:bodyPr/>
          <a:lstStyle/>
          <a:p>
            <a:r>
              <a:rPr lang="en-US" dirty="0"/>
              <a:t>© 2025–2027 Cognizant | Private</a:t>
            </a:r>
          </a:p>
        </p:txBody>
      </p:sp>
    </p:spTree>
    <p:extLst>
      <p:ext uri="{BB962C8B-B14F-4D97-AF65-F5344CB8AC3E}">
        <p14:creationId xmlns:p14="http://schemas.microsoft.com/office/powerpoint/2010/main" val="38877933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A42718-F531-B00D-7ADC-DEE16FF135D2}"/>
            </a:ext>
          </a:extLst>
        </p:cNvPr>
        <p:cNvGrpSpPr/>
        <p:nvPr/>
      </p:nvGrpSpPr>
      <p:grpSpPr>
        <a:xfrm>
          <a:off x="0" y="0"/>
          <a:ext cx="0" cy="0"/>
          <a:chOff x="0" y="0"/>
          <a:chExt cx="0" cy="0"/>
        </a:xfrm>
      </p:grpSpPr>
      <p:sp>
        <p:nvSpPr>
          <p:cNvPr id="9" name="Title 8">
            <a:extLst>
              <a:ext uri="{FF2B5EF4-FFF2-40B4-BE49-F238E27FC236}">
                <a16:creationId xmlns:a16="http://schemas.microsoft.com/office/drawing/2014/main" id="{39FDDDF9-773B-7927-23D0-FEE8AA5E305F}"/>
              </a:ext>
            </a:extLst>
          </p:cNvPr>
          <p:cNvSpPr>
            <a:spLocks noGrp="1"/>
          </p:cNvSpPr>
          <p:nvPr>
            <p:ph type="title"/>
          </p:nvPr>
        </p:nvSpPr>
        <p:spPr>
          <a:xfrm>
            <a:off x="457200" y="457200"/>
            <a:ext cx="11277600" cy="332399"/>
          </a:xfrm>
        </p:spPr>
        <p:txBody>
          <a:bodyPr/>
          <a:lstStyle/>
          <a:p>
            <a:r>
              <a:rPr lang="en-US" dirty="0"/>
              <a:t>Get the code</a:t>
            </a:r>
          </a:p>
        </p:txBody>
      </p:sp>
      <p:sp>
        <p:nvSpPr>
          <p:cNvPr id="8" name="Slide Number Placeholder 7">
            <a:extLst>
              <a:ext uri="{FF2B5EF4-FFF2-40B4-BE49-F238E27FC236}">
                <a16:creationId xmlns:a16="http://schemas.microsoft.com/office/drawing/2014/main" id="{82F15CEB-3EC8-31C1-0B80-4C9D0C52DD3B}"/>
              </a:ext>
            </a:extLst>
          </p:cNvPr>
          <p:cNvSpPr>
            <a:spLocks noGrp="1"/>
          </p:cNvSpPr>
          <p:nvPr>
            <p:ph type="sldNum" sz="quarter" idx="12"/>
          </p:nvPr>
        </p:nvSpPr>
        <p:spPr/>
        <p:txBody>
          <a:bodyPr/>
          <a:lstStyle/>
          <a:p>
            <a:fld id="{38826FC0-333C-E549-9FA3-0EE43DF298A3}" type="slidenum">
              <a:rPr lang="en-US" smtClean="0"/>
              <a:pPr/>
              <a:t>5</a:t>
            </a:fld>
            <a:endParaRPr lang="en-US"/>
          </a:p>
        </p:txBody>
      </p:sp>
      <p:sp>
        <p:nvSpPr>
          <p:cNvPr id="7" name="Footer Placeholder 6">
            <a:extLst>
              <a:ext uri="{FF2B5EF4-FFF2-40B4-BE49-F238E27FC236}">
                <a16:creationId xmlns:a16="http://schemas.microsoft.com/office/drawing/2014/main" id="{A8380D6F-1DEF-3B6A-B90A-62B02E3C9D1D}"/>
              </a:ext>
            </a:extLst>
          </p:cNvPr>
          <p:cNvSpPr>
            <a:spLocks noGrp="1"/>
          </p:cNvSpPr>
          <p:nvPr>
            <p:ph type="ftr" sz="quarter" idx="11"/>
          </p:nvPr>
        </p:nvSpPr>
        <p:spPr/>
        <p:txBody>
          <a:bodyPr/>
          <a:lstStyle/>
          <a:p>
            <a:r>
              <a:rPr lang="en-US" dirty="0"/>
              <a:t>© 2025–2027 Cognizant | Private</a:t>
            </a:r>
          </a:p>
        </p:txBody>
      </p:sp>
      <p:sp>
        <p:nvSpPr>
          <p:cNvPr id="2" name="Content Placeholder 4">
            <a:extLst>
              <a:ext uri="{FF2B5EF4-FFF2-40B4-BE49-F238E27FC236}">
                <a16:creationId xmlns:a16="http://schemas.microsoft.com/office/drawing/2014/main" id="{C62D99DE-0B9C-175E-EACD-DAA0E3F13AC3}"/>
              </a:ext>
            </a:extLst>
          </p:cNvPr>
          <p:cNvSpPr txBox="1">
            <a:spLocks/>
          </p:cNvSpPr>
          <p:nvPr/>
        </p:nvSpPr>
        <p:spPr>
          <a:xfrm>
            <a:off x="457200" y="1447800"/>
            <a:ext cx="7518400" cy="4297680"/>
          </a:xfrm>
          <a:prstGeom prst="rect">
            <a:avLst/>
          </a:prstGeom>
        </p:spPr>
        <p:txBody>
          <a:bodyPr/>
          <a:lstStyle>
            <a:lvl1pPr marL="182880" indent="-182880" algn="l" defTabSz="914400" rtl="0" eaLnBrk="1" latinLnBrk="0" hangingPunct="1">
              <a:lnSpc>
                <a:spcPct val="110000"/>
              </a:lnSpc>
              <a:spcBef>
                <a:spcPts val="600"/>
              </a:spcBef>
              <a:spcAft>
                <a:spcPts val="0"/>
              </a:spcAft>
              <a:buClr>
                <a:schemeClr val="tx1"/>
              </a:buClr>
              <a:buFont typeface="Arial" panose="020B0604020202020204" pitchFamily="34" charset="0"/>
              <a:buChar char="•"/>
              <a:tabLst/>
              <a:defRPr sz="1600" b="0" kern="1200">
                <a:solidFill>
                  <a:schemeClr val="tx1"/>
                </a:solidFill>
                <a:latin typeface="+mn-lt"/>
                <a:ea typeface="+mn-ea"/>
                <a:cs typeface="+mn-cs"/>
              </a:defRPr>
            </a:lvl1pPr>
            <a:lvl2pPr marL="393192" indent="-187325" algn="l" defTabSz="914400" rtl="0" eaLnBrk="1" latinLnBrk="0" hangingPunct="1">
              <a:lnSpc>
                <a:spcPct val="110000"/>
              </a:lnSpc>
              <a:spcBef>
                <a:spcPts val="600"/>
              </a:spcBef>
              <a:spcAft>
                <a:spcPts val="0"/>
              </a:spcAft>
              <a:buClr>
                <a:schemeClr val="tx1"/>
              </a:buClr>
              <a:buFont typeface="Arial" panose="020B0604020202020204" pitchFamily="34" charset="0"/>
              <a:buChar char="⁃"/>
              <a:tabLst/>
              <a:defRPr sz="1400" b="0" kern="1200" baseline="0">
                <a:solidFill>
                  <a:schemeClr val="tx1"/>
                </a:solidFill>
                <a:latin typeface="+mn-lt"/>
                <a:ea typeface="+mn-ea"/>
                <a:cs typeface="+mn-cs"/>
              </a:defRPr>
            </a:lvl2pPr>
            <a:lvl3pPr marL="594360" indent="-182880" algn="l" defTabSz="914400" rtl="0" eaLnBrk="1" latinLnBrk="0" hangingPunct="1">
              <a:lnSpc>
                <a:spcPct val="110000"/>
              </a:lnSpc>
              <a:spcBef>
                <a:spcPts val="600"/>
              </a:spcBef>
              <a:spcAft>
                <a:spcPts val="0"/>
              </a:spcAft>
              <a:buClr>
                <a:schemeClr val="tx1"/>
              </a:buClr>
              <a:buFont typeface="Arial" panose="020B0604020202020204" pitchFamily="34" charset="0"/>
              <a:buChar char="•"/>
              <a:tabLst/>
              <a:defRPr sz="1200" b="0" kern="1200">
                <a:solidFill>
                  <a:schemeClr val="tx1"/>
                </a:solidFill>
                <a:latin typeface="+mn-lt"/>
                <a:ea typeface="+mn-ea"/>
                <a:cs typeface="+mn-cs"/>
              </a:defRPr>
            </a:lvl3pPr>
            <a:lvl4pPr marL="594360" indent="-182880" algn="l" defTabSz="914400" rtl="0" eaLnBrk="1" latinLnBrk="0" hangingPunct="1">
              <a:lnSpc>
                <a:spcPct val="110000"/>
              </a:lnSpc>
              <a:spcBef>
                <a:spcPts val="600"/>
              </a:spcBef>
              <a:spcAft>
                <a:spcPts val="0"/>
              </a:spcAft>
              <a:buClr>
                <a:schemeClr val="tx1"/>
              </a:buClr>
              <a:buFont typeface="Arial" panose="020B0604020202020204" pitchFamily="34" charset="0"/>
              <a:buChar char="•"/>
              <a:tabLst/>
              <a:defRPr sz="1200" b="0" kern="1200">
                <a:solidFill>
                  <a:schemeClr val="tx1"/>
                </a:solidFill>
                <a:latin typeface="+mn-lt"/>
                <a:ea typeface="+mn-ea"/>
                <a:cs typeface="+mn-cs"/>
              </a:defRPr>
            </a:lvl4pPr>
            <a:lvl5pPr marL="594360" indent="-182880" algn="l" defTabSz="914400" rtl="0" eaLnBrk="1" latinLnBrk="0" hangingPunct="1">
              <a:lnSpc>
                <a:spcPct val="110000"/>
              </a:lnSpc>
              <a:spcBef>
                <a:spcPts val="600"/>
              </a:spcBef>
              <a:spcAft>
                <a:spcPts val="0"/>
              </a:spcAft>
              <a:buClr>
                <a:schemeClr val="tx1"/>
              </a:buClr>
              <a:buFont typeface="Arial" panose="020B0604020202020204" pitchFamily="34" charset="0"/>
              <a:buChar char="•"/>
              <a:tabLst/>
              <a:defRPr sz="1200" b="0" kern="1200">
                <a:solidFill>
                  <a:schemeClr val="tx1"/>
                </a:solidFill>
                <a:latin typeface="+mn-lt"/>
                <a:ea typeface="+mn-ea"/>
                <a:cs typeface="+mn-cs"/>
              </a:defRPr>
            </a:lvl5pPr>
            <a:lvl6pPr marL="594360" indent="-182880" algn="l" defTabSz="914400" rtl="0" eaLnBrk="1" latinLnBrk="0" hangingPunct="1">
              <a:lnSpc>
                <a:spcPct val="110000"/>
              </a:lnSpc>
              <a:spcBef>
                <a:spcPts val="600"/>
              </a:spcBef>
              <a:buFont typeface="Arial" panose="020B0604020202020204" pitchFamily="34" charset="0"/>
              <a:buChar char="•"/>
              <a:defRPr sz="1200" kern="1200">
                <a:solidFill>
                  <a:schemeClr val="tx1"/>
                </a:solidFill>
                <a:latin typeface="+mn-lt"/>
                <a:ea typeface="+mn-ea"/>
                <a:cs typeface="+mn-cs"/>
              </a:defRPr>
            </a:lvl6pPr>
            <a:lvl7pPr marL="594360" indent="-182880" algn="l" defTabSz="914400" rtl="0" eaLnBrk="1" latinLnBrk="0" hangingPunct="1">
              <a:lnSpc>
                <a:spcPct val="110000"/>
              </a:lnSpc>
              <a:spcBef>
                <a:spcPts val="600"/>
              </a:spcBef>
              <a:buFont typeface="Arial" panose="020B0604020202020204" pitchFamily="34" charset="0"/>
              <a:buChar char="•"/>
              <a:defRPr sz="1200" kern="1200">
                <a:solidFill>
                  <a:schemeClr val="tx1"/>
                </a:solidFill>
                <a:latin typeface="+mn-lt"/>
                <a:ea typeface="+mn-ea"/>
                <a:cs typeface="+mn-cs"/>
              </a:defRPr>
            </a:lvl7pPr>
            <a:lvl8pPr marL="594360" indent="-182880" algn="l" defTabSz="914400" rtl="0" eaLnBrk="1" latinLnBrk="0" hangingPunct="1">
              <a:lnSpc>
                <a:spcPct val="110000"/>
              </a:lnSpc>
              <a:spcBef>
                <a:spcPts val="600"/>
              </a:spcBef>
              <a:buFont typeface="Arial" panose="020B0604020202020204" pitchFamily="34" charset="0"/>
              <a:buChar char="•"/>
              <a:defRPr sz="1200" kern="1200">
                <a:solidFill>
                  <a:schemeClr val="tx1"/>
                </a:solidFill>
                <a:latin typeface="+mn-lt"/>
                <a:ea typeface="+mn-ea"/>
                <a:cs typeface="+mn-cs"/>
              </a:defRPr>
            </a:lvl8pPr>
            <a:lvl9pPr marL="594360" indent="-182880" algn="l" defTabSz="914400" rtl="0" eaLnBrk="1" latinLnBrk="0" hangingPunct="1">
              <a:lnSpc>
                <a:spcPct val="110000"/>
              </a:lnSpc>
              <a:spcBef>
                <a:spcPts val="600"/>
              </a:spcBef>
              <a:buFont typeface="Arial" panose="020B0604020202020204" pitchFamily="34" charset="0"/>
              <a:buChar char="•"/>
              <a:defRPr sz="1200" kern="1200">
                <a:solidFill>
                  <a:schemeClr val="tx1"/>
                </a:solidFill>
                <a:latin typeface="+mn-lt"/>
                <a:ea typeface="+mn-ea"/>
                <a:cs typeface="+mn-cs"/>
              </a:defRPr>
            </a:lvl9pPr>
          </a:lstStyle>
          <a:p>
            <a:pPr marL="0" indent="0">
              <a:buFont typeface="Arial" panose="020B0604020202020204" pitchFamily="34" charset="0"/>
              <a:buNone/>
            </a:pPr>
            <a:r>
              <a:rPr lang="en-US" dirty="0"/>
              <a:t>The code for this POC can be found on GitLab: </a:t>
            </a:r>
          </a:p>
          <a:p>
            <a:pPr marL="0" indent="0">
              <a:buFont typeface="Arial" panose="020B0604020202020204" pitchFamily="34" charset="0"/>
              <a:buNone/>
            </a:pPr>
            <a:r>
              <a:rPr lang="en-US" dirty="0">
                <a:hlinkClick r:id="rId3"/>
              </a:rPr>
              <a:t>https://github.com/andrei-bularca-cognizant/AspirePoc</a:t>
            </a: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The solution contains the Aspire project, one .NET Azure function, one Python Azure function and another simple Python function.</a:t>
            </a:r>
          </a:p>
          <a:p>
            <a:pPr marL="0" indent="0">
              <a:buFont typeface="Arial" panose="020B0604020202020204" pitchFamily="34" charset="0"/>
              <a:buNone/>
            </a:pPr>
            <a:endParaRPr lang="en-US" dirty="0"/>
          </a:p>
        </p:txBody>
      </p:sp>
      <p:pic>
        <p:nvPicPr>
          <p:cNvPr id="4" name="Picture 3">
            <a:extLst>
              <a:ext uri="{FF2B5EF4-FFF2-40B4-BE49-F238E27FC236}">
                <a16:creationId xmlns:a16="http://schemas.microsoft.com/office/drawing/2014/main" id="{DCEF6350-8309-8BCE-9498-4AEC1916B9D0}"/>
              </a:ext>
            </a:extLst>
          </p:cNvPr>
          <p:cNvPicPr>
            <a:picLocks noChangeAspect="1"/>
          </p:cNvPicPr>
          <p:nvPr/>
        </p:nvPicPr>
        <p:blipFill>
          <a:blip r:embed="rId4"/>
          <a:stretch>
            <a:fillRect/>
          </a:stretch>
        </p:blipFill>
        <p:spPr>
          <a:xfrm>
            <a:off x="457200" y="3284946"/>
            <a:ext cx="2901914" cy="2960211"/>
          </a:xfrm>
          <a:prstGeom prst="rect">
            <a:avLst/>
          </a:prstGeom>
        </p:spPr>
      </p:pic>
    </p:spTree>
    <p:extLst>
      <p:ext uri="{BB962C8B-B14F-4D97-AF65-F5344CB8AC3E}">
        <p14:creationId xmlns:p14="http://schemas.microsoft.com/office/powerpoint/2010/main" val="2267628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DC1245-74C9-B0A2-F7B6-4BEC545C28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F5BCB9-FCC6-0D95-AF41-6F5105F54940}"/>
              </a:ext>
            </a:extLst>
          </p:cNvPr>
          <p:cNvSpPr>
            <a:spLocks noGrp="1"/>
          </p:cNvSpPr>
          <p:nvPr>
            <p:ph type="title"/>
          </p:nvPr>
        </p:nvSpPr>
        <p:spPr/>
        <p:txBody>
          <a:bodyPr/>
          <a:lstStyle/>
          <a:p>
            <a:r>
              <a:rPr lang="en-US" dirty="0"/>
              <a:t>Local configuration</a:t>
            </a:r>
          </a:p>
        </p:txBody>
      </p:sp>
      <p:sp>
        <p:nvSpPr>
          <p:cNvPr id="5" name="Content Placeholder 4">
            <a:extLst>
              <a:ext uri="{FF2B5EF4-FFF2-40B4-BE49-F238E27FC236}">
                <a16:creationId xmlns:a16="http://schemas.microsoft.com/office/drawing/2014/main" id="{43F6C04A-B85F-95B9-C2B7-DD1BE7967879}"/>
              </a:ext>
            </a:extLst>
          </p:cNvPr>
          <p:cNvSpPr>
            <a:spLocks noGrp="1"/>
          </p:cNvSpPr>
          <p:nvPr>
            <p:ph idx="1"/>
          </p:nvPr>
        </p:nvSpPr>
        <p:spPr/>
        <p:txBody>
          <a:bodyPr/>
          <a:lstStyle/>
          <a:p>
            <a:pPr marL="0" indent="0">
              <a:buNone/>
            </a:pPr>
            <a:r>
              <a:rPr lang="en-US" dirty="0"/>
              <a:t>After the repo is cloned locally the Python functions should be configured to work locally.</a:t>
            </a:r>
          </a:p>
          <a:p>
            <a:pPr marL="0" indent="0">
              <a:buNone/>
            </a:pPr>
            <a:r>
              <a:rPr lang="en-US" dirty="0"/>
              <a:t>Open the project using Visual Studio Code and open a terminal. Navigate into Python function folder (this should be done for each Python project) and execute:</a:t>
            </a:r>
          </a:p>
          <a:p>
            <a:pPr lvl="1"/>
            <a:r>
              <a:rPr lang="en-US" dirty="0"/>
              <a:t>python -m </a:t>
            </a:r>
            <a:r>
              <a:rPr lang="en-US" dirty="0" err="1"/>
              <a:t>venv</a:t>
            </a:r>
            <a:r>
              <a:rPr lang="en-US" dirty="0"/>
              <a:t> .</a:t>
            </a:r>
            <a:r>
              <a:rPr lang="en-US" dirty="0" err="1"/>
              <a:t>venv</a:t>
            </a:r>
            <a:r>
              <a:rPr lang="en-US" dirty="0"/>
              <a:t> (create Python virtual environment)</a:t>
            </a:r>
          </a:p>
          <a:p>
            <a:pPr lvl="1"/>
            <a:r>
              <a:rPr lang="en-US" dirty="0"/>
              <a:t>.</a:t>
            </a:r>
            <a:r>
              <a:rPr lang="en-US" dirty="0" err="1"/>
              <a:t>venv</a:t>
            </a:r>
            <a:r>
              <a:rPr lang="en-US" dirty="0"/>
              <a:t>\Scripts\activate (activate Python virtual environment) </a:t>
            </a:r>
          </a:p>
          <a:p>
            <a:pPr lvl="1"/>
            <a:r>
              <a:rPr lang="sv-SE" dirty="0"/>
              <a:t>python -m pip install --upgrade pip</a:t>
            </a:r>
            <a:endParaRPr lang="en-US" dirty="0"/>
          </a:p>
          <a:p>
            <a:pPr lvl="1"/>
            <a:r>
              <a:rPr lang="en-US" dirty="0"/>
              <a:t>python -m pip install -r requirements.txt</a:t>
            </a:r>
          </a:p>
        </p:txBody>
      </p:sp>
      <p:sp>
        <p:nvSpPr>
          <p:cNvPr id="6" name="Slide Number Placeholder 5">
            <a:extLst>
              <a:ext uri="{FF2B5EF4-FFF2-40B4-BE49-F238E27FC236}">
                <a16:creationId xmlns:a16="http://schemas.microsoft.com/office/drawing/2014/main" id="{503BD686-3BAC-45BE-C6C0-F180BFE2E580}"/>
              </a:ext>
            </a:extLst>
          </p:cNvPr>
          <p:cNvSpPr>
            <a:spLocks noGrp="1"/>
          </p:cNvSpPr>
          <p:nvPr>
            <p:ph type="sldNum" sz="quarter" idx="19"/>
          </p:nvPr>
        </p:nvSpPr>
        <p:spPr/>
        <p:txBody>
          <a:bodyPr/>
          <a:lstStyle/>
          <a:p>
            <a:fld id="{38826FC0-333C-E549-9FA3-0EE43DF298A3}" type="slidenum">
              <a:rPr lang="en-US" smtClean="0"/>
              <a:t>6</a:t>
            </a:fld>
            <a:endParaRPr lang="en-US"/>
          </a:p>
        </p:txBody>
      </p:sp>
      <p:sp>
        <p:nvSpPr>
          <p:cNvPr id="3" name="Footer Placeholder 2">
            <a:extLst>
              <a:ext uri="{FF2B5EF4-FFF2-40B4-BE49-F238E27FC236}">
                <a16:creationId xmlns:a16="http://schemas.microsoft.com/office/drawing/2014/main" id="{21DB0373-7DEA-BACD-C8D5-752FA5381410}"/>
              </a:ext>
            </a:extLst>
          </p:cNvPr>
          <p:cNvSpPr>
            <a:spLocks noGrp="1"/>
          </p:cNvSpPr>
          <p:nvPr>
            <p:ph type="ftr" sz="quarter" idx="18"/>
          </p:nvPr>
        </p:nvSpPr>
        <p:spPr/>
        <p:txBody>
          <a:bodyPr/>
          <a:lstStyle/>
          <a:p>
            <a:r>
              <a:rPr lang="en-US" dirty="0"/>
              <a:t>© 2025–2027 Cognizant | Private</a:t>
            </a:r>
          </a:p>
        </p:txBody>
      </p:sp>
    </p:spTree>
    <p:extLst>
      <p:ext uri="{BB962C8B-B14F-4D97-AF65-F5344CB8AC3E}">
        <p14:creationId xmlns:p14="http://schemas.microsoft.com/office/powerpoint/2010/main" val="881766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389587-4906-AFE5-E4E0-E70BC8A0FCD7}"/>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101402FA-DDA7-266B-FF60-181CF747DEAD}"/>
              </a:ext>
            </a:extLst>
          </p:cNvPr>
          <p:cNvSpPr>
            <a:spLocks noGrp="1"/>
          </p:cNvSpPr>
          <p:nvPr>
            <p:ph type="title"/>
          </p:nvPr>
        </p:nvSpPr>
        <p:spPr/>
        <p:txBody>
          <a:bodyPr/>
          <a:lstStyle/>
          <a:p>
            <a:r>
              <a:rPr lang="en-US" dirty="0"/>
              <a:t>Run Python Azure function</a:t>
            </a:r>
          </a:p>
        </p:txBody>
      </p:sp>
      <p:sp>
        <p:nvSpPr>
          <p:cNvPr id="7" name="Content Placeholder 6">
            <a:extLst>
              <a:ext uri="{FF2B5EF4-FFF2-40B4-BE49-F238E27FC236}">
                <a16:creationId xmlns:a16="http://schemas.microsoft.com/office/drawing/2014/main" id="{72D84ED1-9E5E-607C-5810-C1B176DDE395}"/>
              </a:ext>
            </a:extLst>
          </p:cNvPr>
          <p:cNvSpPr>
            <a:spLocks noGrp="1"/>
          </p:cNvSpPr>
          <p:nvPr>
            <p:ph sz="half" idx="1"/>
          </p:nvPr>
        </p:nvSpPr>
        <p:spPr/>
        <p:txBody>
          <a:bodyPr/>
          <a:lstStyle/>
          <a:p>
            <a:pPr marL="0" indent="0">
              <a:buNone/>
            </a:pPr>
            <a:r>
              <a:rPr lang="en-US" dirty="0"/>
              <a:t>To run the Python function locally (not in .NET Aspire) open a terminal and execute ‘</a:t>
            </a:r>
            <a:r>
              <a:rPr lang="en-US" dirty="0" err="1"/>
              <a:t>func</a:t>
            </a:r>
            <a:r>
              <a:rPr lang="en-US" dirty="0"/>
              <a:t> start’. After the function is started open the </a:t>
            </a:r>
            <a:r>
              <a:rPr lang="en-US" dirty="0" err="1"/>
              <a:t>url</a:t>
            </a:r>
            <a:r>
              <a:rPr lang="en-US" dirty="0"/>
              <a:t> in a web browser to trigger the function (add ?name=</a:t>
            </a:r>
            <a:r>
              <a:rPr lang="en-US" dirty="0" err="1"/>
              <a:t>your_name</a:t>
            </a:r>
            <a:r>
              <a:rPr lang="en-US" dirty="0"/>
              <a:t> to display a Hello message):</a:t>
            </a:r>
          </a:p>
          <a:p>
            <a:pPr marL="0" indent="0">
              <a:buNone/>
            </a:pPr>
            <a:endParaRPr lang="en-US" dirty="0"/>
          </a:p>
        </p:txBody>
      </p:sp>
      <p:sp>
        <p:nvSpPr>
          <p:cNvPr id="13" name="Content Placeholder 12">
            <a:extLst>
              <a:ext uri="{FF2B5EF4-FFF2-40B4-BE49-F238E27FC236}">
                <a16:creationId xmlns:a16="http://schemas.microsoft.com/office/drawing/2014/main" id="{1D4CB456-2D84-9E02-1450-830701A679D1}"/>
              </a:ext>
            </a:extLst>
          </p:cNvPr>
          <p:cNvSpPr>
            <a:spLocks noGrp="1"/>
          </p:cNvSpPr>
          <p:nvPr>
            <p:ph sz="half" idx="2"/>
          </p:nvPr>
        </p:nvSpPr>
        <p:spPr/>
        <p:txBody>
          <a:bodyPr/>
          <a:lstStyle/>
          <a:p>
            <a:pPr marL="0" indent="0">
              <a:buNone/>
            </a:pPr>
            <a:r>
              <a:rPr lang="en-US" dirty="0"/>
              <a:t>When the function is triggered, a message will be displayed in the terminal:</a:t>
            </a:r>
          </a:p>
          <a:p>
            <a:pPr marL="0" indent="0">
              <a:buNone/>
            </a:pPr>
            <a:endParaRPr lang="en-US" dirty="0"/>
          </a:p>
        </p:txBody>
      </p:sp>
      <p:sp>
        <p:nvSpPr>
          <p:cNvPr id="5" name="Slide Number Placeholder 4">
            <a:extLst>
              <a:ext uri="{FF2B5EF4-FFF2-40B4-BE49-F238E27FC236}">
                <a16:creationId xmlns:a16="http://schemas.microsoft.com/office/drawing/2014/main" id="{8ED1DBA0-9FBC-3618-6FBC-5E08BEBA5B8B}"/>
              </a:ext>
            </a:extLst>
          </p:cNvPr>
          <p:cNvSpPr>
            <a:spLocks noGrp="1"/>
          </p:cNvSpPr>
          <p:nvPr>
            <p:ph type="sldNum" sz="quarter" idx="12"/>
          </p:nvPr>
        </p:nvSpPr>
        <p:spPr/>
        <p:txBody>
          <a:bodyPr/>
          <a:lstStyle/>
          <a:p>
            <a:fld id="{38826FC0-333C-E549-9FA3-0EE43DF298A3}" type="slidenum">
              <a:rPr lang="en-US" smtClean="0"/>
              <a:pPr/>
              <a:t>7</a:t>
            </a:fld>
            <a:endParaRPr lang="en-US"/>
          </a:p>
        </p:txBody>
      </p:sp>
      <p:sp>
        <p:nvSpPr>
          <p:cNvPr id="2" name="Footer Placeholder 1">
            <a:extLst>
              <a:ext uri="{FF2B5EF4-FFF2-40B4-BE49-F238E27FC236}">
                <a16:creationId xmlns:a16="http://schemas.microsoft.com/office/drawing/2014/main" id="{E8279F0B-C063-32D3-277D-57C2D3848BF5}"/>
              </a:ext>
            </a:extLst>
          </p:cNvPr>
          <p:cNvSpPr>
            <a:spLocks noGrp="1"/>
          </p:cNvSpPr>
          <p:nvPr>
            <p:ph type="ftr" sz="quarter" idx="11"/>
          </p:nvPr>
        </p:nvSpPr>
        <p:spPr/>
        <p:txBody>
          <a:bodyPr/>
          <a:lstStyle/>
          <a:p>
            <a:r>
              <a:rPr lang="en-US" dirty="0"/>
              <a:t>© 2025–2027 Cognizant | Private</a:t>
            </a:r>
          </a:p>
        </p:txBody>
      </p:sp>
      <p:pic>
        <p:nvPicPr>
          <p:cNvPr id="4" name="Picture 3">
            <a:extLst>
              <a:ext uri="{FF2B5EF4-FFF2-40B4-BE49-F238E27FC236}">
                <a16:creationId xmlns:a16="http://schemas.microsoft.com/office/drawing/2014/main" id="{20F72A3D-8880-542F-22C8-C9CDCC19ABD1}"/>
              </a:ext>
            </a:extLst>
          </p:cNvPr>
          <p:cNvPicPr>
            <a:picLocks noChangeAspect="1"/>
          </p:cNvPicPr>
          <p:nvPr/>
        </p:nvPicPr>
        <p:blipFill>
          <a:blip r:embed="rId3"/>
          <a:stretch>
            <a:fillRect/>
          </a:stretch>
        </p:blipFill>
        <p:spPr>
          <a:xfrm>
            <a:off x="162529" y="3068053"/>
            <a:ext cx="5801421" cy="2010997"/>
          </a:xfrm>
          <a:prstGeom prst="rect">
            <a:avLst/>
          </a:prstGeom>
        </p:spPr>
      </p:pic>
      <p:sp>
        <p:nvSpPr>
          <p:cNvPr id="8" name="Rectangle 1">
            <a:extLst>
              <a:ext uri="{FF2B5EF4-FFF2-40B4-BE49-F238E27FC236}">
                <a16:creationId xmlns:a16="http://schemas.microsoft.com/office/drawing/2014/main" id="{0B10834B-21EF-D2CD-B0AF-9CDBC71475F5}"/>
              </a:ext>
            </a:extLst>
          </p:cNvPr>
          <p:cNvSpPr>
            <a:spLocks noChangeArrowheads="1"/>
          </p:cNvSpPr>
          <p:nvPr/>
        </p:nvSpPr>
        <p:spPr bwMode="auto">
          <a:xfrm>
            <a:off x="0" y="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a:ln>
                  <a:noFill/>
                </a:ln>
                <a:solidFill>
                  <a:srgbClr val="FFFFFF"/>
                </a:solidFill>
                <a:effectLst/>
                <a:latin typeface="Arial Unicode MS"/>
              </a:rPr>
              <a:t>Hello, Andrei. This HTTP triggered function executed successfully.</a:t>
            </a:r>
            <a:r>
              <a:rPr kumimoji="0" lang="en-US" altLang="en-US" sz="800" b="0" i="0" u="none" strike="noStrike" cap="none" normalizeH="0" baseline="0">
                <a:ln>
                  <a:noFill/>
                </a:ln>
                <a:solidFill>
                  <a:schemeClr val="tx1"/>
                </a:solidFill>
                <a:effectLst/>
              </a:rPr>
              <a:t> </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10" name="Picture 9">
            <a:extLst>
              <a:ext uri="{FF2B5EF4-FFF2-40B4-BE49-F238E27FC236}">
                <a16:creationId xmlns:a16="http://schemas.microsoft.com/office/drawing/2014/main" id="{2234D602-790E-625F-B76D-3CEB0662DDEB}"/>
              </a:ext>
            </a:extLst>
          </p:cNvPr>
          <p:cNvPicPr>
            <a:picLocks noChangeAspect="1"/>
          </p:cNvPicPr>
          <p:nvPr/>
        </p:nvPicPr>
        <p:blipFill>
          <a:blip r:embed="rId4"/>
          <a:stretch>
            <a:fillRect/>
          </a:stretch>
        </p:blipFill>
        <p:spPr>
          <a:xfrm>
            <a:off x="6228049" y="2838743"/>
            <a:ext cx="5801421" cy="1089568"/>
          </a:xfrm>
          <a:prstGeom prst="rect">
            <a:avLst/>
          </a:prstGeom>
        </p:spPr>
      </p:pic>
    </p:spTree>
    <p:extLst>
      <p:ext uri="{BB962C8B-B14F-4D97-AF65-F5344CB8AC3E}">
        <p14:creationId xmlns:p14="http://schemas.microsoft.com/office/powerpoint/2010/main" val="13296154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6FFFB5-E0B0-C4BC-D510-A6C2B4FF97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3C210AA-24C3-21AC-41C8-DD3474BA6136}"/>
              </a:ext>
            </a:extLst>
          </p:cNvPr>
          <p:cNvSpPr>
            <a:spLocks noGrp="1"/>
          </p:cNvSpPr>
          <p:nvPr>
            <p:ph type="title"/>
          </p:nvPr>
        </p:nvSpPr>
        <p:spPr/>
        <p:txBody>
          <a:bodyPr/>
          <a:lstStyle/>
          <a:p>
            <a:r>
              <a:rPr lang="en-US" dirty="0"/>
              <a:t>Run the app</a:t>
            </a:r>
          </a:p>
        </p:txBody>
      </p:sp>
      <p:sp>
        <p:nvSpPr>
          <p:cNvPr id="5" name="Content Placeholder 4">
            <a:extLst>
              <a:ext uri="{FF2B5EF4-FFF2-40B4-BE49-F238E27FC236}">
                <a16:creationId xmlns:a16="http://schemas.microsoft.com/office/drawing/2014/main" id="{308129BA-1D74-D4D3-B4A0-63C95FA0C332}"/>
              </a:ext>
            </a:extLst>
          </p:cNvPr>
          <p:cNvSpPr>
            <a:spLocks noGrp="1"/>
          </p:cNvSpPr>
          <p:nvPr>
            <p:ph idx="1"/>
          </p:nvPr>
        </p:nvSpPr>
        <p:spPr>
          <a:xfrm>
            <a:off x="457200" y="1447800"/>
            <a:ext cx="11277600" cy="4297680"/>
          </a:xfrm>
        </p:spPr>
        <p:txBody>
          <a:bodyPr/>
          <a:lstStyle/>
          <a:p>
            <a:pPr marL="0" indent="0">
              <a:buNone/>
            </a:pPr>
            <a:r>
              <a:rPr lang="en-US" dirty="0"/>
              <a:t>In Visual Studio Code go to Solution explorer, right click on the Aspire project, go to Debug -&gt; Start new instance</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Here we can see all the functions added to Aspire project, open a console to see the logs. Structure, Metric and Traces are available only .NET Azure function. </a:t>
            </a:r>
          </a:p>
        </p:txBody>
      </p:sp>
      <p:sp>
        <p:nvSpPr>
          <p:cNvPr id="6" name="Slide Number Placeholder 5">
            <a:extLst>
              <a:ext uri="{FF2B5EF4-FFF2-40B4-BE49-F238E27FC236}">
                <a16:creationId xmlns:a16="http://schemas.microsoft.com/office/drawing/2014/main" id="{C3A5BB83-FE8B-6129-E8BA-772DA13FFBEA}"/>
              </a:ext>
            </a:extLst>
          </p:cNvPr>
          <p:cNvSpPr>
            <a:spLocks noGrp="1"/>
          </p:cNvSpPr>
          <p:nvPr>
            <p:ph type="sldNum" sz="quarter" idx="19"/>
          </p:nvPr>
        </p:nvSpPr>
        <p:spPr/>
        <p:txBody>
          <a:bodyPr/>
          <a:lstStyle/>
          <a:p>
            <a:fld id="{38826FC0-333C-E549-9FA3-0EE43DF298A3}" type="slidenum">
              <a:rPr lang="en-US" smtClean="0"/>
              <a:t>8</a:t>
            </a:fld>
            <a:endParaRPr lang="en-US"/>
          </a:p>
        </p:txBody>
      </p:sp>
      <p:sp>
        <p:nvSpPr>
          <p:cNvPr id="3" name="Footer Placeholder 2">
            <a:extLst>
              <a:ext uri="{FF2B5EF4-FFF2-40B4-BE49-F238E27FC236}">
                <a16:creationId xmlns:a16="http://schemas.microsoft.com/office/drawing/2014/main" id="{9D6F251A-4A41-AEAC-FCF8-1564F3061AA0}"/>
              </a:ext>
            </a:extLst>
          </p:cNvPr>
          <p:cNvSpPr>
            <a:spLocks noGrp="1"/>
          </p:cNvSpPr>
          <p:nvPr>
            <p:ph type="ftr" sz="quarter" idx="18"/>
          </p:nvPr>
        </p:nvSpPr>
        <p:spPr/>
        <p:txBody>
          <a:bodyPr/>
          <a:lstStyle/>
          <a:p>
            <a:r>
              <a:rPr lang="en-US" dirty="0"/>
              <a:t>© 2025–2027 Cognizant | Private</a:t>
            </a:r>
          </a:p>
        </p:txBody>
      </p:sp>
      <p:pic>
        <p:nvPicPr>
          <p:cNvPr id="4" name="Picture 3">
            <a:extLst>
              <a:ext uri="{FF2B5EF4-FFF2-40B4-BE49-F238E27FC236}">
                <a16:creationId xmlns:a16="http://schemas.microsoft.com/office/drawing/2014/main" id="{E57A127A-716A-CC25-23E1-0F978C57DD71}"/>
              </a:ext>
            </a:extLst>
          </p:cNvPr>
          <p:cNvPicPr>
            <a:picLocks noChangeAspect="1"/>
          </p:cNvPicPr>
          <p:nvPr/>
        </p:nvPicPr>
        <p:blipFill>
          <a:blip r:embed="rId3"/>
          <a:stretch>
            <a:fillRect/>
          </a:stretch>
        </p:blipFill>
        <p:spPr>
          <a:xfrm>
            <a:off x="457200" y="1867315"/>
            <a:ext cx="11277600" cy="2560306"/>
          </a:xfrm>
          <a:prstGeom prst="rect">
            <a:avLst/>
          </a:prstGeom>
        </p:spPr>
      </p:pic>
    </p:spTree>
    <p:extLst>
      <p:ext uri="{BB962C8B-B14F-4D97-AF65-F5344CB8AC3E}">
        <p14:creationId xmlns:p14="http://schemas.microsoft.com/office/powerpoint/2010/main" val="16385106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68282B-4364-83BC-4CFB-2B13371B2F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C1B1A5-D17C-E699-B4B0-060FC743A48A}"/>
              </a:ext>
            </a:extLst>
          </p:cNvPr>
          <p:cNvSpPr>
            <a:spLocks noGrp="1"/>
          </p:cNvSpPr>
          <p:nvPr>
            <p:ph type="title"/>
          </p:nvPr>
        </p:nvSpPr>
        <p:spPr/>
        <p:txBody>
          <a:bodyPr/>
          <a:lstStyle/>
          <a:p>
            <a:r>
              <a:rPr lang="en-US" dirty="0"/>
              <a:t>Run the app</a:t>
            </a:r>
          </a:p>
        </p:txBody>
      </p:sp>
      <p:sp>
        <p:nvSpPr>
          <p:cNvPr id="5" name="Content Placeholder 4">
            <a:extLst>
              <a:ext uri="{FF2B5EF4-FFF2-40B4-BE49-F238E27FC236}">
                <a16:creationId xmlns:a16="http://schemas.microsoft.com/office/drawing/2014/main" id="{16B37FB7-4445-2840-6AB7-18C7CA804186}"/>
              </a:ext>
            </a:extLst>
          </p:cNvPr>
          <p:cNvSpPr>
            <a:spLocks noGrp="1"/>
          </p:cNvSpPr>
          <p:nvPr>
            <p:ph idx="1"/>
          </p:nvPr>
        </p:nvSpPr>
        <p:spPr>
          <a:xfrm>
            <a:off x="457200" y="1447800"/>
            <a:ext cx="11277600" cy="4297680"/>
          </a:xfrm>
        </p:spPr>
        <p:txBody>
          <a:bodyPr/>
          <a:lstStyle/>
          <a:p>
            <a:pPr marL="0" indent="0">
              <a:buNone/>
            </a:pPr>
            <a:r>
              <a:rPr lang="en-US" dirty="0"/>
              <a:t>.NET Azure function is started, and we can see logs in console. Open the Console from left menu (or from actions column) and select </a:t>
            </a:r>
            <a:r>
              <a:rPr lang="en-US" dirty="0" err="1"/>
              <a:t>gettime-functionapp</a:t>
            </a:r>
            <a:r>
              <a:rPr lang="en-US" dirty="0"/>
              <a:t>. Open function </a:t>
            </a:r>
            <a:r>
              <a:rPr lang="en-US" dirty="0" err="1"/>
              <a:t>url</a:t>
            </a:r>
            <a:r>
              <a:rPr lang="en-US" dirty="0"/>
              <a:t> in a new tab and check the log: </a:t>
            </a:r>
          </a:p>
          <a:p>
            <a:pPr marL="0" indent="0">
              <a:buNone/>
            </a:pPr>
            <a:endParaRPr lang="en-US" dirty="0"/>
          </a:p>
        </p:txBody>
      </p:sp>
      <p:sp>
        <p:nvSpPr>
          <p:cNvPr id="6" name="Slide Number Placeholder 5">
            <a:extLst>
              <a:ext uri="{FF2B5EF4-FFF2-40B4-BE49-F238E27FC236}">
                <a16:creationId xmlns:a16="http://schemas.microsoft.com/office/drawing/2014/main" id="{FA3D6987-D0C5-16B0-4B29-D700587F6557}"/>
              </a:ext>
            </a:extLst>
          </p:cNvPr>
          <p:cNvSpPr>
            <a:spLocks noGrp="1"/>
          </p:cNvSpPr>
          <p:nvPr>
            <p:ph type="sldNum" sz="quarter" idx="19"/>
          </p:nvPr>
        </p:nvSpPr>
        <p:spPr/>
        <p:txBody>
          <a:bodyPr/>
          <a:lstStyle/>
          <a:p>
            <a:fld id="{38826FC0-333C-E549-9FA3-0EE43DF298A3}" type="slidenum">
              <a:rPr lang="en-US" smtClean="0"/>
              <a:t>9</a:t>
            </a:fld>
            <a:endParaRPr lang="en-US"/>
          </a:p>
        </p:txBody>
      </p:sp>
      <p:sp>
        <p:nvSpPr>
          <p:cNvPr id="3" name="Footer Placeholder 2">
            <a:extLst>
              <a:ext uri="{FF2B5EF4-FFF2-40B4-BE49-F238E27FC236}">
                <a16:creationId xmlns:a16="http://schemas.microsoft.com/office/drawing/2014/main" id="{8E5EB817-5B1B-722C-0561-C4912C089986}"/>
              </a:ext>
            </a:extLst>
          </p:cNvPr>
          <p:cNvSpPr>
            <a:spLocks noGrp="1"/>
          </p:cNvSpPr>
          <p:nvPr>
            <p:ph type="ftr" sz="quarter" idx="18"/>
          </p:nvPr>
        </p:nvSpPr>
        <p:spPr/>
        <p:txBody>
          <a:bodyPr/>
          <a:lstStyle/>
          <a:p>
            <a:r>
              <a:rPr lang="en-US" dirty="0"/>
              <a:t>© 2025–2027 Cognizant | Private</a:t>
            </a:r>
          </a:p>
        </p:txBody>
      </p:sp>
      <p:pic>
        <p:nvPicPr>
          <p:cNvPr id="8" name="Picture 7">
            <a:extLst>
              <a:ext uri="{FF2B5EF4-FFF2-40B4-BE49-F238E27FC236}">
                <a16:creationId xmlns:a16="http://schemas.microsoft.com/office/drawing/2014/main" id="{D1CD833D-FED2-0B3B-1882-3CB8329C9F36}"/>
              </a:ext>
            </a:extLst>
          </p:cNvPr>
          <p:cNvPicPr>
            <a:picLocks noChangeAspect="1"/>
          </p:cNvPicPr>
          <p:nvPr/>
        </p:nvPicPr>
        <p:blipFill>
          <a:blip r:embed="rId3"/>
          <a:stretch>
            <a:fillRect/>
          </a:stretch>
        </p:blipFill>
        <p:spPr>
          <a:xfrm>
            <a:off x="640080" y="2174282"/>
            <a:ext cx="10287000" cy="3698152"/>
          </a:xfrm>
          <a:prstGeom prst="rect">
            <a:avLst/>
          </a:prstGeom>
        </p:spPr>
      </p:pic>
    </p:spTree>
    <p:extLst>
      <p:ext uri="{BB962C8B-B14F-4D97-AF65-F5344CB8AC3E}">
        <p14:creationId xmlns:p14="http://schemas.microsoft.com/office/powerpoint/2010/main" val="41575365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_SLIDE_TYPE" val="6"/>
</p:tagLst>
</file>

<file path=ppt/theme/theme1.xml><?xml version="1.0" encoding="utf-8"?>
<a:theme xmlns:a="http://schemas.openxmlformats.org/drawingml/2006/main" name="Cognizant_2024">
  <a:themeElements>
    <a:clrScheme name="Cognizant v2">
      <a:dk1>
        <a:srgbClr val="000048"/>
      </a:dk1>
      <a:lt1>
        <a:srgbClr val="FFFFFF"/>
      </a:lt1>
      <a:dk2>
        <a:srgbClr val="000048"/>
      </a:dk2>
      <a:lt2>
        <a:srgbClr val="FFFFFF"/>
      </a:lt2>
      <a:accent1>
        <a:srgbClr val="000048"/>
      </a:accent1>
      <a:accent2>
        <a:srgbClr val="2F78C4"/>
      </a:accent2>
      <a:accent3>
        <a:srgbClr val="92BBE6"/>
      </a:accent3>
      <a:accent4>
        <a:srgbClr val="05819B"/>
      </a:accent4>
      <a:accent5>
        <a:srgbClr val="2E308E"/>
      </a:accent5>
      <a:accent6>
        <a:srgbClr val="D0D0CE"/>
      </a:accent6>
      <a:hlink>
        <a:srgbClr val="2F78C4"/>
      </a:hlink>
      <a:folHlink>
        <a:srgbClr val="92BBE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15000"/>
          </a:schemeClr>
        </a:lnRef>
        <a:fillRef idx="1">
          <a:schemeClr val="accent1"/>
        </a:fillRef>
        <a:effectRef idx="0">
          <a:schemeClr val="accent1"/>
        </a:effectRef>
        <a:fontRef idx="minor">
          <a:schemeClr val="lt1"/>
        </a:fontRef>
      </a:style>
    </a:spDef>
    <a:lnDef>
      <a:spPr>
        <a:ln w="12700">
          <a:solidFill>
            <a:schemeClr val="accent1"/>
          </a:solidFill>
        </a:ln>
      </a:spPr>
      <a:bodyPr/>
      <a:lstStyle/>
      <a:style>
        <a:lnRef idx="2">
          <a:schemeClr val="accent1"/>
        </a:lnRef>
        <a:fillRef idx="0">
          <a:schemeClr val="accent1"/>
        </a:fillRef>
        <a:effectRef idx="1">
          <a:schemeClr val="accent1"/>
        </a:effectRef>
        <a:fontRef idx="minor">
          <a:schemeClr val="tx1"/>
        </a:fontRef>
      </a:style>
    </a:lnDef>
    <a:txDef>
      <a:spPr>
        <a:noFill/>
      </a:spPr>
      <a:bodyPr wrap="square" lIns="0" tIns="0" rIns="0" bIns="0" rtlCol="0">
        <a:noAutofit/>
      </a:bodyPr>
      <a:lstStyle>
        <a:defPPr algn="l">
          <a:lnSpc>
            <a:spcPct val="110000"/>
          </a:lnSpc>
          <a:spcBef>
            <a:spcPts val="600"/>
          </a:spcBef>
          <a:spcAft>
            <a:spcPts val="0"/>
          </a:spcAft>
          <a:defRPr dirty="0" err="1" smtClean="0"/>
        </a:defPPr>
      </a:lstStyle>
    </a:txDef>
  </a:objectDefaults>
  <a:extraClrSchemeLst/>
  <a:custClrLst>
    <a:custClr name="Green">
      <a:srgbClr val="2DB81F"/>
    </a:custClr>
    <a:custClr name="Yellow">
      <a:srgbClr val="E9C71D"/>
    </a:custClr>
    <a:custClr name="Red">
      <a:srgbClr val="B81F2D"/>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Midnight blue 80%">
      <a:srgbClr val="373771"/>
    </a:custClr>
    <a:custClr name="Midnight blue 80%">
      <a:srgbClr val="373771"/>
    </a:custClr>
    <a:custClr name="Dark blue 80%">
      <a:srgbClr val="5B94D1"/>
    </a:custClr>
    <a:custClr name="Light blue 80%">
      <a:srgbClr val="A9C9EC"/>
    </a:custClr>
    <a:custClr name="Darker teal 80%">
      <a:srgbClr val="4C9AB0"/>
    </a:custClr>
    <a:custClr name="Dark plum 80%">
      <a:srgbClr val="5859A6"/>
    </a:custClr>
    <a:custClr name="Light gray 80%">
      <a:srgbClr val="D9D9D8"/>
    </a:custClr>
    <a:custClr name="Dark plum">
      <a:srgbClr val="2E308E"/>
    </a:custClr>
    <a:custClr name="Dark blue">
      <a:srgbClr val="2F78C4"/>
    </a:custClr>
    <a:custClr name="Dark teal">
      <a:srgbClr val="05819B"/>
    </a:custClr>
    <a:custClr name="Midnight blue 60%">
      <a:srgbClr val="666692"/>
    </a:custClr>
    <a:custClr name="Midnight blue 60%">
      <a:srgbClr val="666692"/>
    </a:custClr>
    <a:custClr name="Dark blue 60%">
      <a:srgbClr val="86AEDD"/>
    </a:custClr>
    <a:custClr name="Light blue 60%">
      <a:srgbClr val="BFD6F1"/>
    </a:custClr>
    <a:custClr name="Darker teal 60%">
      <a:srgbClr val="7BB4C3"/>
    </a:custClr>
    <a:custClr name="Dark plum 60%">
      <a:srgbClr val="8283BC"/>
    </a:custClr>
    <a:custClr name="Light gray 60%">
      <a:srgbClr val="E3E3E2"/>
    </a:custClr>
    <a:custClr name="Medium plum">
      <a:srgbClr val="7373D8"/>
    </a:custClr>
    <a:custClr name="Medium blue">
      <a:srgbClr val="6AA2DC"/>
    </a:custClr>
    <a:custClr name="Medium teal">
      <a:srgbClr val="06C7CC"/>
    </a:custClr>
    <a:custClr name="Midnight blue 40%">
      <a:srgbClr val="9999B8"/>
    </a:custClr>
    <a:custClr name="Midnight blue 40%">
      <a:srgbClr val="9999B8"/>
    </a:custClr>
    <a:custClr name="Dark blue 40%">
      <a:srgbClr val="AFC9E8"/>
    </a:custClr>
    <a:custClr name="Light blue 40%">
      <a:srgbClr val="D3E5F5"/>
    </a:custClr>
    <a:custClr name="Darker teal 40%">
      <a:srgbClr val="A9CDD8"/>
    </a:custClr>
    <a:custClr name="Dark plum 40%">
      <a:srgbClr val="ABACD3"/>
    </a:custClr>
    <a:custClr name="Light gray 40%">
      <a:srgbClr val="ECECEB"/>
    </a:custClr>
    <a:custClr name="Light plum">
      <a:srgbClr val="85A0F9"/>
    </a:custClr>
    <a:custClr name="Light blue">
      <a:srgbClr val="92BBE6"/>
    </a:custClr>
    <a:custClr name="Light teal">
      <a:srgbClr val="26EFE9"/>
    </a:custClr>
    <a:custClr name="Midnight blue 20%">
      <a:srgbClr val="CCCCDB"/>
    </a:custClr>
    <a:custClr name="Midnight blue 20%">
      <a:srgbClr val="CCCCDB"/>
    </a:custClr>
    <a:custClr name="Dark blue 20%">
      <a:srgbClr val="D7E5F4"/>
    </a:custClr>
    <a:custClr name="Light blue 20%">
      <a:srgbClr val="EAF2FA"/>
    </a:custClr>
    <a:custClr name="Darker teal 20%">
      <a:srgbClr val="D4E7EB"/>
    </a:custClr>
    <a:custClr name="Dark plum 20%">
      <a:srgbClr val="D5D6E9"/>
    </a:custClr>
    <a:custClr name="Light gray 20%">
      <a:srgbClr val="F6F6F5"/>
    </a:custClr>
  </a:custClrLst>
  <a:extLst>
    <a:ext uri="{05A4C25C-085E-4340-85A3-A5531E510DB2}">
      <thm15:themeFamily xmlns:thm15="http://schemas.microsoft.com/office/thememl/2012/main" name="2_Cognizant_2024" id="{4DB496B1-E6EF-4CBE-9AD1-A2CF8C63C2B7}" vid="{BB4BE9A0-A680-4A25-9195-1AF5CFB8503C}"/>
    </a:ext>
  </a:extLst>
</a:theme>
</file>

<file path=ppt/theme/theme2.xml><?xml version="1.0" encoding="utf-8"?>
<a:theme xmlns:a="http://schemas.openxmlformats.org/drawingml/2006/main" name="Office Theme">
  <a:themeElements>
    <a:clrScheme name="Cognizant_2024">
      <a:dk1>
        <a:srgbClr val="000048"/>
      </a:dk1>
      <a:lt1>
        <a:srgbClr val="FFFFFF"/>
      </a:lt1>
      <a:dk2>
        <a:srgbClr val="000048"/>
      </a:dk2>
      <a:lt2>
        <a:srgbClr val="FFFFFF"/>
      </a:lt2>
      <a:accent1>
        <a:srgbClr val="000048"/>
      </a:accent1>
      <a:accent2>
        <a:srgbClr val="2F78C4"/>
      </a:accent2>
      <a:accent3>
        <a:srgbClr val="92BBE6"/>
      </a:accent3>
      <a:accent4>
        <a:srgbClr val="05819B"/>
      </a:accent4>
      <a:accent5>
        <a:srgbClr val="2E308E"/>
      </a:accent5>
      <a:accent6>
        <a:srgbClr val="D0D0CE"/>
      </a:accent6>
      <a:hlink>
        <a:srgbClr val="2F78C4"/>
      </a:hlink>
      <a:folHlink>
        <a:srgbClr val="92BBE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name="Green">
      <a:srgbClr val="2DB81F"/>
    </a:custClr>
    <a:custClr name="Yellow">
      <a:srgbClr val="E9C71D"/>
    </a:custClr>
    <a:custClr name="Red">
      <a:srgbClr val="B81F2D"/>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Midnight blue 80%">
      <a:srgbClr val="373771"/>
    </a:custClr>
    <a:custClr name="Midnight blue 80%">
      <a:srgbClr val="373771"/>
    </a:custClr>
    <a:custClr name="Dark blue 80%">
      <a:srgbClr val="5B94D1"/>
    </a:custClr>
    <a:custClr name="Light blue 80%">
      <a:srgbClr val="A9C9EC"/>
    </a:custClr>
    <a:custClr name="Darker teal 80%">
      <a:srgbClr val="4C9AB0"/>
    </a:custClr>
    <a:custClr name="Dark plum 80%">
      <a:srgbClr val="5859A6"/>
    </a:custClr>
    <a:custClr name="Light gray 80%">
      <a:srgbClr val="D9D9D8"/>
    </a:custClr>
    <a:custClr name="Dark plum">
      <a:srgbClr val="2E308E"/>
    </a:custClr>
    <a:custClr name="Dark blue">
      <a:srgbClr val="2F78C4"/>
    </a:custClr>
    <a:custClr name="Dark teal">
      <a:srgbClr val="05819B"/>
    </a:custClr>
    <a:custClr name="Midnight blue 60%">
      <a:srgbClr val="666692"/>
    </a:custClr>
    <a:custClr name="Midnight blue 60%">
      <a:srgbClr val="666692"/>
    </a:custClr>
    <a:custClr name="Dark blue 60%">
      <a:srgbClr val="86AEDD"/>
    </a:custClr>
    <a:custClr name="Light blue 60%">
      <a:srgbClr val="BFD6F1"/>
    </a:custClr>
    <a:custClr name="Darker teal 60%">
      <a:srgbClr val="7BB4C3"/>
    </a:custClr>
    <a:custClr name="Dark plum 60%">
      <a:srgbClr val="8283BC"/>
    </a:custClr>
    <a:custClr name="Light gray 60%">
      <a:srgbClr val="E3E3E2"/>
    </a:custClr>
    <a:custClr name="Medium plum">
      <a:srgbClr val="7373D8"/>
    </a:custClr>
    <a:custClr name="Medium blue">
      <a:srgbClr val="6AA2DC"/>
    </a:custClr>
    <a:custClr name="Medium teal">
      <a:srgbClr val="06C7CC"/>
    </a:custClr>
    <a:custClr name="Midnight blue 40%">
      <a:srgbClr val="9999B8"/>
    </a:custClr>
    <a:custClr name="Midnight blue 40%">
      <a:srgbClr val="9999B8"/>
    </a:custClr>
    <a:custClr name="Dark blue 40%">
      <a:srgbClr val="AFC9E8"/>
    </a:custClr>
    <a:custClr name="Light blue 40%">
      <a:srgbClr val="D3E5F5"/>
    </a:custClr>
    <a:custClr name="Darker teal 40%">
      <a:srgbClr val="A9CDD8"/>
    </a:custClr>
    <a:custClr name="Dark plum 40%">
      <a:srgbClr val="ABACD3"/>
    </a:custClr>
    <a:custClr name="Light gray 40%">
      <a:srgbClr val="ECECEB"/>
    </a:custClr>
    <a:custClr name="Light plum">
      <a:srgbClr val="85A0F9"/>
    </a:custClr>
    <a:custClr name="Light blue">
      <a:srgbClr val="92BBE6"/>
    </a:custClr>
    <a:custClr name="Light teal">
      <a:srgbClr val="26EFE9"/>
    </a:custClr>
    <a:custClr name="Midnight blue 20%">
      <a:srgbClr val="CCCCDB"/>
    </a:custClr>
    <a:custClr name="Midnight blue 20%">
      <a:srgbClr val="CCCCDB"/>
    </a:custClr>
    <a:custClr name="Dark blue 20%">
      <a:srgbClr val="D7E5F4"/>
    </a:custClr>
    <a:custClr name="Light blue 20%">
      <a:srgbClr val="EAF2FA"/>
    </a:custClr>
    <a:custClr name="Darker teal 20%">
      <a:srgbClr val="D4E7EB"/>
    </a:custClr>
    <a:custClr name="Dark plum 20%">
      <a:srgbClr val="D5D6E9"/>
    </a:custClr>
    <a:custClr name="Light gray 20%">
      <a:srgbClr val="F6F6F5"/>
    </a:custClr>
  </a:custClr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Theme">
  <a:themeElements>
    <a:clrScheme name="Cognizant_2024">
      <a:dk1>
        <a:srgbClr val="000048"/>
      </a:dk1>
      <a:lt1>
        <a:srgbClr val="FFFFFF"/>
      </a:lt1>
      <a:dk2>
        <a:srgbClr val="000048"/>
      </a:dk2>
      <a:lt2>
        <a:srgbClr val="FFFFFF"/>
      </a:lt2>
      <a:accent1>
        <a:srgbClr val="000048"/>
      </a:accent1>
      <a:accent2>
        <a:srgbClr val="2F78C4"/>
      </a:accent2>
      <a:accent3>
        <a:srgbClr val="92BBE6"/>
      </a:accent3>
      <a:accent4>
        <a:srgbClr val="05819B"/>
      </a:accent4>
      <a:accent5>
        <a:srgbClr val="2E308E"/>
      </a:accent5>
      <a:accent6>
        <a:srgbClr val="D0D0CE"/>
      </a:accent6>
      <a:hlink>
        <a:srgbClr val="2F78C4"/>
      </a:hlink>
      <a:folHlink>
        <a:srgbClr val="92BBE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custClrLst>
    <a:custClr name="Green">
      <a:srgbClr val="2DB81F"/>
    </a:custClr>
    <a:custClr name="Yellow">
      <a:srgbClr val="E9C71D"/>
    </a:custClr>
    <a:custClr name="Red">
      <a:srgbClr val="B81F2D"/>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Midnight blue 80%">
      <a:srgbClr val="373771"/>
    </a:custClr>
    <a:custClr name="Midnight blue 80%">
      <a:srgbClr val="373771"/>
    </a:custClr>
    <a:custClr name="Dark blue 80%">
      <a:srgbClr val="5B94D1"/>
    </a:custClr>
    <a:custClr name="Light blue 80%">
      <a:srgbClr val="A9C9EC"/>
    </a:custClr>
    <a:custClr name="Darker teal 80%">
      <a:srgbClr val="4C9AB0"/>
    </a:custClr>
    <a:custClr name="Dark plum 80%">
      <a:srgbClr val="5859A6"/>
    </a:custClr>
    <a:custClr name="Light gray 80%">
      <a:srgbClr val="D9D9D8"/>
    </a:custClr>
    <a:custClr name="Dark plum">
      <a:srgbClr val="2E308E"/>
    </a:custClr>
    <a:custClr name="Dark blue">
      <a:srgbClr val="2F78C4"/>
    </a:custClr>
    <a:custClr name="Dark teal">
      <a:srgbClr val="05819B"/>
    </a:custClr>
    <a:custClr name="Midnight blue 60%">
      <a:srgbClr val="666692"/>
    </a:custClr>
    <a:custClr name="Midnight blue 60%">
      <a:srgbClr val="666692"/>
    </a:custClr>
    <a:custClr name="Dark blue 60%">
      <a:srgbClr val="86AEDD"/>
    </a:custClr>
    <a:custClr name="Light blue 60%">
      <a:srgbClr val="BFD6F1"/>
    </a:custClr>
    <a:custClr name="Darker teal 60%">
      <a:srgbClr val="7BB4C3"/>
    </a:custClr>
    <a:custClr name="Dark plum 60%">
      <a:srgbClr val="8283BC"/>
    </a:custClr>
    <a:custClr name="Light gray 60%">
      <a:srgbClr val="E3E3E2"/>
    </a:custClr>
    <a:custClr name="Medium plum">
      <a:srgbClr val="7373D8"/>
    </a:custClr>
    <a:custClr name="Medium blue">
      <a:srgbClr val="6AA2DC"/>
    </a:custClr>
    <a:custClr name="Medium teal">
      <a:srgbClr val="06C7CC"/>
    </a:custClr>
    <a:custClr name="Midnight blue 40%">
      <a:srgbClr val="9999B8"/>
    </a:custClr>
    <a:custClr name="Midnight blue 40%">
      <a:srgbClr val="9999B8"/>
    </a:custClr>
    <a:custClr name="Dark blue 40%">
      <a:srgbClr val="AFC9E8"/>
    </a:custClr>
    <a:custClr name="Light blue 40%">
      <a:srgbClr val="D3E5F5"/>
    </a:custClr>
    <a:custClr name="Darker teal 40%">
      <a:srgbClr val="A9CDD8"/>
    </a:custClr>
    <a:custClr name="Dark plum 40%">
      <a:srgbClr val="ABACD3"/>
    </a:custClr>
    <a:custClr name="Light gray 40%">
      <a:srgbClr val="ECECEB"/>
    </a:custClr>
    <a:custClr name="Light plum">
      <a:srgbClr val="85A0F9"/>
    </a:custClr>
    <a:custClr name="Light blue">
      <a:srgbClr val="92BBE6"/>
    </a:custClr>
    <a:custClr name="Light teal">
      <a:srgbClr val="26EFE9"/>
    </a:custClr>
    <a:custClr name="Midnight blue 20%">
      <a:srgbClr val="CCCCDB"/>
    </a:custClr>
    <a:custClr name="Midnight blue 20%">
      <a:srgbClr val="CCCCDB"/>
    </a:custClr>
    <a:custClr name="Dark blue 20%">
      <a:srgbClr val="D7E5F4"/>
    </a:custClr>
    <a:custClr name="Light blue 20%">
      <a:srgbClr val="EAF2FA"/>
    </a:custClr>
    <a:custClr name="Darker teal 20%">
      <a:srgbClr val="D4E7EB"/>
    </a:custClr>
    <a:custClr name="Dark plum 20%">
      <a:srgbClr val="D5D6E9"/>
    </a:custClr>
    <a:custClr name="Light gray 20%">
      <a:srgbClr val="F6F6F5"/>
    </a:custClr>
  </a:custClr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0AD2383-F69B-DD48-B17A-5BA153F117E0}">
  <we:reference id="1f4df590-35fc-4b16-a239-39709f9d8a74" version="1.0.0.1" store="EXCatalog" storeType="EXCatalog"/>
  <we:alternateReferences>
    <we:reference id="WA104381063" version="1.0.0.1" store="en-US"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06F2FB6F0C0F643874E7A21317CEB83" ma:contentTypeVersion="27" ma:contentTypeDescription="Create a new document." ma:contentTypeScope="" ma:versionID="8ec88657b2e518f0e323a5bf7dbe855b">
  <xsd:schema xmlns:xsd="http://www.w3.org/2001/XMLSchema" xmlns:xs="http://www.w3.org/2001/XMLSchema" xmlns:p="http://schemas.microsoft.com/office/2006/metadata/properties" xmlns:ns2="fbe430c1-83a1-4407-a93f-d2144dec552c" xmlns:ns3="da2a811a-61f7-41d9-a96a-3fe58d3117da" targetNamespace="http://schemas.microsoft.com/office/2006/metadata/properties" ma:root="true" ma:fieldsID="41b911b9a05cd32c373fbfa0950bc15d" ns2:_="" ns3:_="">
    <xsd:import namespace="fbe430c1-83a1-4407-a93f-d2144dec552c"/>
    <xsd:import namespace="da2a811a-61f7-41d9-a96a-3fe58d3117da"/>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Category1" minOccurs="0"/>
                <xsd:element ref="ns2:MediaLengthInSeconds" minOccurs="0"/>
                <xsd:element ref="ns2:PermissionSet" minOccurs="0"/>
                <xsd:element ref="ns2:_Flow_SignoffStatus" minOccurs="0"/>
                <xsd:element ref="ns2:MediaServiceObjectDetectorVersions" minOccurs="0"/>
                <xsd:element ref="ns2:MediaServiceSearchProperties" minOccurs="0"/>
                <xsd:element ref="ns2:MediaServiceLocation" minOccurs="0"/>
                <xsd:element ref="ns2:m2cdf977224e4362b023ebe2f5fb54ce" minOccurs="0"/>
                <xsd:element ref="ns2:n446a6503387411fbfe4842fcfb02d4c" minOccurs="0"/>
                <xsd:element ref="ns2:d0343b0fd7614bfd8975041064cafcd0" minOccurs="0"/>
                <xsd:element ref="ns2:Views" minOccurs="0"/>
                <xsd:element ref="ns2:UR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be430c1-83a1-4407-a93f-d2144dec552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63b7d1d5-7262-4eb7-85df-493a730aa646"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Category1" ma:index="19" nillable="true" ma:displayName="Category 1" ma:format="Dropdown" ma:internalName="Category1">
      <xsd:simpleType>
        <xsd:restriction base="dms:Choice">
          <xsd:enumeration value="Global Policy"/>
          <xsd:enumeration value="Ethics and Compliance "/>
          <xsd:enumeration value="Code of Ethics"/>
          <xsd:enumeration value="Translation"/>
        </xsd:restriction>
      </xsd:simpleType>
    </xsd:element>
    <xsd:element name="MediaLengthInSeconds" ma:index="20" nillable="true" ma:displayName="MediaLengthInSeconds" ma:hidden="true" ma:internalName="MediaLengthInSeconds" ma:readOnly="true">
      <xsd:simpleType>
        <xsd:restriction base="dms:Unknown"/>
      </xsd:simpleType>
    </xsd:element>
    <xsd:element name="PermissionSet" ma:index="21" nillable="true" ma:displayName="PermissionSet" ma:hidden="true" ma:internalName="PermissionSet" ma:readOnly="false">
      <xsd:simpleType>
        <xsd:restriction base="dms:Text">
          <xsd:maxLength value="255"/>
        </xsd:restriction>
      </xsd:simpleType>
    </xsd:element>
    <xsd:element name="_Flow_SignoffStatus" ma:index="22" nillable="true" ma:displayName="Sign-off status" ma:internalName="Sign_x002d_off_x0020_status">
      <xsd:simpleType>
        <xsd:restriction base="dms:Text"/>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Location" ma:index="25" nillable="true" ma:displayName="Location" ma:indexed="true" ma:internalName="MediaServiceLocation" ma:readOnly="true">
      <xsd:simpleType>
        <xsd:restriction base="dms:Text"/>
      </xsd:simpleType>
    </xsd:element>
    <xsd:element name="m2cdf977224e4362b023ebe2f5fb54ce" ma:index="27" nillable="true" ma:taxonomy="true" ma:internalName="m2cdf977224e4362b023ebe2f5fb54ce" ma:taxonomyFieldName="Topics" ma:displayName="Topics" ma:default="" ma:fieldId="{62cdf977-224e-4362-b023-ebe2f5fb54ce}" ma:taxonomyMulti="true" ma:sspId="63b7d1d5-7262-4eb7-85df-493a730aa646" ma:termSetId="bb61e467-d593-466a-994a-5e67bfb8b398" ma:anchorId="00000000-0000-0000-0000-000000000000" ma:open="false" ma:isKeyword="false">
      <xsd:complexType>
        <xsd:sequence>
          <xsd:element ref="pc:Terms" minOccurs="0" maxOccurs="1"/>
        </xsd:sequence>
      </xsd:complexType>
    </xsd:element>
    <xsd:element name="n446a6503387411fbfe4842fcfb02d4c" ma:index="29" nillable="true" ma:taxonomy="true" ma:internalName="n446a6503387411fbfe4842fcfb02d4c" ma:taxonomyFieldName="Business" ma:displayName="Business" ma:default="" ma:fieldId="{7446a650-3387-411f-bfe4-842fcfb02d4c}" ma:taxonomyMulti="true" ma:sspId="63b7d1d5-7262-4eb7-85df-493a730aa646" ma:termSetId="97fba6ab-a82f-4b05-8a87-5c06aa3b8c9a" ma:anchorId="00000000-0000-0000-0000-000000000000" ma:open="false" ma:isKeyword="false">
      <xsd:complexType>
        <xsd:sequence>
          <xsd:element ref="pc:Terms" minOccurs="0" maxOccurs="1"/>
        </xsd:sequence>
      </xsd:complexType>
    </xsd:element>
    <xsd:element name="d0343b0fd7614bfd8975041064cafcd0" ma:index="31" nillable="true" ma:taxonomy="true" ma:internalName="d0343b0fd7614bfd8975041064cafcd0" ma:taxonomyFieldName="Geography" ma:displayName="Geography" ma:default="" ma:fieldId="{d0343b0f-d761-4bfd-8975-041064cafcd0}" ma:taxonomyMulti="true" ma:sspId="63b7d1d5-7262-4eb7-85df-493a730aa646" ma:termSetId="57c2f89f-8209-4ff9-9cad-c95750170dde" ma:anchorId="00000000-0000-0000-0000-000000000000" ma:open="false" ma:isKeyword="false">
      <xsd:complexType>
        <xsd:sequence>
          <xsd:element ref="pc:Terms" minOccurs="0" maxOccurs="1"/>
        </xsd:sequence>
      </xsd:complexType>
    </xsd:element>
    <xsd:element name="Views" ma:index="32" nillable="true" ma:displayName="Views" ma:format="Dropdown" ma:internalName="Views" ma:percentage="FALSE">
      <xsd:simpleType>
        <xsd:restriction base="dms:Number"/>
      </xsd:simpleType>
    </xsd:element>
    <xsd:element name="URL" ma:index="33" nillable="true" ma:displayName="URL" ma:description="Links to the pdf document" ma:format="Hyperlink" ma:internalName="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a2a811a-61f7-41d9-a96a-3fe58d3117da"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daa6e134-06f1-4965-9f1c-4ca2ce1ac82e}" ma:internalName="TaxCatchAll" ma:showField="CatchAllData" ma:web="da2a811a-61f7-41d9-a96a-3fe58d3117d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LengthInSeconds xmlns="fbe430c1-83a1-4407-a93f-d2144dec552c" xsi:nil="true"/>
    <SharedWithUsers xmlns="da2a811a-61f7-41d9-a96a-3fe58d3117da">
      <UserInfo>
        <DisplayName>Kelly, Jennifer (Contractor)</DisplayName>
        <AccountId>533</AccountId>
        <AccountType/>
      </UserInfo>
    </SharedWithUsers>
    <TaxCatchAll xmlns="da2a811a-61f7-41d9-a96a-3fe58d3117da" xsi:nil="true"/>
    <lcf76f155ced4ddcb4097134ff3c332f xmlns="fbe430c1-83a1-4407-a93f-d2144dec552c">
      <Terms xmlns="http://schemas.microsoft.com/office/infopath/2007/PartnerControls"/>
    </lcf76f155ced4ddcb4097134ff3c332f>
    <d0343b0fd7614bfd8975041064cafcd0 xmlns="fbe430c1-83a1-4407-a93f-d2144dec552c">
      <Terms xmlns="http://schemas.microsoft.com/office/infopath/2007/PartnerControls"/>
    </d0343b0fd7614bfd8975041064cafcd0>
    <_Flow_SignoffStatus xmlns="fbe430c1-83a1-4407-a93f-d2144dec552c" xsi:nil="true"/>
    <m2cdf977224e4362b023ebe2f5fb54ce xmlns="fbe430c1-83a1-4407-a93f-d2144dec552c">
      <Terms xmlns="http://schemas.microsoft.com/office/infopath/2007/PartnerControls"/>
    </m2cdf977224e4362b023ebe2f5fb54ce>
    <n446a6503387411fbfe4842fcfb02d4c xmlns="fbe430c1-83a1-4407-a93f-d2144dec552c">
      <Terms xmlns="http://schemas.microsoft.com/office/infopath/2007/PartnerControls"/>
    </n446a6503387411fbfe4842fcfb02d4c>
    <PermissionSet xmlns="fbe430c1-83a1-4407-a93f-d2144dec552c">1</PermissionSet>
    <Views xmlns="fbe430c1-83a1-4407-a93f-d2144dec552c" xsi:nil="true"/>
    <Category1 xmlns="fbe430c1-83a1-4407-a93f-d2144dec552c" xsi:nil="true"/>
    <URL xmlns="fbe430c1-83a1-4407-a93f-d2144dec552c">
      <Url xsi:nil="true"/>
      <Description xsi:nil="true"/>
    </URL>
  </documentManagement>
</p:properties>
</file>

<file path=customXml/itemProps1.xml><?xml version="1.0" encoding="utf-8"?>
<ds:datastoreItem xmlns:ds="http://schemas.openxmlformats.org/officeDocument/2006/customXml" ds:itemID="{FD8C24DA-1664-4296-904F-7BC9B9EC8A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be430c1-83a1-4407-a93f-d2144dec552c"/>
    <ds:schemaRef ds:uri="da2a811a-61f7-41d9-a96a-3fe58d3117d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243DB6A-4E19-4081-AD3A-F26AB7851077}">
  <ds:schemaRefs>
    <ds:schemaRef ds:uri="http://schemas.microsoft.com/sharepoint/v3/contenttype/forms"/>
  </ds:schemaRefs>
</ds:datastoreItem>
</file>

<file path=customXml/itemProps3.xml><?xml version="1.0" encoding="utf-8"?>
<ds:datastoreItem xmlns:ds="http://schemas.openxmlformats.org/officeDocument/2006/customXml" ds:itemID="{41A8AA3F-21FE-43F5-B698-F205039046F2}">
  <ds:schemaRefs>
    <ds:schemaRef ds:uri="http://schemas.microsoft.com/office/2006/metadata/properties"/>
    <ds:schemaRef ds:uri="http://schemas.microsoft.com/office/infopath/2007/PartnerControls"/>
    <ds:schemaRef ds:uri="2f5cf1d1-81f3-4f99-b146-10f5cb39d018"/>
    <ds:schemaRef ds:uri="f19ac434-0534-4f9a-a699-79a38176a4c9"/>
    <ds:schemaRef ds:uri="3c35e321-f73a-4dae-ae38-a0459de24735"/>
    <ds:schemaRef ds:uri="fbe430c1-83a1-4407-a93f-d2144dec552c"/>
    <ds:schemaRef ds:uri="da2a811a-61f7-41d9-a96a-3fe58d3117da"/>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822</Words>
  <Application>Microsoft Office PowerPoint</Application>
  <PresentationFormat>Widescreen</PresentationFormat>
  <Paragraphs>114</Paragraphs>
  <Slides>12</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Arial Unicode MS</vt:lpstr>
      <vt:lpstr>Segoe UI</vt:lpstr>
      <vt:lpstr>SFMono-Regular</vt:lpstr>
      <vt:lpstr>Cognizant_2024</vt:lpstr>
      <vt:lpstr>.Net Aspire</vt:lpstr>
      <vt:lpstr>Agenda</vt:lpstr>
      <vt:lpstr>.NET Aspire </vt:lpstr>
      <vt:lpstr>About the POC</vt:lpstr>
      <vt:lpstr>Get the code</vt:lpstr>
      <vt:lpstr>Local configuration</vt:lpstr>
      <vt:lpstr>Run Python Azure function</vt:lpstr>
      <vt:lpstr>Run the app</vt:lpstr>
      <vt:lpstr>Run the app</vt:lpstr>
      <vt:lpstr>Run the app</vt:lpstr>
      <vt:lpstr>Conclusions</vt:lpstr>
      <vt:lpstr>Thank you</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
  <cp:lastModifiedBy/>
  <cp:revision>84</cp:revision>
  <dcterms:created xsi:type="dcterms:W3CDTF">2024-03-20T19:25:52Z</dcterms:created>
  <dcterms:modified xsi:type="dcterms:W3CDTF">2025-05-19T12:55:18Z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Geography">
    <vt:lpwstr/>
  </property>
  <property fmtid="{D5CDD505-2E9C-101B-9397-08002B2CF9AE}" pid="3" name="Business">
    <vt:lpwstr/>
  </property>
  <property fmtid="{D5CDD505-2E9C-101B-9397-08002B2CF9AE}" pid="4" name="xd_ProgID">
    <vt:lpwstr/>
  </property>
  <property fmtid="{D5CDD505-2E9C-101B-9397-08002B2CF9AE}" pid="5" name="MediaServiceImageTags">
    <vt:lpwstr/>
  </property>
  <property fmtid="{D5CDD505-2E9C-101B-9397-08002B2CF9AE}" pid="6" name="ContentTypeId">
    <vt:lpwstr>0x010100E06F2FB6F0C0F643874E7A21317CEB83</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y fmtid="{D5CDD505-2E9C-101B-9397-08002B2CF9AE}" pid="10" name="TriggerFlowInfo">
    <vt:lpwstr/>
  </property>
  <property fmtid="{D5CDD505-2E9C-101B-9397-08002B2CF9AE}" pid="11" name="Topics">
    <vt:lpwstr/>
  </property>
  <property fmtid="{D5CDD505-2E9C-101B-9397-08002B2CF9AE}" pid="12" name="xd_Signature">
    <vt:bool>false</vt:bool>
  </property>
</Properties>
</file>