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59" r:id="rId4"/>
    <p:sldId id="312" r:id="rId5"/>
    <p:sldId id="314" r:id="rId6"/>
    <p:sldId id="313" r:id="rId7"/>
    <p:sldId id="265" r:id="rId8"/>
    <p:sldId id="266"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A9CB8-319F-48B6-947F-5084BEA1C19A}" type="datetimeFigureOut">
              <a:rPr lang="ro-RO" smtClean="0"/>
              <a:t>31.05.2023</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6912F-3EEF-4FE5-9454-81F6A63664F8}" type="slidenum">
              <a:rPr lang="ro-RO" smtClean="0"/>
              <a:t>‹#›</a:t>
            </a:fld>
            <a:endParaRPr lang="ro-RO"/>
          </a:p>
        </p:txBody>
      </p:sp>
    </p:spTree>
    <p:extLst>
      <p:ext uri="{BB962C8B-B14F-4D97-AF65-F5344CB8AC3E}">
        <p14:creationId xmlns:p14="http://schemas.microsoft.com/office/powerpoint/2010/main" val="190282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1517200" y="2311167"/>
            <a:ext cx="192400" cy="1924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415933" y="6239933"/>
            <a:ext cx="192000" cy="1920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9700000" y="6050533"/>
            <a:ext cx="192000" cy="192000"/>
          </a:xfrm>
          <a:prstGeom prst="ellipse">
            <a:avLst/>
          </a:prstGeom>
          <a:solidFill>
            <a:srgbClr val="6FF0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9740700" y="568633"/>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9631467" y="820800"/>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465900" y="2775000"/>
            <a:ext cx="294800" cy="2952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453267" y="5879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475933" y="6629033"/>
            <a:ext cx="72000" cy="720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1557767" y="3723333"/>
            <a:ext cx="111200" cy="1112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82133" y="885867"/>
            <a:ext cx="111200" cy="111200"/>
          </a:xfrm>
          <a:prstGeom prst="ellipse">
            <a:avLst/>
          </a:prstGeom>
          <a:solidFill>
            <a:srgbClr val="DB25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732933" y="6209333"/>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262867" y="363551"/>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183867" y="615717"/>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939733" y="5886033"/>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860733" y="6138200"/>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4" name="Google Shape;24;p2"/>
          <p:cNvCxnSpPr/>
          <p:nvPr/>
        </p:nvCxnSpPr>
        <p:spPr>
          <a:xfrm rot="10800000">
            <a:off x="537733" y="-131433"/>
            <a:ext cx="0" cy="940400"/>
          </a:xfrm>
          <a:prstGeom prst="straightConnector1">
            <a:avLst/>
          </a:prstGeom>
          <a:noFill/>
          <a:ln w="9525" cap="flat" cmpd="sng">
            <a:solidFill>
              <a:schemeClr val="accent3"/>
            </a:solidFill>
            <a:prstDash val="dot"/>
            <a:round/>
            <a:headEnd type="none" w="med" len="med"/>
            <a:tailEnd type="none" w="med" len="med"/>
          </a:ln>
        </p:spPr>
      </p:cxnSp>
      <p:cxnSp>
        <p:nvCxnSpPr>
          <p:cNvPr id="25" name="Google Shape;25;p2"/>
          <p:cNvCxnSpPr/>
          <p:nvPr/>
        </p:nvCxnSpPr>
        <p:spPr>
          <a:xfrm rot="10800000">
            <a:off x="511933" y="5157767"/>
            <a:ext cx="0" cy="940400"/>
          </a:xfrm>
          <a:prstGeom prst="straightConnector1">
            <a:avLst/>
          </a:prstGeom>
          <a:noFill/>
          <a:ln w="9525" cap="flat" cmpd="sng">
            <a:solidFill>
              <a:schemeClr val="accent3"/>
            </a:solidFill>
            <a:prstDash val="dot"/>
            <a:round/>
            <a:headEnd type="none" w="med" len="med"/>
            <a:tailEnd type="none" w="med" len="med"/>
          </a:ln>
        </p:spPr>
      </p:cxnSp>
      <p:cxnSp>
        <p:nvCxnSpPr>
          <p:cNvPr id="26" name="Google Shape;26;p2"/>
          <p:cNvCxnSpPr/>
          <p:nvPr/>
        </p:nvCxnSpPr>
        <p:spPr>
          <a:xfrm rot="10800000">
            <a:off x="8793800" y="-277733"/>
            <a:ext cx="0" cy="1274800"/>
          </a:xfrm>
          <a:prstGeom prst="straightConnector1">
            <a:avLst/>
          </a:prstGeom>
          <a:noFill/>
          <a:ln w="9525" cap="flat" cmpd="sng">
            <a:solidFill>
              <a:schemeClr val="accent3"/>
            </a:solidFill>
            <a:prstDash val="dot"/>
            <a:round/>
            <a:headEnd type="none" w="med" len="med"/>
            <a:tailEnd type="none" w="med" len="med"/>
          </a:ln>
        </p:spPr>
      </p:cxnSp>
      <p:cxnSp>
        <p:nvCxnSpPr>
          <p:cNvPr id="27" name="Google Shape;27;p2"/>
          <p:cNvCxnSpPr/>
          <p:nvPr/>
        </p:nvCxnSpPr>
        <p:spPr>
          <a:xfrm rot="10800000">
            <a:off x="11613300" y="-191333"/>
            <a:ext cx="0" cy="2313200"/>
          </a:xfrm>
          <a:prstGeom prst="straightConnector1">
            <a:avLst/>
          </a:prstGeom>
          <a:noFill/>
          <a:ln w="9525" cap="flat" cmpd="sng">
            <a:solidFill>
              <a:schemeClr val="accent3"/>
            </a:solidFill>
            <a:prstDash val="dot"/>
            <a:round/>
            <a:headEnd type="none" w="med" len="med"/>
            <a:tailEnd type="none" w="med" len="med"/>
          </a:ln>
        </p:spPr>
      </p:cxnSp>
      <p:cxnSp>
        <p:nvCxnSpPr>
          <p:cNvPr id="28" name="Google Shape;28;p2"/>
          <p:cNvCxnSpPr/>
          <p:nvPr/>
        </p:nvCxnSpPr>
        <p:spPr>
          <a:xfrm rot="10800000">
            <a:off x="8355833" y="5123367"/>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29" name="Google Shape;29;p2"/>
          <p:cNvCxnSpPr/>
          <p:nvPr/>
        </p:nvCxnSpPr>
        <p:spPr>
          <a:xfrm rot="10800000">
            <a:off x="5389767" y="6209333"/>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30" name="Google Shape;30;p2"/>
          <p:cNvCxnSpPr/>
          <p:nvPr/>
        </p:nvCxnSpPr>
        <p:spPr>
          <a:xfrm rot="10800000">
            <a:off x="289100" y="2535400"/>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31" name="Google Shape;31;p2"/>
          <p:cNvCxnSpPr/>
          <p:nvPr/>
        </p:nvCxnSpPr>
        <p:spPr>
          <a:xfrm rot="10800000">
            <a:off x="11613300" y="5362933"/>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32" name="Google Shape;32;p2"/>
          <p:cNvCxnSpPr/>
          <p:nvPr/>
        </p:nvCxnSpPr>
        <p:spPr>
          <a:xfrm rot="10800000">
            <a:off x="11047500" y="-1170167"/>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33" name="Google Shape;33;p2"/>
          <p:cNvCxnSpPr/>
          <p:nvPr/>
        </p:nvCxnSpPr>
        <p:spPr>
          <a:xfrm rot="10800000">
            <a:off x="7772933" y="-191333"/>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34" name="Google Shape;34;p2"/>
          <p:cNvCxnSpPr/>
          <p:nvPr/>
        </p:nvCxnSpPr>
        <p:spPr>
          <a:xfrm rot="10800000">
            <a:off x="10319700" y="568633"/>
            <a:ext cx="0" cy="2313200"/>
          </a:xfrm>
          <a:prstGeom prst="straightConnector1">
            <a:avLst/>
          </a:prstGeom>
          <a:noFill/>
          <a:ln w="9525" cap="flat" cmpd="sng">
            <a:solidFill>
              <a:schemeClr val="accent3"/>
            </a:solidFill>
            <a:prstDash val="dot"/>
            <a:round/>
            <a:headEnd type="none" w="med" len="med"/>
            <a:tailEnd type="none" w="med" len="med"/>
          </a:ln>
        </p:spPr>
      </p:cxnSp>
      <p:sp>
        <p:nvSpPr>
          <p:cNvPr id="35" name="Google Shape;35;p2"/>
          <p:cNvSpPr txBox="1">
            <a:spLocks noGrp="1"/>
          </p:cNvSpPr>
          <p:nvPr>
            <p:ph type="ctrTitle"/>
          </p:nvPr>
        </p:nvSpPr>
        <p:spPr>
          <a:xfrm>
            <a:off x="950800" y="1085833"/>
            <a:ext cx="7983600" cy="4035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61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36" name="Google Shape;36;p2"/>
          <p:cNvSpPr txBox="1">
            <a:spLocks noGrp="1"/>
          </p:cNvSpPr>
          <p:nvPr>
            <p:ph type="subTitle" idx="1"/>
          </p:nvPr>
        </p:nvSpPr>
        <p:spPr>
          <a:xfrm>
            <a:off x="950800" y="5121533"/>
            <a:ext cx="5694800" cy="5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64997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92"/>
        <p:cNvGrpSpPr/>
        <p:nvPr/>
      </p:nvGrpSpPr>
      <p:grpSpPr>
        <a:xfrm>
          <a:off x="0" y="0"/>
          <a:ext cx="0" cy="0"/>
          <a:chOff x="0" y="0"/>
          <a:chExt cx="0" cy="0"/>
        </a:xfrm>
      </p:grpSpPr>
    </p:spTree>
    <p:extLst>
      <p:ext uri="{BB962C8B-B14F-4D97-AF65-F5344CB8AC3E}">
        <p14:creationId xmlns:p14="http://schemas.microsoft.com/office/powerpoint/2010/main" val="269197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3"/>
        <p:cNvGrpSpPr/>
        <p:nvPr/>
      </p:nvGrpSpPr>
      <p:grpSpPr>
        <a:xfrm>
          <a:off x="0" y="0"/>
          <a:ext cx="0" cy="0"/>
          <a:chOff x="0" y="0"/>
          <a:chExt cx="0" cy="0"/>
        </a:xfrm>
      </p:grpSpPr>
      <p:sp>
        <p:nvSpPr>
          <p:cNvPr id="294" name="Google Shape;294;p13"/>
          <p:cNvSpPr/>
          <p:nvPr/>
        </p:nvSpPr>
        <p:spPr>
          <a:xfrm>
            <a:off x="11666233" y="3167267"/>
            <a:ext cx="134400" cy="13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3"/>
          <p:cNvSpPr/>
          <p:nvPr/>
        </p:nvSpPr>
        <p:spPr>
          <a:xfrm>
            <a:off x="441700" y="6050533"/>
            <a:ext cx="192000" cy="192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3"/>
          <p:cNvSpPr/>
          <p:nvPr/>
        </p:nvSpPr>
        <p:spPr>
          <a:xfrm>
            <a:off x="9933767" y="429317"/>
            <a:ext cx="110800" cy="110800"/>
          </a:xfrm>
          <a:prstGeom prst="ellipse">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3"/>
          <p:cNvSpPr/>
          <p:nvPr/>
        </p:nvSpPr>
        <p:spPr>
          <a:xfrm>
            <a:off x="9824533" y="681484"/>
            <a:ext cx="329200" cy="329200"/>
          </a:xfrm>
          <a:prstGeom prst="ellipse">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13"/>
          <p:cNvSpPr/>
          <p:nvPr/>
        </p:nvSpPr>
        <p:spPr>
          <a:xfrm>
            <a:off x="11586000" y="3519967"/>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13"/>
          <p:cNvSpPr/>
          <p:nvPr/>
        </p:nvSpPr>
        <p:spPr>
          <a:xfrm>
            <a:off x="10891567" y="6218067"/>
            <a:ext cx="106400" cy="106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13"/>
          <p:cNvSpPr/>
          <p:nvPr/>
        </p:nvSpPr>
        <p:spPr>
          <a:xfrm>
            <a:off x="11677800" y="4550433"/>
            <a:ext cx="111200" cy="11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13"/>
          <p:cNvSpPr/>
          <p:nvPr/>
        </p:nvSpPr>
        <p:spPr>
          <a:xfrm>
            <a:off x="413733" y="1912384"/>
            <a:ext cx="110800" cy="11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3"/>
          <p:cNvSpPr/>
          <p:nvPr/>
        </p:nvSpPr>
        <p:spPr>
          <a:xfrm>
            <a:off x="348796" y="2208833"/>
            <a:ext cx="240800" cy="24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3"/>
          <p:cNvSpPr/>
          <p:nvPr/>
        </p:nvSpPr>
        <p:spPr>
          <a:xfrm>
            <a:off x="10997967" y="1472300"/>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04" name="Google Shape;304;p13"/>
          <p:cNvCxnSpPr/>
          <p:nvPr/>
        </p:nvCxnSpPr>
        <p:spPr>
          <a:xfrm rot="10800000">
            <a:off x="11733433" y="631367"/>
            <a:ext cx="0" cy="2317600"/>
          </a:xfrm>
          <a:prstGeom prst="straightConnector1">
            <a:avLst/>
          </a:prstGeom>
          <a:noFill/>
          <a:ln w="9525" cap="flat" cmpd="sng">
            <a:solidFill>
              <a:schemeClr val="accent3"/>
            </a:solidFill>
            <a:prstDash val="dot"/>
            <a:round/>
            <a:headEnd type="none" w="med" len="med"/>
            <a:tailEnd type="none" w="med" len="med"/>
          </a:ln>
        </p:spPr>
      </p:cxnSp>
      <p:cxnSp>
        <p:nvCxnSpPr>
          <p:cNvPr id="305" name="Google Shape;305;p13"/>
          <p:cNvCxnSpPr/>
          <p:nvPr/>
        </p:nvCxnSpPr>
        <p:spPr>
          <a:xfrm rot="10800000">
            <a:off x="546217" y="3726233"/>
            <a:ext cx="0" cy="2133200"/>
          </a:xfrm>
          <a:prstGeom prst="straightConnector1">
            <a:avLst/>
          </a:prstGeom>
          <a:noFill/>
          <a:ln w="9525" cap="flat" cmpd="sng">
            <a:solidFill>
              <a:schemeClr val="accent3"/>
            </a:solidFill>
            <a:prstDash val="dot"/>
            <a:round/>
            <a:headEnd type="none" w="med" len="med"/>
            <a:tailEnd type="none" w="med" len="med"/>
          </a:ln>
        </p:spPr>
      </p:cxnSp>
      <p:cxnSp>
        <p:nvCxnSpPr>
          <p:cNvPr id="306" name="Google Shape;306;p13"/>
          <p:cNvCxnSpPr/>
          <p:nvPr/>
        </p:nvCxnSpPr>
        <p:spPr>
          <a:xfrm rot="10800000">
            <a:off x="471100" y="-406433"/>
            <a:ext cx="0" cy="2133200"/>
          </a:xfrm>
          <a:prstGeom prst="straightConnector1">
            <a:avLst/>
          </a:prstGeom>
          <a:noFill/>
          <a:ln w="9525" cap="flat" cmpd="sng">
            <a:solidFill>
              <a:schemeClr val="accent3"/>
            </a:solidFill>
            <a:prstDash val="dot"/>
            <a:round/>
            <a:headEnd type="none" w="med" len="med"/>
            <a:tailEnd type="none" w="med" len="med"/>
          </a:ln>
        </p:spPr>
      </p:cxnSp>
      <p:cxnSp>
        <p:nvCxnSpPr>
          <p:cNvPr id="307" name="Google Shape;307;p13"/>
          <p:cNvCxnSpPr/>
          <p:nvPr/>
        </p:nvCxnSpPr>
        <p:spPr>
          <a:xfrm rot="10800000">
            <a:off x="10566400" y="-1428067"/>
            <a:ext cx="0" cy="2317600"/>
          </a:xfrm>
          <a:prstGeom prst="straightConnector1">
            <a:avLst/>
          </a:prstGeom>
          <a:noFill/>
          <a:ln w="9525" cap="flat" cmpd="sng">
            <a:solidFill>
              <a:schemeClr val="accent3"/>
            </a:solidFill>
            <a:prstDash val="dot"/>
            <a:round/>
            <a:headEnd type="none" w="med" len="med"/>
            <a:tailEnd type="none" w="med" len="med"/>
          </a:ln>
        </p:spPr>
      </p:cxnSp>
      <p:cxnSp>
        <p:nvCxnSpPr>
          <p:cNvPr id="308" name="Google Shape;308;p13"/>
          <p:cNvCxnSpPr/>
          <p:nvPr/>
        </p:nvCxnSpPr>
        <p:spPr>
          <a:xfrm rot="10800000">
            <a:off x="1676733" y="-1901100"/>
            <a:ext cx="0" cy="2317600"/>
          </a:xfrm>
          <a:prstGeom prst="straightConnector1">
            <a:avLst/>
          </a:prstGeom>
          <a:noFill/>
          <a:ln w="9525" cap="flat" cmpd="sng">
            <a:solidFill>
              <a:schemeClr val="accent3"/>
            </a:solidFill>
            <a:prstDash val="dot"/>
            <a:round/>
            <a:headEnd type="none" w="med" len="med"/>
            <a:tailEnd type="none" w="med" len="med"/>
          </a:ln>
        </p:spPr>
      </p:cxnSp>
      <p:cxnSp>
        <p:nvCxnSpPr>
          <p:cNvPr id="309" name="Google Shape;309;p13"/>
          <p:cNvCxnSpPr/>
          <p:nvPr/>
        </p:nvCxnSpPr>
        <p:spPr>
          <a:xfrm rot="10800000">
            <a:off x="2028200" y="5979267"/>
            <a:ext cx="0" cy="584000"/>
          </a:xfrm>
          <a:prstGeom prst="straightConnector1">
            <a:avLst/>
          </a:prstGeom>
          <a:noFill/>
          <a:ln w="9525" cap="flat" cmpd="sng">
            <a:solidFill>
              <a:schemeClr val="accent3"/>
            </a:solidFill>
            <a:prstDash val="dot"/>
            <a:round/>
            <a:headEnd type="none" w="med" len="med"/>
            <a:tailEnd type="none" w="med" len="med"/>
          </a:ln>
        </p:spPr>
      </p:cxnSp>
      <p:cxnSp>
        <p:nvCxnSpPr>
          <p:cNvPr id="310" name="Google Shape;310;p13"/>
          <p:cNvCxnSpPr/>
          <p:nvPr/>
        </p:nvCxnSpPr>
        <p:spPr>
          <a:xfrm rot="10800000">
            <a:off x="950800" y="4422633"/>
            <a:ext cx="0" cy="584000"/>
          </a:xfrm>
          <a:prstGeom prst="straightConnector1">
            <a:avLst/>
          </a:prstGeom>
          <a:noFill/>
          <a:ln w="9525" cap="flat" cmpd="sng">
            <a:solidFill>
              <a:schemeClr val="accent3"/>
            </a:solidFill>
            <a:prstDash val="dot"/>
            <a:round/>
            <a:headEnd type="none" w="med" len="med"/>
            <a:tailEnd type="none" w="med" len="med"/>
          </a:ln>
        </p:spPr>
      </p:cxnSp>
      <p:cxnSp>
        <p:nvCxnSpPr>
          <p:cNvPr id="311" name="Google Shape;311;p13"/>
          <p:cNvCxnSpPr/>
          <p:nvPr/>
        </p:nvCxnSpPr>
        <p:spPr>
          <a:xfrm rot="10800000">
            <a:off x="11991367" y="5927667"/>
            <a:ext cx="0" cy="1204000"/>
          </a:xfrm>
          <a:prstGeom prst="straightConnector1">
            <a:avLst/>
          </a:prstGeom>
          <a:noFill/>
          <a:ln w="9525" cap="flat" cmpd="sng">
            <a:solidFill>
              <a:schemeClr val="accent3"/>
            </a:solidFill>
            <a:prstDash val="dot"/>
            <a:round/>
            <a:headEnd type="none" w="med" len="med"/>
            <a:tailEnd type="none" w="med" len="med"/>
          </a:ln>
        </p:spPr>
      </p:cxnSp>
      <p:sp>
        <p:nvSpPr>
          <p:cNvPr id="312" name="Google Shape;312;p13"/>
          <p:cNvSpPr/>
          <p:nvPr/>
        </p:nvSpPr>
        <p:spPr>
          <a:xfrm>
            <a:off x="9777133" y="6476467"/>
            <a:ext cx="106400" cy="1064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13"/>
          <p:cNvSpPr txBox="1">
            <a:spLocks noGrp="1"/>
          </p:cNvSpPr>
          <p:nvPr>
            <p:ph type="title"/>
          </p:nvPr>
        </p:nvSpPr>
        <p:spPr>
          <a:xfrm>
            <a:off x="2598800" y="720000"/>
            <a:ext cx="69944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314" name="Google Shape;314;p13"/>
          <p:cNvSpPr txBox="1">
            <a:spLocks noGrp="1"/>
          </p:cNvSpPr>
          <p:nvPr>
            <p:ph type="subTitle" idx="1"/>
          </p:nvPr>
        </p:nvSpPr>
        <p:spPr>
          <a:xfrm>
            <a:off x="2367235" y="3037953"/>
            <a:ext cx="3407600" cy="66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15" name="Google Shape;315;p13"/>
          <p:cNvSpPr txBox="1">
            <a:spLocks noGrp="1"/>
          </p:cNvSpPr>
          <p:nvPr>
            <p:ph type="title" idx="2" hasCustomPrompt="1"/>
          </p:nvPr>
        </p:nvSpPr>
        <p:spPr>
          <a:xfrm>
            <a:off x="3379667" y="1840249"/>
            <a:ext cx="1382800" cy="58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316" name="Google Shape;316;p13"/>
          <p:cNvSpPr txBox="1">
            <a:spLocks noGrp="1"/>
          </p:cNvSpPr>
          <p:nvPr>
            <p:ph type="subTitle" idx="3"/>
          </p:nvPr>
        </p:nvSpPr>
        <p:spPr>
          <a:xfrm>
            <a:off x="6416621" y="3037965"/>
            <a:ext cx="3408000" cy="66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17" name="Google Shape;317;p13"/>
          <p:cNvSpPr txBox="1">
            <a:spLocks noGrp="1"/>
          </p:cNvSpPr>
          <p:nvPr>
            <p:ph type="title" idx="4" hasCustomPrompt="1"/>
          </p:nvPr>
        </p:nvSpPr>
        <p:spPr>
          <a:xfrm>
            <a:off x="7429235" y="1840183"/>
            <a:ext cx="1382800" cy="58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dk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318" name="Google Shape;318;p13"/>
          <p:cNvSpPr txBox="1">
            <a:spLocks noGrp="1"/>
          </p:cNvSpPr>
          <p:nvPr>
            <p:ph type="subTitle" idx="5"/>
          </p:nvPr>
        </p:nvSpPr>
        <p:spPr>
          <a:xfrm>
            <a:off x="2367235" y="5465267"/>
            <a:ext cx="3407600" cy="66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19" name="Google Shape;319;p13"/>
          <p:cNvSpPr txBox="1">
            <a:spLocks noGrp="1"/>
          </p:cNvSpPr>
          <p:nvPr>
            <p:ph type="title" idx="6" hasCustomPrompt="1"/>
          </p:nvPr>
        </p:nvSpPr>
        <p:spPr>
          <a:xfrm>
            <a:off x="3379652" y="4276091"/>
            <a:ext cx="1382800" cy="58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320" name="Google Shape;320;p13"/>
          <p:cNvSpPr txBox="1">
            <a:spLocks noGrp="1"/>
          </p:cNvSpPr>
          <p:nvPr>
            <p:ph type="subTitle" idx="7"/>
          </p:nvPr>
        </p:nvSpPr>
        <p:spPr>
          <a:xfrm>
            <a:off x="6416585" y="5465267"/>
            <a:ext cx="3408000" cy="66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321" name="Google Shape;321;p13"/>
          <p:cNvSpPr txBox="1">
            <a:spLocks noGrp="1"/>
          </p:cNvSpPr>
          <p:nvPr>
            <p:ph type="title" idx="8" hasCustomPrompt="1"/>
          </p:nvPr>
        </p:nvSpPr>
        <p:spPr>
          <a:xfrm>
            <a:off x="7429235" y="4276119"/>
            <a:ext cx="1382800" cy="58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dk2"/>
                </a:solidFill>
              </a:defRPr>
            </a:lvl1pPr>
            <a:lvl2pPr lvl="1" algn="ctr" rtl="0">
              <a:spcBef>
                <a:spcPts val="0"/>
              </a:spcBef>
              <a:spcAft>
                <a:spcPts val="0"/>
              </a:spcAft>
              <a:buClr>
                <a:schemeClr val="dk2"/>
              </a:buClr>
              <a:buSzPts val="12000"/>
              <a:buNone/>
              <a:defRPr sz="16000">
                <a:solidFill>
                  <a:schemeClr val="dk2"/>
                </a:solidFill>
              </a:defRPr>
            </a:lvl2pPr>
            <a:lvl3pPr lvl="2" algn="ctr" rtl="0">
              <a:spcBef>
                <a:spcPts val="0"/>
              </a:spcBef>
              <a:spcAft>
                <a:spcPts val="0"/>
              </a:spcAft>
              <a:buClr>
                <a:schemeClr val="dk2"/>
              </a:buClr>
              <a:buSzPts val="12000"/>
              <a:buNone/>
              <a:defRPr sz="16000">
                <a:solidFill>
                  <a:schemeClr val="dk2"/>
                </a:solidFill>
              </a:defRPr>
            </a:lvl3pPr>
            <a:lvl4pPr lvl="3" algn="ctr" rtl="0">
              <a:spcBef>
                <a:spcPts val="0"/>
              </a:spcBef>
              <a:spcAft>
                <a:spcPts val="0"/>
              </a:spcAft>
              <a:buClr>
                <a:schemeClr val="dk2"/>
              </a:buClr>
              <a:buSzPts val="12000"/>
              <a:buNone/>
              <a:defRPr sz="16000">
                <a:solidFill>
                  <a:schemeClr val="dk2"/>
                </a:solidFill>
              </a:defRPr>
            </a:lvl4pPr>
            <a:lvl5pPr lvl="4" algn="ctr" rtl="0">
              <a:spcBef>
                <a:spcPts val="0"/>
              </a:spcBef>
              <a:spcAft>
                <a:spcPts val="0"/>
              </a:spcAft>
              <a:buClr>
                <a:schemeClr val="dk2"/>
              </a:buClr>
              <a:buSzPts val="12000"/>
              <a:buNone/>
              <a:defRPr sz="16000">
                <a:solidFill>
                  <a:schemeClr val="dk2"/>
                </a:solidFill>
              </a:defRPr>
            </a:lvl5pPr>
            <a:lvl6pPr lvl="5" algn="ctr" rtl="0">
              <a:spcBef>
                <a:spcPts val="0"/>
              </a:spcBef>
              <a:spcAft>
                <a:spcPts val="0"/>
              </a:spcAft>
              <a:buClr>
                <a:schemeClr val="dk2"/>
              </a:buClr>
              <a:buSzPts val="12000"/>
              <a:buNone/>
              <a:defRPr sz="16000">
                <a:solidFill>
                  <a:schemeClr val="dk2"/>
                </a:solidFill>
              </a:defRPr>
            </a:lvl6pPr>
            <a:lvl7pPr lvl="6" algn="ctr" rtl="0">
              <a:spcBef>
                <a:spcPts val="0"/>
              </a:spcBef>
              <a:spcAft>
                <a:spcPts val="0"/>
              </a:spcAft>
              <a:buClr>
                <a:schemeClr val="dk2"/>
              </a:buClr>
              <a:buSzPts val="12000"/>
              <a:buNone/>
              <a:defRPr sz="16000">
                <a:solidFill>
                  <a:schemeClr val="dk2"/>
                </a:solidFill>
              </a:defRPr>
            </a:lvl7pPr>
            <a:lvl8pPr lvl="7" algn="ctr" rtl="0">
              <a:spcBef>
                <a:spcPts val="0"/>
              </a:spcBef>
              <a:spcAft>
                <a:spcPts val="0"/>
              </a:spcAft>
              <a:buClr>
                <a:schemeClr val="dk2"/>
              </a:buClr>
              <a:buSzPts val="12000"/>
              <a:buNone/>
              <a:defRPr sz="16000">
                <a:solidFill>
                  <a:schemeClr val="dk2"/>
                </a:solidFill>
              </a:defRPr>
            </a:lvl8pPr>
            <a:lvl9pPr lvl="8" algn="ctr" rtl="0">
              <a:spcBef>
                <a:spcPts val="0"/>
              </a:spcBef>
              <a:spcAft>
                <a:spcPts val="0"/>
              </a:spcAft>
              <a:buClr>
                <a:schemeClr val="dk2"/>
              </a:buClr>
              <a:buSzPts val="12000"/>
              <a:buNone/>
              <a:defRPr sz="16000">
                <a:solidFill>
                  <a:schemeClr val="dk2"/>
                </a:solidFill>
              </a:defRPr>
            </a:lvl9pPr>
          </a:lstStyle>
          <a:p>
            <a:r>
              <a:t>xx%</a:t>
            </a:r>
          </a:p>
        </p:txBody>
      </p:sp>
      <p:sp>
        <p:nvSpPr>
          <p:cNvPr id="322" name="Google Shape;322;p13"/>
          <p:cNvSpPr txBox="1">
            <a:spLocks noGrp="1"/>
          </p:cNvSpPr>
          <p:nvPr>
            <p:ph type="subTitle" idx="9"/>
          </p:nvPr>
        </p:nvSpPr>
        <p:spPr>
          <a:xfrm>
            <a:off x="2367255" y="2655167"/>
            <a:ext cx="3407600" cy="58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3" name="Google Shape;323;p13"/>
          <p:cNvSpPr txBox="1">
            <a:spLocks noGrp="1"/>
          </p:cNvSpPr>
          <p:nvPr>
            <p:ph type="subTitle" idx="13"/>
          </p:nvPr>
        </p:nvSpPr>
        <p:spPr>
          <a:xfrm>
            <a:off x="6416549" y="2655167"/>
            <a:ext cx="3408000" cy="58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13"/>
          <p:cNvSpPr txBox="1">
            <a:spLocks noGrp="1"/>
          </p:cNvSpPr>
          <p:nvPr>
            <p:ph type="subTitle" idx="14"/>
          </p:nvPr>
        </p:nvSpPr>
        <p:spPr>
          <a:xfrm>
            <a:off x="2367453" y="5082468"/>
            <a:ext cx="3407600" cy="58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5" name="Google Shape;325;p13"/>
          <p:cNvSpPr txBox="1">
            <a:spLocks noGrp="1"/>
          </p:cNvSpPr>
          <p:nvPr>
            <p:ph type="subTitle" idx="15"/>
          </p:nvPr>
        </p:nvSpPr>
        <p:spPr>
          <a:xfrm>
            <a:off x="6416748" y="5082467"/>
            <a:ext cx="3408000" cy="58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a:ea typeface="Roboto Mono"/>
                <a:cs typeface="Roboto Mono"/>
                <a:sym typeface="Roboto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318513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26"/>
        <p:cNvGrpSpPr/>
        <p:nvPr/>
      </p:nvGrpSpPr>
      <p:grpSpPr>
        <a:xfrm>
          <a:off x="0" y="0"/>
          <a:ext cx="0" cy="0"/>
          <a:chOff x="0" y="0"/>
          <a:chExt cx="0" cy="0"/>
        </a:xfrm>
      </p:grpSpPr>
      <p:sp>
        <p:nvSpPr>
          <p:cNvPr id="327" name="Google Shape;327;p14"/>
          <p:cNvSpPr txBox="1">
            <a:spLocks noGrp="1"/>
          </p:cNvSpPr>
          <p:nvPr>
            <p:ph type="title"/>
          </p:nvPr>
        </p:nvSpPr>
        <p:spPr>
          <a:xfrm>
            <a:off x="960000" y="4514992"/>
            <a:ext cx="5131600" cy="5308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400"/>
              <a:buNone/>
              <a:defRPr sz="24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28" name="Google Shape;328;p14"/>
          <p:cNvSpPr txBox="1">
            <a:spLocks noGrp="1"/>
          </p:cNvSpPr>
          <p:nvPr>
            <p:ph type="subTitle" idx="1"/>
          </p:nvPr>
        </p:nvSpPr>
        <p:spPr>
          <a:xfrm>
            <a:off x="960000" y="1891133"/>
            <a:ext cx="6886800" cy="257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9" name="Google Shape;329;p14"/>
          <p:cNvSpPr/>
          <p:nvPr/>
        </p:nvSpPr>
        <p:spPr>
          <a:xfrm>
            <a:off x="1838133" y="65079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4"/>
          <p:cNvSpPr/>
          <p:nvPr/>
        </p:nvSpPr>
        <p:spPr>
          <a:xfrm flipH="1">
            <a:off x="161700" y="3448067"/>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31" name="Google Shape;331;p14"/>
          <p:cNvCxnSpPr/>
          <p:nvPr/>
        </p:nvCxnSpPr>
        <p:spPr>
          <a:xfrm rot="10800000">
            <a:off x="257900" y="2078033"/>
            <a:ext cx="0" cy="1227600"/>
          </a:xfrm>
          <a:prstGeom prst="straightConnector1">
            <a:avLst/>
          </a:prstGeom>
          <a:noFill/>
          <a:ln w="9525" cap="flat" cmpd="sng">
            <a:solidFill>
              <a:schemeClr val="accent3"/>
            </a:solidFill>
            <a:prstDash val="dot"/>
            <a:round/>
            <a:headEnd type="none" w="med" len="med"/>
            <a:tailEnd type="none" w="med" len="med"/>
          </a:ln>
        </p:spPr>
      </p:cxnSp>
      <p:sp>
        <p:nvSpPr>
          <p:cNvPr id="332" name="Google Shape;332;p14"/>
          <p:cNvSpPr/>
          <p:nvPr/>
        </p:nvSpPr>
        <p:spPr>
          <a:xfrm flipH="1">
            <a:off x="187567" y="3739533"/>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14"/>
          <p:cNvSpPr/>
          <p:nvPr/>
        </p:nvSpPr>
        <p:spPr>
          <a:xfrm flipH="1">
            <a:off x="11340708" y="2459736"/>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14"/>
          <p:cNvSpPr/>
          <p:nvPr/>
        </p:nvSpPr>
        <p:spPr>
          <a:xfrm flipH="1">
            <a:off x="11329333" y="2217133"/>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35" name="Google Shape;335;p14"/>
          <p:cNvCxnSpPr/>
          <p:nvPr/>
        </p:nvCxnSpPr>
        <p:spPr>
          <a:xfrm rot="10800000">
            <a:off x="11394567" y="884533"/>
            <a:ext cx="0" cy="1220400"/>
          </a:xfrm>
          <a:prstGeom prst="straightConnector1">
            <a:avLst/>
          </a:prstGeom>
          <a:noFill/>
          <a:ln w="9525" cap="flat" cmpd="sng">
            <a:solidFill>
              <a:schemeClr val="accent3"/>
            </a:solidFill>
            <a:prstDash val="dot"/>
            <a:round/>
            <a:headEnd type="none" w="med" len="med"/>
            <a:tailEnd type="none" w="med" len="med"/>
          </a:ln>
        </p:spPr>
      </p:cxnSp>
      <p:sp>
        <p:nvSpPr>
          <p:cNvPr id="336" name="Google Shape;336;p14"/>
          <p:cNvSpPr/>
          <p:nvPr/>
        </p:nvSpPr>
        <p:spPr>
          <a:xfrm flipH="1">
            <a:off x="524799" y="6350933"/>
            <a:ext cx="168000" cy="168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14"/>
          <p:cNvSpPr/>
          <p:nvPr/>
        </p:nvSpPr>
        <p:spPr>
          <a:xfrm flipH="1">
            <a:off x="489100" y="5992965"/>
            <a:ext cx="239200" cy="239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38" name="Google Shape;338;p14"/>
          <p:cNvCxnSpPr/>
          <p:nvPr/>
        </p:nvCxnSpPr>
        <p:spPr>
          <a:xfrm rot="10800000">
            <a:off x="608733" y="4603267"/>
            <a:ext cx="0" cy="1220400"/>
          </a:xfrm>
          <a:prstGeom prst="straightConnector1">
            <a:avLst/>
          </a:prstGeom>
          <a:noFill/>
          <a:ln w="9525" cap="flat" cmpd="sng">
            <a:solidFill>
              <a:schemeClr val="accent3"/>
            </a:solidFill>
            <a:prstDash val="dot"/>
            <a:round/>
            <a:headEnd type="none" w="med" len="med"/>
            <a:tailEnd type="none" w="med" len="med"/>
          </a:ln>
        </p:spPr>
      </p:cxnSp>
      <p:sp>
        <p:nvSpPr>
          <p:cNvPr id="339" name="Google Shape;339;p14"/>
          <p:cNvSpPr/>
          <p:nvPr/>
        </p:nvSpPr>
        <p:spPr>
          <a:xfrm flipH="1">
            <a:off x="749767" y="2437467"/>
            <a:ext cx="111200" cy="111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40" name="Google Shape;340;p14"/>
          <p:cNvCxnSpPr/>
          <p:nvPr/>
        </p:nvCxnSpPr>
        <p:spPr>
          <a:xfrm rot="10800000">
            <a:off x="808167" y="477200"/>
            <a:ext cx="0" cy="1820000"/>
          </a:xfrm>
          <a:prstGeom prst="straightConnector1">
            <a:avLst/>
          </a:prstGeom>
          <a:noFill/>
          <a:ln w="9525" cap="flat" cmpd="sng">
            <a:solidFill>
              <a:schemeClr val="accent3"/>
            </a:solidFill>
            <a:prstDash val="dot"/>
            <a:round/>
            <a:headEnd type="none" w="med" len="med"/>
            <a:tailEnd type="none" w="med" len="med"/>
          </a:ln>
        </p:spPr>
      </p:cxnSp>
      <p:sp>
        <p:nvSpPr>
          <p:cNvPr id="341" name="Google Shape;341;p14"/>
          <p:cNvSpPr/>
          <p:nvPr/>
        </p:nvSpPr>
        <p:spPr>
          <a:xfrm flipH="1">
            <a:off x="356933" y="884533"/>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14"/>
          <p:cNvSpPr/>
          <p:nvPr/>
        </p:nvSpPr>
        <p:spPr>
          <a:xfrm flipH="1">
            <a:off x="11527300" y="6063684"/>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14"/>
          <p:cNvSpPr/>
          <p:nvPr/>
        </p:nvSpPr>
        <p:spPr>
          <a:xfrm flipH="1">
            <a:off x="11448300" y="6315851"/>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4"/>
          <p:cNvSpPr/>
          <p:nvPr/>
        </p:nvSpPr>
        <p:spPr>
          <a:xfrm flipH="1">
            <a:off x="9973967" y="596661"/>
            <a:ext cx="112000" cy="112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4"/>
          <p:cNvSpPr/>
          <p:nvPr/>
        </p:nvSpPr>
        <p:spPr>
          <a:xfrm flipH="1">
            <a:off x="9923633" y="253400"/>
            <a:ext cx="212800" cy="212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46" name="Google Shape;346;p14"/>
          <p:cNvCxnSpPr/>
          <p:nvPr/>
        </p:nvCxnSpPr>
        <p:spPr>
          <a:xfrm rot="10800000">
            <a:off x="10030067" y="-1072033"/>
            <a:ext cx="0" cy="1220400"/>
          </a:xfrm>
          <a:prstGeom prst="straightConnector1">
            <a:avLst/>
          </a:prstGeom>
          <a:noFill/>
          <a:ln w="9525" cap="flat" cmpd="sng">
            <a:solidFill>
              <a:schemeClr val="accent3"/>
            </a:solidFill>
            <a:prstDash val="dot"/>
            <a:round/>
            <a:headEnd type="none" w="med" len="med"/>
            <a:tailEnd type="none" w="med" len="med"/>
          </a:ln>
        </p:spPr>
      </p:cxnSp>
      <p:sp>
        <p:nvSpPr>
          <p:cNvPr id="347" name="Google Shape;347;p14"/>
          <p:cNvSpPr/>
          <p:nvPr/>
        </p:nvSpPr>
        <p:spPr>
          <a:xfrm flipH="1">
            <a:off x="8123300" y="244984"/>
            <a:ext cx="209200" cy="20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4"/>
          <p:cNvSpPr/>
          <p:nvPr/>
        </p:nvSpPr>
        <p:spPr>
          <a:xfrm flipH="1">
            <a:off x="8188000" y="593167"/>
            <a:ext cx="80000" cy="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49" name="Google Shape;349;p14"/>
          <p:cNvCxnSpPr/>
          <p:nvPr/>
        </p:nvCxnSpPr>
        <p:spPr>
          <a:xfrm rot="10800000">
            <a:off x="8063033" y="6518933"/>
            <a:ext cx="0" cy="773600"/>
          </a:xfrm>
          <a:prstGeom prst="straightConnector1">
            <a:avLst/>
          </a:prstGeom>
          <a:noFill/>
          <a:ln w="9525" cap="flat" cmpd="sng">
            <a:solidFill>
              <a:schemeClr val="accent3"/>
            </a:solidFill>
            <a:prstDash val="dot"/>
            <a:round/>
            <a:headEnd type="none" w="med" len="med"/>
            <a:tailEnd type="none" w="med" len="med"/>
          </a:ln>
        </p:spPr>
      </p:cxnSp>
      <p:cxnSp>
        <p:nvCxnSpPr>
          <p:cNvPr id="350" name="Google Shape;350;p14"/>
          <p:cNvCxnSpPr/>
          <p:nvPr/>
        </p:nvCxnSpPr>
        <p:spPr>
          <a:xfrm rot="10800000">
            <a:off x="4687267" y="-522000"/>
            <a:ext cx="0" cy="999200"/>
          </a:xfrm>
          <a:prstGeom prst="straightConnector1">
            <a:avLst/>
          </a:prstGeom>
          <a:noFill/>
          <a:ln w="9525" cap="flat" cmpd="sng">
            <a:solidFill>
              <a:schemeClr val="accent3"/>
            </a:solidFill>
            <a:prstDash val="dot"/>
            <a:round/>
            <a:headEnd type="none" w="med" len="med"/>
            <a:tailEnd type="none" w="med" len="med"/>
          </a:ln>
        </p:spPr>
      </p:cxnSp>
      <p:cxnSp>
        <p:nvCxnSpPr>
          <p:cNvPr id="351" name="Google Shape;351;p14"/>
          <p:cNvCxnSpPr/>
          <p:nvPr/>
        </p:nvCxnSpPr>
        <p:spPr>
          <a:xfrm rot="10800000">
            <a:off x="11146517" y="6176567"/>
            <a:ext cx="0" cy="773600"/>
          </a:xfrm>
          <a:prstGeom prst="straightConnector1">
            <a:avLst/>
          </a:prstGeom>
          <a:noFill/>
          <a:ln w="9525" cap="flat" cmpd="sng">
            <a:solidFill>
              <a:schemeClr val="accent3"/>
            </a:solidFill>
            <a:prstDash val="dot"/>
            <a:round/>
            <a:headEnd type="none" w="med" len="med"/>
            <a:tailEnd type="none" w="med" len="med"/>
          </a:ln>
        </p:spPr>
      </p:cxnSp>
      <p:sp>
        <p:nvSpPr>
          <p:cNvPr id="352" name="Google Shape;352;p14"/>
          <p:cNvSpPr/>
          <p:nvPr/>
        </p:nvSpPr>
        <p:spPr>
          <a:xfrm flipH="1">
            <a:off x="11764667" y="4327733"/>
            <a:ext cx="192400" cy="192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53" name="Google Shape;353;p14"/>
          <p:cNvCxnSpPr/>
          <p:nvPr/>
        </p:nvCxnSpPr>
        <p:spPr>
          <a:xfrm rot="10800000">
            <a:off x="11860867" y="2957700"/>
            <a:ext cx="0" cy="1227600"/>
          </a:xfrm>
          <a:prstGeom prst="straightConnector1">
            <a:avLst/>
          </a:prstGeom>
          <a:noFill/>
          <a:ln w="9525" cap="flat" cmpd="sng">
            <a:solidFill>
              <a:schemeClr val="accent3"/>
            </a:solidFill>
            <a:prstDash val="dot"/>
            <a:round/>
            <a:headEnd type="none" w="med" len="med"/>
            <a:tailEnd type="none" w="med" len="med"/>
          </a:ln>
        </p:spPr>
      </p:cxnSp>
      <p:sp>
        <p:nvSpPr>
          <p:cNvPr id="354" name="Google Shape;354;p14"/>
          <p:cNvSpPr/>
          <p:nvPr/>
        </p:nvSpPr>
        <p:spPr>
          <a:xfrm flipH="1">
            <a:off x="11790533" y="4619200"/>
            <a:ext cx="140800" cy="14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5" name="Google Shape;355;p14"/>
          <p:cNvSpPr/>
          <p:nvPr/>
        </p:nvSpPr>
        <p:spPr>
          <a:xfrm rot="10800000" flipH="1">
            <a:off x="2080467" y="463967"/>
            <a:ext cx="209200" cy="2092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6" name="Google Shape;356;p14"/>
          <p:cNvSpPr/>
          <p:nvPr/>
        </p:nvSpPr>
        <p:spPr>
          <a:xfrm rot="10800000" flipH="1">
            <a:off x="2144967" y="244984"/>
            <a:ext cx="80000" cy="80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57" name="Google Shape;357;p14"/>
          <p:cNvCxnSpPr/>
          <p:nvPr/>
        </p:nvCxnSpPr>
        <p:spPr>
          <a:xfrm rot="10800000">
            <a:off x="4580933" y="6232167"/>
            <a:ext cx="0" cy="9992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1998809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58"/>
        <p:cNvGrpSpPr/>
        <p:nvPr/>
      </p:nvGrpSpPr>
      <p:grpSpPr>
        <a:xfrm>
          <a:off x="0" y="0"/>
          <a:ext cx="0" cy="0"/>
          <a:chOff x="0" y="0"/>
          <a:chExt cx="0" cy="0"/>
        </a:xfrm>
      </p:grpSpPr>
      <p:sp>
        <p:nvSpPr>
          <p:cNvPr id="359" name="Google Shape;359;p15"/>
          <p:cNvSpPr txBox="1">
            <a:spLocks noGrp="1"/>
          </p:cNvSpPr>
          <p:nvPr>
            <p:ph type="title"/>
          </p:nvPr>
        </p:nvSpPr>
        <p:spPr>
          <a:xfrm>
            <a:off x="1002400" y="3554733"/>
            <a:ext cx="5213600" cy="110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400">
                <a:solidFill>
                  <a:schemeClr val="dk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60" name="Google Shape;360;p15"/>
          <p:cNvSpPr txBox="1">
            <a:spLocks noGrp="1"/>
          </p:cNvSpPr>
          <p:nvPr>
            <p:ph type="body" idx="1"/>
          </p:nvPr>
        </p:nvSpPr>
        <p:spPr>
          <a:xfrm>
            <a:off x="950800" y="4651276"/>
            <a:ext cx="5265600" cy="5356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SzPts val="1400"/>
              <a:buChar char="●"/>
              <a:defRPr>
                <a:solidFill>
                  <a:schemeClr val="dk1"/>
                </a:solidFill>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361" name="Google Shape;361;p15"/>
          <p:cNvSpPr txBox="1">
            <a:spLocks noGrp="1"/>
          </p:cNvSpPr>
          <p:nvPr>
            <p:ph type="title" idx="2" hasCustomPrompt="1"/>
          </p:nvPr>
        </p:nvSpPr>
        <p:spPr>
          <a:xfrm>
            <a:off x="4797367" y="2204867"/>
            <a:ext cx="1255200" cy="959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solidFill>
                  <a:schemeClr val="dk1"/>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362" name="Google Shape;362;p15"/>
          <p:cNvSpPr/>
          <p:nvPr/>
        </p:nvSpPr>
        <p:spPr>
          <a:xfrm flipH="1">
            <a:off x="298935" y="1685293"/>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15"/>
          <p:cNvSpPr/>
          <p:nvPr/>
        </p:nvSpPr>
        <p:spPr>
          <a:xfrm flipH="1">
            <a:off x="269033" y="1906280"/>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5"/>
          <p:cNvSpPr/>
          <p:nvPr/>
        </p:nvSpPr>
        <p:spPr>
          <a:xfrm flipH="1">
            <a:off x="322231" y="2186781"/>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5"/>
          <p:cNvSpPr/>
          <p:nvPr/>
        </p:nvSpPr>
        <p:spPr>
          <a:xfrm flipH="1">
            <a:off x="11414633" y="5973300"/>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5"/>
          <p:cNvSpPr/>
          <p:nvPr/>
        </p:nvSpPr>
        <p:spPr>
          <a:xfrm flipH="1">
            <a:off x="7404800" y="582300"/>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5"/>
          <p:cNvSpPr/>
          <p:nvPr/>
        </p:nvSpPr>
        <p:spPr>
          <a:xfrm>
            <a:off x="299100" y="5962884"/>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189867" y="6215051"/>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69" name="Google Shape;369;p15"/>
          <p:cNvCxnSpPr/>
          <p:nvPr/>
        </p:nvCxnSpPr>
        <p:spPr>
          <a:xfrm rot="10800000">
            <a:off x="354500" y="-2514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370" name="Google Shape;370;p15"/>
          <p:cNvCxnSpPr/>
          <p:nvPr/>
        </p:nvCxnSpPr>
        <p:spPr>
          <a:xfrm rot="10800000">
            <a:off x="1427667"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371" name="Google Shape;371;p15"/>
          <p:cNvCxnSpPr/>
          <p:nvPr/>
        </p:nvCxnSpPr>
        <p:spPr>
          <a:xfrm rot="10800000">
            <a:off x="7505567" y="-7400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372" name="Google Shape;372;p15"/>
          <p:cNvCxnSpPr/>
          <p:nvPr/>
        </p:nvCxnSpPr>
        <p:spPr>
          <a:xfrm rot="10800000">
            <a:off x="11510833" y="4603267"/>
            <a:ext cx="0" cy="1227600"/>
          </a:xfrm>
          <a:prstGeom prst="straightConnector1">
            <a:avLst/>
          </a:prstGeom>
          <a:noFill/>
          <a:ln w="9525" cap="flat" cmpd="sng">
            <a:solidFill>
              <a:schemeClr val="accent3"/>
            </a:solidFill>
            <a:prstDash val="dot"/>
            <a:round/>
            <a:headEnd type="none" w="med" len="med"/>
            <a:tailEnd type="none" w="med" len="med"/>
          </a:ln>
        </p:spPr>
      </p:cxnSp>
      <p:sp>
        <p:nvSpPr>
          <p:cNvPr id="373" name="Google Shape;373;p15"/>
          <p:cNvSpPr/>
          <p:nvPr/>
        </p:nvSpPr>
        <p:spPr>
          <a:xfrm flipH="1">
            <a:off x="11440500" y="6264767"/>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4" name="Google Shape;374;p15"/>
          <p:cNvSpPr/>
          <p:nvPr/>
        </p:nvSpPr>
        <p:spPr>
          <a:xfrm flipH="1">
            <a:off x="11360775"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15"/>
          <p:cNvSpPr/>
          <p:nvPr/>
        </p:nvSpPr>
        <p:spPr>
          <a:xfrm flipH="1">
            <a:off x="11349400"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76" name="Google Shape;376;p15"/>
          <p:cNvCxnSpPr/>
          <p:nvPr/>
        </p:nvCxnSpPr>
        <p:spPr>
          <a:xfrm rot="10800000">
            <a:off x="11414633"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377" name="Google Shape;377;p15"/>
          <p:cNvSpPr/>
          <p:nvPr/>
        </p:nvSpPr>
        <p:spPr>
          <a:xfrm>
            <a:off x="3825233" y="5623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78" name="Google Shape;378;p15"/>
          <p:cNvCxnSpPr/>
          <p:nvPr/>
        </p:nvCxnSpPr>
        <p:spPr>
          <a:xfrm rot="10800000">
            <a:off x="5916733" y="-788833"/>
            <a:ext cx="0" cy="1227600"/>
          </a:xfrm>
          <a:prstGeom prst="straightConnector1">
            <a:avLst/>
          </a:prstGeom>
          <a:noFill/>
          <a:ln w="9525" cap="flat" cmpd="sng">
            <a:solidFill>
              <a:schemeClr val="accent3"/>
            </a:solidFill>
            <a:prstDash val="dot"/>
            <a:round/>
            <a:headEnd type="none" w="med" len="med"/>
            <a:tailEnd type="none" w="med" len="med"/>
          </a:ln>
        </p:spPr>
      </p:cxnSp>
      <p:sp>
        <p:nvSpPr>
          <p:cNvPr id="379" name="Google Shape;379;p15"/>
          <p:cNvSpPr/>
          <p:nvPr/>
        </p:nvSpPr>
        <p:spPr>
          <a:xfrm flipH="1">
            <a:off x="11843307" y="3983711"/>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5"/>
          <p:cNvSpPr/>
          <p:nvPr/>
        </p:nvSpPr>
        <p:spPr>
          <a:xfrm flipH="1">
            <a:off x="11817800" y="3728700"/>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81" name="Google Shape;381;p15"/>
          <p:cNvCxnSpPr/>
          <p:nvPr/>
        </p:nvCxnSpPr>
        <p:spPr>
          <a:xfrm rot="10800000">
            <a:off x="11909900" y="2380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382" name="Google Shape;382;p15"/>
          <p:cNvCxnSpPr/>
          <p:nvPr/>
        </p:nvCxnSpPr>
        <p:spPr>
          <a:xfrm rot="10800000">
            <a:off x="9145167" y="6264767"/>
            <a:ext cx="0" cy="1220400"/>
          </a:xfrm>
          <a:prstGeom prst="straightConnector1">
            <a:avLst/>
          </a:prstGeom>
          <a:noFill/>
          <a:ln w="9525" cap="flat" cmpd="sng">
            <a:solidFill>
              <a:schemeClr val="accent3"/>
            </a:solidFill>
            <a:prstDash val="dot"/>
            <a:round/>
            <a:headEnd type="none" w="med" len="med"/>
            <a:tailEnd type="none" w="med" len="med"/>
          </a:ln>
        </p:spPr>
      </p:cxnSp>
      <p:sp>
        <p:nvSpPr>
          <p:cNvPr id="383" name="Google Shape;383;p15"/>
          <p:cNvSpPr/>
          <p:nvPr/>
        </p:nvSpPr>
        <p:spPr>
          <a:xfrm>
            <a:off x="8566167"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84" name="Google Shape;384;p15"/>
          <p:cNvCxnSpPr/>
          <p:nvPr/>
        </p:nvCxnSpPr>
        <p:spPr>
          <a:xfrm rot="10800000">
            <a:off x="4626333"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385" name="Google Shape;385;p15"/>
          <p:cNvCxnSpPr/>
          <p:nvPr/>
        </p:nvCxnSpPr>
        <p:spPr>
          <a:xfrm rot="10800000">
            <a:off x="3880633"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386" name="Google Shape;386;p15"/>
          <p:cNvSpPr/>
          <p:nvPr/>
        </p:nvSpPr>
        <p:spPr>
          <a:xfrm>
            <a:off x="6589452" y="6087867"/>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7" name="Google Shape;387;p15"/>
          <p:cNvSpPr/>
          <p:nvPr/>
        </p:nvSpPr>
        <p:spPr>
          <a:xfrm>
            <a:off x="6496500" y="6302456"/>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8" name="Google Shape;388;p15"/>
          <p:cNvSpPr/>
          <p:nvPr/>
        </p:nvSpPr>
        <p:spPr>
          <a:xfrm>
            <a:off x="10098185" y="111467"/>
            <a:ext cx="94400" cy="94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9" name="Google Shape;389;p15"/>
          <p:cNvSpPr/>
          <p:nvPr/>
        </p:nvSpPr>
        <p:spPr>
          <a:xfrm>
            <a:off x="10005233" y="326056"/>
            <a:ext cx="280000" cy="280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0" name="Google Shape;390;p15"/>
          <p:cNvSpPr/>
          <p:nvPr/>
        </p:nvSpPr>
        <p:spPr>
          <a:xfrm>
            <a:off x="737844" y="3733799"/>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1" name="Google Shape;391;p15"/>
          <p:cNvSpPr/>
          <p:nvPr/>
        </p:nvSpPr>
        <p:spPr>
          <a:xfrm>
            <a:off x="672600" y="3884440"/>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6907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92"/>
        <p:cNvGrpSpPr/>
        <p:nvPr/>
      </p:nvGrpSpPr>
      <p:grpSpPr>
        <a:xfrm>
          <a:off x="0" y="0"/>
          <a:ext cx="0" cy="0"/>
          <a:chOff x="0" y="0"/>
          <a:chExt cx="0" cy="0"/>
        </a:xfrm>
      </p:grpSpPr>
      <p:sp>
        <p:nvSpPr>
          <p:cNvPr id="393" name="Google Shape;393;p16"/>
          <p:cNvSpPr txBox="1">
            <a:spLocks noGrp="1"/>
          </p:cNvSpPr>
          <p:nvPr>
            <p:ph type="title"/>
          </p:nvPr>
        </p:nvSpPr>
        <p:spPr>
          <a:xfrm>
            <a:off x="3045700" y="3554733"/>
            <a:ext cx="6100400" cy="106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6400">
                <a:solidFill>
                  <a:schemeClr val="dk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94" name="Google Shape;394;p16"/>
          <p:cNvSpPr txBox="1">
            <a:spLocks noGrp="1"/>
          </p:cNvSpPr>
          <p:nvPr>
            <p:ph type="body" idx="1"/>
          </p:nvPr>
        </p:nvSpPr>
        <p:spPr>
          <a:xfrm>
            <a:off x="3397200" y="4639079"/>
            <a:ext cx="5397600" cy="4756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2133">
                <a:solidFill>
                  <a:schemeClr val="dk1"/>
                </a:solidFill>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395" name="Google Shape;395;p16"/>
          <p:cNvSpPr txBox="1">
            <a:spLocks noGrp="1"/>
          </p:cNvSpPr>
          <p:nvPr>
            <p:ph type="title" idx="2" hasCustomPrompt="1"/>
          </p:nvPr>
        </p:nvSpPr>
        <p:spPr>
          <a:xfrm>
            <a:off x="5180267" y="2169365"/>
            <a:ext cx="1831600" cy="959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solidFill>
                  <a:schemeClr val="dk2"/>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396" name="Google Shape;396;p16"/>
          <p:cNvSpPr/>
          <p:nvPr/>
        </p:nvSpPr>
        <p:spPr>
          <a:xfrm flipH="1">
            <a:off x="298935" y="1685293"/>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7" name="Google Shape;397;p16"/>
          <p:cNvSpPr/>
          <p:nvPr/>
        </p:nvSpPr>
        <p:spPr>
          <a:xfrm flipH="1">
            <a:off x="269033" y="1906280"/>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6"/>
          <p:cNvSpPr/>
          <p:nvPr/>
        </p:nvSpPr>
        <p:spPr>
          <a:xfrm flipH="1">
            <a:off x="322231" y="2186781"/>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16"/>
          <p:cNvSpPr/>
          <p:nvPr/>
        </p:nvSpPr>
        <p:spPr>
          <a:xfrm flipH="1">
            <a:off x="11780133" y="3897884"/>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0" name="Google Shape;400;p16"/>
          <p:cNvSpPr/>
          <p:nvPr/>
        </p:nvSpPr>
        <p:spPr>
          <a:xfrm flipH="1">
            <a:off x="7404800" y="473167"/>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16"/>
          <p:cNvSpPr/>
          <p:nvPr/>
        </p:nvSpPr>
        <p:spPr>
          <a:xfrm>
            <a:off x="463733" y="4793317"/>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16"/>
          <p:cNvSpPr/>
          <p:nvPr/>
        </p:nvSpPr>
        <p:spPr>
          <a:xfrm>
            <a:off x="354500" y="5045484"/>
            <a:ext cx="329200" cy="32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03" name="Google Shape;403;p16"/>
          <p:cNvCxnSpPr/>
          <p:nvPr/>
        </p:nvCxnSpPr>
        <p:spPr>
          <a:xfrm rot="10800000">
            <a:off x="354500" y="-2514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404" name="Google Shape;404;p16"/>
          <p:cNvCxnSpPr/>
          <p:nvPr/>
        </p:nvCxnSpPr>
        <p:spPr>
          <a:xfrm rot="10800000">
            <a:off x="1427667"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405" name="Google Shape;405;p16"/>
          <p:cNvCxnSpPr/>
          <p:nvPr/>
        </p:nvCxnSpPr>
        <p:spPr>
          <a:xfrm rot="10800000">
            <a:off x="7505567" y="-8492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406" name="Google Shape;406;p16"/>
          <p:cNvCxnSpPr/>
          <p:nvPr/>
        </p:nvCxnSpPr>
        <p:spPr>
          <a:xfrm rot="10800000">
            <a:off x="11876333" y="2527851"/>
            <a:ext cx="0" cy="1227600"/>
          </a:xfrm>
          <a:prstGeom prst="straightConnector1">
            <a:avLst/>
          </a:prstGeom>
          <a:noFill/>
          <a:ln w="9525" cap="flat" cmpd="sng">
            <a:solidFill>
              <a:schemeClr val="accent3"/>
            </a:solidFill>
            <a:prstDash val="dot"/>
            <a:round/>
            <a:headEnd type="none" w="med" len="med"/>
            <a:tailEnd type="none" w="med" len="med"/>
          </a:ln>
        </p:spPr>
      </p:cxnSp>
      <p:sp>
        <p:nvSpPr>
          <p:cNvPr id="407" name="Google Shape;407;p16"/>
          <p:cNvSpPr/>
          <p:nvPr/>
        </p:nvSpPr>
        <p:spPr>
          <a:xfrm flipH="1">
            <a:off x="11806000" y="4189351"/>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16"/>
          <p:cNvSpPr/>
          <p:nvPr/>
        </p:nvSpPr>
        <p:spPr>
          <a:xfrm flipH="1">
            <a:off x="11360775"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6"/>
          <p:cNvSpPr/>
          <p:nvPr/>
        </p:nvSpPr>
        <p:spPr>
          <a:xfrm flipH="1">
            <a:off x="11349400"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0" name="Google Shape;410;p16"/>
          <p:cNvCxnSpPr/>
          <p:nvPr/>
        </p:nvCxnSpPr>
        <p:spPr>
          <a:xfrm rot="10800000">
            <a:off x="11414633"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411" name="Google Shape;411;p16"/>
          <p:cNvSpPr/>
          <p:nvPr/>
        </p:nvSpPr>
        <p:spPr>
          <a:xfrm>
            <a:off x="1867067" y="2604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2" name="Google Shape;412;p16"/>
          <p:cNvCxnSpPr/>
          <p:nvPr/>
        </p:nvCxnSpPr>
        <p:spPr>
          <a:xfrm rot="10800000">
            <a:off x="2487733" y="-967200"/>
            <a:ext cx="0" cy="1227600"/>
          </a:xfrm>
          <a:prstGeom prst="straightConnector1">
            <a:avLst/>
          </a:prstGeom>
          <a:noFill/>
          <a:ln w="9525" cap="flat" cmpd="sng">
            <a:solidFill>
              <a:schemeClr val="accent3"/>
            </a:solidFill>
            <a:prstDash val="dot"/>
            <a:round/>
            <a:headEnd type="none" w="med" len="med"/>
            <a:tailEnd type="none" w="med" len="med"/>
          </a:ln>
        </p:spPr>
      </p:cxnSp>
      <p:sp>
        <p:nvSpPr>
          <p:cNvPr id="413" name="Google Shape;413;p16"/>
          <p:cNvSpPr/>
          <p:nvPr/>
        </p:nvSpPr>
        <p:spPr>
          <a:xfrm flipH="1">
            <a:off x="747299" y="4394000"/>
            <a:ext cx="168000" cy="168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16"/>
          <p:cNvSpPr/>
          <p:nvPr/>
        </p:nvSpPr>
        <p:spPr>
          <a:xfrm flipH="1">
            <a:off x="711600" y="4036032"/>
            <a:ext cx="239200" cy="239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5" name="Google Shape;415;p16"/>
          <p:cNvCxnSpPr/>
          <p:nvPr/>
        </p:nvCxnSpPr>
        <p:spPr>
          <a:xfrm rot="10800000">
            <a:off x="831233" y="26463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416" name="Google Shape;416;p16"/>
          <p:cNvCxnSpPr/>
          <p:nvPr/>
        </p:nvCxnSpPr>
        <p:spPr>
          <a:xfrm rot="10800000">
            <a:off x="10447667" y="6202733"/>
            <a:ext cx="0" cy="1220400"/>
          </a:xfrm>
          <a:prstGeom prst="straightConnector1">
            <a:avLst/>
          </a:prstGeom>
          <a:noFill/>
          <a:ln w="9525" cap="flat" cmpd="sng">
            <a:solidFill>
              <a:schemeClr val="accent3"/>
            </a:solidFill>
            <a:prstDash val="dot"/>
            <a:round/>
            <a:headEnd type="none" w="med" len="med"/>
            <a:tailEnd type="none" w="med" len="med"/>
          </a:ln>
        </p:spPr>
      </p:cxnSp>
      <p:sp>
        <p:nvSpPr>
          <p:cNvPr id="417" name="Google Shape;417;p16"/>
          <p:cNvSpPr/>
          <p:nvPr/>
        </p:nvSpPr>
        <p:spPr>
          <a:xfrm>
            <a:off x="9842067" y="64819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8" name="Google Shape;418;p16"/>
          <p:cNvCxnSpPr/>
          <p:nvPr/>
        </p:nvCxnSpPr>
        <p:spPr>
          <a:xfrm rot="10800000">
            <a:off x="2173367"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419" name="Google Shape;419;p16"/>
          <p:cNvCxnSpPr/>
          <p:nvPr/>
        </p:nvCxnSpPr>
        <p:spPr>
          <a:xfrm rot="10800000">
            <a:off x="1427667"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420" name="Google Shape;420;p16"/>
          <p:cNvSpPr/>
          <p:nvPr/>
        </p:nvSpPr>
        <p:spPr>
          <a:xfrm>
            <a:off x="2912447" y="6250165"/>
            <a:ext cx="76400" cy="7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16"/>
          <p:cNvSpPr/>
          <p:nvPr/>
        </p:nvSpPr>
        <p:spPr>
          <a:xfrm>
            <a:off x="2837200" y="6423889"/>
            <a:ext cx="226800" cy="2268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16"/>
          <p:cNvSpPr/>
          <p:nvPr/>
        </p:nvSpPr>
        <p:spPr>
          <a:xfrm>
            <a:off x="11044952" y="111467"/>
            <a:ext cx="94400" cy="94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16"/>
          <p:cNvSpPr/>
          <p:nvPr/>
        </p:nvSpPr>
        <p:spPr>
          <a:xfrm>
            <a:off x="10952000" y="326056"/>
            <a:ext cx="280000" cy="280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6"/>
          <p:cNvSpPr/>
          <p:nvPr/>
        </p:nvSpPr>
        <p:spPr>
          <a:xfrm flipH="1">
            <a:off x="11414633" y="6086417"/>
            <a:ext cx="192400" cy="192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25" name="Google Shape;425;p16"/>
          <p:cNvCxnSpPr/>
          <p:nvPr/>
        </p:nvCxnSpPr>
        <p:spPr>
          <a:xfrm rot="10800000">
            <a:off x="11510833" y="4716384"/>
            <a:ext cx="0" cy="1227600"/>
          </a:xfrm>
          <a:prstGeom prst="straightConnector1">
            <a:avLst/>
          </a:prstGeom>
          <a:noFill/>
          <a:ln w="9525" cap="flat" cmpd="sng">
            <a:solidFill>
              <a:schemeClr val="accent3"/>
            </a:solidFill>
            <a:prstDash val="dot"/>
            <a:round/>
            <a:headEnd type="none" w="med" len="med"/>
            <a:tailEnd type="none" w="med" len="med"/>
          </a:ln>
        </p:spPr>
      </p:cxnSp>
      <p:sp>
        <p:nvSpPr>
          <p:cNvPr id="426" name="Google Shape;426;p16"/>
          <p:cNvSpPr/>
          <p:nvPr/>
        </p:nvSpPr>
        <p:spPr>
          <a:xfrm flipH="1">
            <a:off x="11440500" y="6377884"/>
            <a:ext cx="140800" cy="14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7" name="Google Shape;427;p16"/>
          <p:cNvSpPr/>
          <p:nvPr/>
        </p:nvSpPr>
        <p:spPr>
          <a:xfrm flipH="1">
            <a:off x="9311433" y="519233"/>
            <a:ext cx="108000" cy="108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28" name="Google Shape;428;p16"/>
          <p:cNvCxnSpPr/>
          <p:nvPr/>
        </p:nvCxnSpPr>
        <p:spPr>
          <a:xfrm rot="10800000">
            <a:off x="9366267" y="-849200"/>
            <a:ext cx="0" cy="12204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403029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29"/>
        <p:cNvGrpSpPr/>
        <p:nvPr/>
      </p:nvGrpSpPr>
      <p:grpSpPr>
        <a:xfrm>
          <a:off x="0" y="0"/>
          <a:ext cx="0" cy="0"/>
          <a:chOff x="0" y="0"/>
          <a:chExt cx="0" cy="0"/>
        </a:xfrm>
      </p:grpSpPr>
      <p:sp>
        <p:nvSpPr>
          <p:cNvPr id="430" name="Google Shape;430;p17"/>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1" name="Google Shape;431;p17"/>
          <p:cNvSpPr/>
          <p:nvPr/>
        </p:nvSpPr>
        <p:spPr>
          <a:xfrm>
            <a:off x="551967" y="6239933"/>
            <a:ext cx="192000" cy="1920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2" name="Google Shape;432;p17"/>
          <p:cNvSpPr/>
          <p:nvPr/>
        </p:nvSpPr>
        <p:spPr>
          <a:xfrm>
            <a:off x="10454067" y="6289333"/>
            <a:ext cx="192000" cy="192000"/>
          </a:xfrm>
          <a:prstGeom prst="ellipse">
            <a:avLst/>
          </a:prstGeom>
          <a:solidFill>
            <a:srgbClr val="6FF0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3" name="Google Shape;433;p17"/>
          <p:cNvSpPr/>
          <p:nvPr/>
        </p:nvSpPr>
        <p:spPr>
          <a:xfrm>
            <a:off x="8300467" y="88817"/>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17"/>
          <p:cNvSpPr/>
          <p:nvPr/>
        </p:nvSpPr>
        <p:spPr>
          <a:xfrm>
            <a:off x="8247428" y="341433"/>
            <a:ext cx="216800" cy="216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17"/>
          <p:cNvSpPr/>
          <p:nvPr/>
        </p:nvSpPr>
        <p:spPr>
          <a:xfrm>
            <a:off x="1446267" y="4497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17"/>
          <p:cNvSpPr/>
          <p:nvPr/>
        </p:nvSpPr>
        <p:spPr>
          <a:xfrm>
            <a:off x="611967" y="6629033"/>
            <a:ext cx="72000" cy="720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17"/>
          <p:cNvSpPr/>
          <p:nvPr/>
        </p:nvSpPr>
        <p:spPr>
          <a:xfrm>
            <a:off x="618167" y="885867"/>
            <a:ext cx="111200" cy="111200"/>
          </a:xfrm>
          <a:prstGeom prst="ellipse">
            <a:avLst/>
          </a:prstGeom>
          <a:solidFill>
            <a:srgbClr val="DB25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8" name="Google Shape;438;p17"/>
          <p:cNvSpPr/>
          <p:nvPr/>
        </p:nvSpPr>
        <p:spPr>
          <a:xfrm>
            <a:off x="5234233" y="330433"/>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9" name="Google Shape;439;p17"/>
          <p:cNvSpPr/>
          <p:nvPr/>
        </p:nvSpPr>
        <p:spPr>
          <a:xfrm>
            <a:off x="2331267" y="219633"/>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0" name="Google Shape;440;p17"/>
          <p:cNvSpPr/>
          <p:nvPr/>
        </p:nvSpPr>
        <p:spPr>
          <a:xfrm>
            <a:off x="1335467" y="6289333"/>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17"/>
          <p:cNvSpPr/>
          <p:nvPr/>
        </p:nvSpPr>
        <p:spPr>
          <a:xfrm>
            <a:off x="1256467" y="6481333"/>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42" name="Google Shape;442;p17"/>
          <p:cNvCxnSpPr/>
          <p:nvPr/>
        </p:nvCxnSpPr>
        <p:spPr>
          <a:xfrm rot="10800000">
            <a:off x="673767" y="-131433"/>
            <a:ext cx="0" cy="940400"/>
          </a:xfrm>
          <a:prstGeom prst="straightConnector1">
            <a:avLst/>
          </a:prstGeom>
          <a:noFill/>
          <a:ln w="9525" cap="flat" cmpd="sng">
            <a:solidFill>
              <a:schemeClr val="accent3"/>
            </a:solidFill>
            <a:prstDash val="dot"/>
            <a:round/>
            <a:headEnd type="none" w="med" len="med"/>
            <a:tailEnd type="none" w="med" len="med"/>
          </a:ln>
        </p:spPr>
      </p:cxnSp>
      <p:cxnSp>
        <p:nvCxnSpPr>
          <p:cNvPr id="443" name="Google Shape;443;p17"/>
          <p:cNvCxnSpPr/>
          <p:nvPr/>
        </p:nvCxnSpPr>
        <p:spPr>
          <a:xfrm rot="10800000">
            <a:off x="647967" y="5157767"/>
            <a:ext cx="0" cy="940400"/>
          </a:xfrm>
          <a:prstGeom prst="straightConnector1">
            <a:avLst/>
          </a:prstGeom>
          <a:noFill/>
          <a:ln w="9525" cap="flat" cmpd="sng">
            <a:solidFill>
              <a:schemeClr val="accent3"/>
            </a:solidFill>
            <a:prstDash val="dot"/>
            <a:round/>
            <a:headEnd type="none" w="med" len="med"/>
            <a:tailEnd type="none" w="med" len="med"/>
          </a:ln>
        </p:spPr>
      </p:cxnSp>
      <p:cxnSp>
        <p:nvCxnSpPr>
          <p:cNvPr id="444" name="Google Shape;444;p17"/>
          <p:cNvCxnSpPr/>
          <p:nvPr/>
        </p:nvCxnSpPr>
        <p:spPr>
          <a:xfrm rot="10800000">
            <a:off x="8793800" y="-624433"/>
            <a:ext cx="0" cy="1274800"/>
          </a:xfrm>
          <a:prstGeom prst="straightConnector1">
            <a:avLst/>
          </a:prstGeom>
          <a:noFill/>
          <a:ln w="9525" cap="flat" cmpd="sng">
            <a:solidFill>
              <a:schemeClr val="accent3"/>
            </a:solidFill>
            <a:prstDash val="dot"/>
            <a:round/>
            <a:headEnd type="none" w="med" len="med"/>
            <a:tailEnd type="none" w="med" len="med"/>
          </a:ln>
        </p:spPr>
      </p:cxnSp>
      <p:cxnSp>
        <p:nvCxnSpPr>
          <p:cNvPr id="445" name="Google Shape;445;p17"/>
          <p:cNvCxnSpPr/>
          <p:nvPr/>
        </p:nvCxnSpPr>
        <p:spPr>
          <a:xfrm rot="10800000">
            <a:off x="8520433" y="6407000"/>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446" name="Google Shape;446;p17"/>
          <p:cNvCxnSpPr/>
          <p:nvPr/>
        </p:nvCxnSpPr>
        <p:spPr>
          <a:xfrm rot="10800000">
            <a:off x="2589867" y="6481333"/>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447" name="Google Shape;447;p17"/>
          <p:cNvCxnSpPr/>
          <p:nvPr/>
        </p:nvCxnSpPr>
        <p:spPr>
          <a:xfrm rot="10800000">
            <a:off x="266584" y="1729133"/>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448" name="Google Shape;448;p17"/>
          <p:cNvCxnSpPr/>
          <p:nvPr/>
        </p:nvCxnSpPr>
        <p:spPr>
          <a:xfrm rot="10800000">
            <a:off x="11613300" y="5362933"/>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449" name="Google Shape;449;p17"/>
          <p:cNvCxnSpPr/>
          <p:nvPr/>
        </p:nvCxnSpPr>
        <p:spPr>
          <a:xfrm rot="10800000">
            <a:off x="11047500" y="-1170167"/>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450" name="Google Shape;450;p17"/>
          <p:cNvCxnSpPr/>
          <p:nvPr/>
        </p:nvCxnSpPr>
        <p:spPr>
          <a:xfrm rot="10800000">
            <a:off x="7772933" y="-1417633"/>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451" name="Google Shape;451;p17"/>
          <p:cNvCxnSpPr/>
          <p:nvPr/>
        </p:nvCxnSpPr>
        <p:spPr>
          <a:xfrm rot="10800000">
            <a:off x="10550067" y="6558500"/>
            <a:ext cx="0" cy="2313200"/>
          </a:xfrm>
          <a:prstGeom prst="straightConnector1">
            <a:avLst/>
          </a:prstGeom>
          <a:noFill/>
          <a:ln w="9525" cap="flat" cmpd="sng">
            <a:solidFill>
              <a:schemeClr val="accent3"/>
            </a:solidFill>
            <a:prstDash val="dot"/>
            <a:round/>
            <a:headEnd type="none" w="med" len="med"/>
            <a:tailEnd type="none" w="med" len="med"/>
          </a:ln>
        </p:spPr>
      </p:cxnSp>
      <p:sp>
        <p:nvSpPr>
          <p:cNvPr id="452" name="Google Shape;452;p17"/>
          <p:cNvSpPr/>
          <p:nvPr/>
        </p:nvSpPr>
        <p:spPr>
          <a:xfrm>
            <a:off x="170600" y="3705833"/>
            <a:ext cx="192000" cy="192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17"/>
          <p:cNvSpPr/>
          <p:nvPr/>
        </p:nvSpPr>
        <p:spPr>
          <a:xfrm>
            <a:off x="230600" y="4094933"/>
            <a:ext cx="72000" cy="72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17"/>
          <p:cNvSpPr/>
          <p:nvPr/>
        </p:nvSpPr>
        <p:spPr>
          <a:xfrm>
            <a:off x="8757800" y="66399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55" name="Google Shape;455;p17"/>
          <p:cNvCxnSpPr/>
          <p:nvPr/>
        </p:nvCxnSpPr>
        <p:spPr>
          <a:xfrm rot="10800000">
            <a:off x="11809500" y="-1169967"/>
            <a:ext cx="0" cy="2628400"/>
          </a:xfrm>
          <a:prstGeom prst="straightConnector1">
            <a:avLst/>
          </a:prstGeom>
          <a:noFill/>
          <a:ln w="9525" cap="flat" cmpd="sng">
            <a:solidFill>
              <a:schemeClr val="accent3"/>
            </a:solidFill>
            <a:prstDash val="dot"/>
            <a:round/>
            <a:headEnd type="none" w="med" len="med"/>
            <a:tailEnd type="none" w="med" len="med"/>
          </a:ln>
        </p:spPr>
      </p:cxnSp>
      <p:sp>
        <p:nvSpPr>
          <p:cNvPr id="456" name="Google Shape;456;p17"/>
          <p:cNvSpPr/>
          <p:nvPr/>
        </p:nvSpPr>
        <p:spPr>
          <a:xfrm>
            <a:off x="11875100" y="5213133"/>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17"/>
          <p:cNvSpPr/>
          <p:nvPr/>
        </p:nvSpPr>
        <p:spPr>
          <a:xfrm>
            <a:off x="11698700" y="2630067"/>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0710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58"/>
        <p:cNvGrpSpPr/>
        <p:nvPr/>
      </p:nvGrpSpPr>
      <p:grpSpPr>
        <a:xfrm>
          <a:off x="0" y="0"/>
          <a:ext cx="0" cy="0"/>
          <a:chOff x="0" y="0"/>
          <a:chExt cx="0" cy="0"/>
        </a:xfrm>
      </p:grpSpPr>
      <p:sp>
        <p:nvSpPr>
          <p:cNvPr id="459" name="Google Shape;459;p18"/>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0" name="Google Shape;460;p18"/>
          <p:cNvSpPr/>
          <p:nvPr/>
        </p:nvSpPr>
        <p:spPr>
          <a:xfrm flipH="1">
            <a:off x="339300" y="1746100"/>
            <a:ext cx="124400" cy="12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18"/>
          <p:cNvSpPr/>
          <p:nvPr/>
        </p:nvSpPr>
        <p:spPr>
          <a:xfrm flipH="1">
            <a:off x="11411333" y="4694900"/>
            <a:ext cx="192000" cy="192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18"/>
          <p:cNvSpPr/>
          <p:nvPr/>
        </p:nvSpPr>
        <p:spPr>
          <a:xfrm flipH="1">
            <a:off x="306433" y="1946807"/>
            <a:ext cx="190400" cy="19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3" name="Google Shape;463;p18"/>
          <p:cNvSpPr/>
          <p:nvPr/>
        </p:nvSpPr>
        <p:spPr>
          <a:xfrm flipH="1">
            <a:off x="365479" y="2242503"/>
            <a:ext cx="72000" cy="72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4" name="Google Shape;464;p18"/>
          <p:cNvSpPr/>
          <p:nvPr/>
        </p:nvSpPr>
        <p:spPr>
          <a:xfrm flipH="1">
            <a:off x="305433" y="5956167"/>
            <a:ext cx="192400" cy="19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5" name="Google Shape;465;p18"/>
          <p:cNvSpPr/>
          <p:nvPr/>
        </p:nvSpPr>
        <p:spPr>
          <a:xfrm flipH="1">
            <a:off x="11719367" y="6300167"/>
            <a:ext cx="200000" cy="200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6" name="Google Shape;466;p18"/>
          <p:cNvSpPr/>
          <p:nvPr/>
        </p:nvSpPr>
        <p:spPr>
          <a:xfrm>
            <a:off x="1618867" y="6478967"/>
            <a:ext cx="135600" cy="1356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67" name="Google Shape;467;p18"/>
          <p:cNvCxnSpPr/>
          <p:nvPr/>
        </p:nvCxnSpPr>
        <p:spPr>
          <a:xfrm rot="10800000">
            <a:off x="401633" y="-233467"/>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468" name="Google Shape;468;p18"/>
          <p:cNvCxnSpPr/>
          <p:nvPr/>
        </p:nvCxnSpPr>
        <p:spPr>
          <a:xfrm rot="10800000">
            <a:off x="401567" y="4317600"/>
            <a:ext cx="0" cy="1446000"/>
          </a:xfrm>
          <a:prstGeom prst="straightConnector1">
            <a:avLst/>
          </a:prstGeom>
          <a:noFill/>
          <a:ln w="9525" cap="flat" cmpd="sng">
            <a:solidFill>
              <a:schemeClr val="accent3"/>
            </a:solidFill>
            <a:prstDash val="dot"/>
            <a:round/>
            <a:headEnd type="none" w="med" len="med"/>
            <a:tailEnd type="none" w="med" len="med"/>
          </a:ln>
        </p:spPr>
      </p:cxnSp>
      <p:sp>
        <p:nvSpPr>
          <p:cNvPr id="469" name="Google Shape;469;p18"/>
          <p:cNvSpPr/>
          <p:nvPr/>
        </p:nvSpPr>
        <p:spPr>
          <a:xfrm flipH="1">
            <a:off x="356900" y="6316200"/>
            <a:ext cx="89600" cy="9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70" name="Google Shape;470;p18"/>
          <p:cNvCxnSpPr/>
          <p:nvPr/>
        </p:nvCxnSpPr>
        <p:spPr>
          <a:xfrm rot="10800000">
            <a:off x="11507333" y="33297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471" name="Google Shape;471;p18"/>
          <p:cNvCxnSpPr/>
          <p:nvPr/>
        </p:nvCxnSpPr>
        <p:spPr>
          <a:xfrm rot="10800000">
            <a:off x="2219000" y="-5230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472" name="Google Shape;472;p18"/>
          <p:cNvCxnSpPr/>
          <p:nvPr/>
        </p:nvCxnSpPr>
        <p:spPr>
          <a:xfrm rot="10800000">
            <a:off x="11719367" y="-162967"/>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473" name="Google Shape;473;p18"/>
          <p:cNvCxnSpPr/>
          <p:nvPr/>
        </p:nvCxnSpPr>
        <p:spPr>
          <a:xfrm rot="10800000">
            <a:off x="7998900" y="-5230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474" name="Google Shape;474;p18"/>
          <p:cNvCxnSpPr/>
          <p:nvPr/>
        </p:nvCxnSpPr>
        <p:spPr>
          <a:xfrm rot="10800000">
            <a:off x="7064500" y="6209333"/>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475" name="Google Shape;475;p18"/>
          <p:cNvCxnSpPr/>
          <p:nvPr/>
        </p:nvCxnSpPr>
        <p:spPr>
          <a:xfrm rot="10800000">
            <a:off x="3798400" y="6500167"/>
            <a:ext cx="0" cy="1060800"/>
          </a:xfrm>
          <a:prstGeom prst="straightConnector1">
            <a:avLst/>
          </a:prstGeom>
          <a:noFill/>
          <a:ln w="9525" cap="flat" cmpd="sng">
            <a:solidFill>
              <a:schemeClr val="accent3"/>
            </a:solidFill>
            <a:prstDash val="dot"/>
            <a:round/>
            <a:headEnd type="none" w="med" len="med"/>
            <a:tailEnd type="none" w="med" len="med"/>
          </a:ln>
        </p:spPr>
      </p:cxnSp>
      <p:sp>
        <p:nvSpPr>
          <p:cNvPr id="476" name="Google Shape;476;p18"/>
          <p:cNvSpPr/>
          <p:nvPr/>
        </p:nvSpPr>
        <p:spPr>
          <a:xfrm>
            <a:off x="840151" y="331433"/>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7" name="Google Shape;477;p18"/>
          <p:cNvSpPr/>
          <p:nvPr/>
        </p:nvSpPr>
        <p:spPr>
          <a:xfrm>
            <a:off x="7263333" y="6506767"/>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8" name="Google Shape;478;p18"/>
          <p:cNvSpPr/>
          <p:nvPr/>
        </p:nvSpPr>
        <p:spPr>
          <a:xfrm>
            <a:off x="10791867" y="116084"/>
            <a:ext cx="209200" cy="2092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9" name="Google Shape;479;p18"/>
          <p:cNvSpPr/>
          <p:nvPr/>
        </p:nvSpPr>
        <p:spPr>
          <a:xfrm>
            <a:off x="10856367" y="410601"/>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80" name="Google Shape;480;p18"/>
          <p:cNvCxnSpPr/>
          <p:nvPr/>
        </p:nvCxnSpPr>
        <p:spPr>
          <a:xfrm rot="10800000">
            <a:off x="765867" y="3256800"/>
            <a:ext cx="0" cy="1060800"/>
          </a:xfrm>
          <a:prstGeom prst="straightConnector1">
            <a:avLst/>
          </a:prstGeom>
          <a:noFill/>
          <a:ln w="9525" cap="flat" cmpd="sng">
            <a:solidFill>
              <a:schemeClr val="accent3"/>
            </a:solidFill>
            <a:prstDash val="dot"/>
            <a:round/>
            <a:headEnd type="none" w="med" len="med"/>
            <a:tailEnd type="none" w="med" len="med"/>
          </a:ln>
        </p:spPr>
      </p:cxnSp>
      <p:sp>
        <p:nvSpPr>
          <p:cNvPr id="481" name="Google Shape;481;p18"/>
          <p:cNvSpPr/>
          <p:nvPr/>
        </p:nvSpPr>
        <p:spPr>
          <a:xfrm>
            <a:off x="1636733" y="6289319"/>
            <a:ext cx="100000" cy="1000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2" name="Google Shape;482;p18"/>
          <p:cNvSpPr/>
          <p:nvPr/>
        </p:nvSpPr>
        <p:spPr>
          <a:xfrm flipH="1">
            <a:off x="11756800" y="6054065"/>
            <a:ext cx="125200" cy="12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3" name="Google Shape;483;p18"/>
          <p:cNvSpPr/>
          <p:nvPr/>
        </p:nvSpPr>
        <p:spPr>
          <a:xfrm flipH="1">
            <a:off x="11468233" y="4964233"/>
            <a:ext cx="78400" cy="78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4" name="Google Shape;484;p18"/>
          <p:cNvSpPr/>
          <p:nvPr/>
        </p:nvSpPr>
        <p:spPr>
          <a:xfrm>
            <a:off x="11819700" y="2508417"/>
            <a:ext cx="209200" cy="2092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8"/>
          <p:cNvSpPr/>
          <p:nvPr/>
        </p:nvSpPr>
        <p:spPr>
          <a:xfrm>
            <a:off x="11884200" y="2802935"/>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18"/>
          <p:cNvSpPr/>
          <p:nvPr/>
        </p:nvSpPr>
        <p:spPr>
          <a:xfrm flipH="1">
            <a:off x="663600" y="4402500"/>
            <a:ext cx="192000" cy="192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7" name="Google Shape;487;p18"/>
          <p:cNvSpPr/>
          <p:nvPr/>
        </p:nvSpPr>
        <p:spPr>
          <a:xfrm flipH="1">
            <a:off x="720500" y="4671833"/>
            <a:ext cx="78400" cy="7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8" name="Google Shape;488;p18"/>
          <p:cNvSpPr/>
          <p:nvPr/>
        </p:nvSpPr>
        <p:spPr>
          <a:xfrm>
            <a:off x="2403700" y="361000"/>
            <a:ext cx="241600" cy="2416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2456533" y="132267"/>
            <a:ext cx="135600" cy="1356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84934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90"/>
        <p:cNvGrpSpPr/>
        <p:nvPr/>
      </p:nvGrpSpPr>
      <p:grpSpPr>
        <a:xfrm>
          <a:off x="0" y="0"/>
          <a:ext cx="0" cy="0"/>
          <a:chOff x="0" y="0"/>
          <a:chExt cx="0" cy="0"/>
        </a:xfrm>
      </p:grpSpPr>
      <p:sp>
        <p:nvSpPr>
          <p:cNvPr id="491" name="Google Shape;491;p19"/>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2" name="Google Shape;492;p19"/>
          <p:cNvSpPr/>
          <p:nvPr/>
        </p:nvSpPr>
        <p:spPr>
          <a:xfrm>
            <a:off x="11458265" y="1685293"/>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3" name="Google Shape;493;p19"/>
          <p:cNvSpPr/>
          <p:nvPr/>
        </p:nvSpPr>
        <p:spPr>
          <a:xfrm>
            <a:off x="11428567" y="1906280"/>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4" name="Google Shape;494;p19"/>
          <p:cNvSpPr/>
          <p:nvPr/>
        </p:nvSpPr>
        <p:spPr>
          <a:xfrm>
            <a:off x="11481769" y="2186781"/>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5" name="Google Shape;495;p19"/>
          <p:cNvSpPr/>
          <p:nvPr/>
        </p:nvSpPr>
        <p:spPr>
          <a:xfrm>
            <a:off x="11878967" y="4706267"/>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6" name="Google Shape;496;p19"/>
          <p:cNvSpPr/>
          <p:nvPr/>
        </p:nvSpPr>
        <p:spPr>
          <a:xfrm flipH="1">
            <a:off x="11768167" y="5962884"/>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7" name="Google Shape;497;p19"/>
          <p:cNvSpPr/>
          <p:nvPr/>
        </p:nvSpPr>
        <p:spPr>
          <a:xfrm flipH="1">
            <a:off x="11659000" y="6215051"/>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98" name="Google Shape;498;p19"/>
          <p:cNvCxnSpPr/>
          <p:nvPr/>
        </p:nvCxnSpPr>
        <p:spPr>
          <a:xfrm rot="10800000">
            <a:off x="11513900" y="-2514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499" name="Google Shape;499;p19"/>
          <p:cNvCxnSpPr/>
          <p:nvPr/>
        </p:nvCxnSpPr>
        <p:spPr>
          <a:xfrm rot="10800000">
            <a:off x="10750400"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00" name="Google Shape;500;p19"/>
          <p:cNvCxnSpPr/>
          <p:nvPr/>
        </p:nvCxnSpPr>
        <p:spPr>
          <a:xfrm rot="10800000">
            <a:off x="4672500" y="-7400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01" name="Google Shape;501;p19"/>
          <p:cNvCxnSpPr/>
          <p:nvPr/>
        </p:nvCxnSpPr>
        <p:spPr>
          <a:xfrm rot="10800000">
            <a:off x="11975167" y="3336233"/>
            <a:ext cx="0" cy="1227600"/>
          </a:xfrm>
          <a:prstGeom prst="straightConnector1">
            <a:avLst/>
          </a:prstGeom>
          <a:noFill/>
          <a:ln w="9525" cap="flat" cmpd="sng">
            <a:solidFill>
              <a:schemeClr val="accent3"/>
            </a:solidFill>
            <a:prstDash val="dot"/>
            <a:round/>
            <a:headEnd type="none" w="med" len="med"/>
            <a:tailEnd type="none" w="med" len="med"/>
          </a:ln>
        </p:spPr>
      </p:cxnSp>
      <p:sp>
        <p:nvSpPr>
          <p:cNvPr id="502" name="Google Shape;502;p19"/>
          <p:cNvSpPr/>
          <p:nvPr/>
        </p:nvSpPr>
        <p:spPr>
          <a:xfrm>
            <a:off x="11904700" y="4997733"/>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3" name="Google Shape;503;p19"/>
          <p:cNvSpPr/>
          <p:nvPr/>
        </p:nvSpPr>
        <p:spPr>
          <a:xfrm>
            <a:off x="709692"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4" name="Google Shape;504;p19"/>
          <p:cNvSpPr/>
          <p:nvPr/>
        </p:nvSpPr>
        <p:spPr>
          <a:xfrm>
            <a:off x="698267"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05" name="Google Shape;505;p19"/>
          <p:cNvCxnSpPr/>
          <p:nvPr/>
        </p:nvCxnSpPr>
        <p:spPr>
          <a:xfrm rot="10800000">
            <a:off x="763433"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506" name="Google Shape;506;p19"/>
          <p:cNvSpPr/>
          <p:nvPr/>
        </p:nvSpPr>
        <p:spPr>
          <a:xfrm flipH="1">
            <a:off x="8525567" y="3260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07" name="Google Shape;507;p19"/>
          <p:cNvCxnSpPr/>
          <p:nvPr/>
        </p:nvCxnSpPr>
        <p:spPr>
          <a:xfrm rot="10800000">
            <a:off x="6261333" y="-788833"/>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508" name="Google Shape;508;p19"/>
          <p:cNvCxnSpPr/>
          <p:nvPr/>
        </p:nvCxnSpPr>
        <p:spPr>
          <a:xfrm rot="10800000">
            <a:off x="470033" y="60737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09" name="Google Shape;509;p19"/>
          <p:cNvCxnSpPr/>
          <p:nvPr/>
        </p:nvCxnSpPr>
        <p:spPr>
          <a:xfrm rot="10800000">
            <a:off x="3032900" y="6264767"/>
            <a:ext cx="0" cy="1220400"/>
          </a:xfrm>
          <a:prstGeom prst="straightConnector1">
            <a:avLst/>
          </a:prstGeom>
          <a:noFill/>
          <a:ln w="9525" cap="flat" cmpd="sng">
            <a:solidFill>
              <a:schemeClr val="accent3"/>
            </a:solidFill>
            <a:prstDash val="dot"/>
            <a:round/>
            <a:headEnd type="none" w="med" len="med"/>
            <a:tailEnd type="none" w="med" len="med"/>
          </a:ln>
        </p:spPr>
      </p:cxnSp>
      <p:sp>
        <p:nvSpPr>
          <p:cNvPr id="510" name="Google Shape;510;p19"/>
          <p:cNvSpPr/>
          <p:nvPr/>
        </p:nvSpPr>
        <p:spPr>
          <a:xfrm flipH="1">
            <a:off x="3501100"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11" name="Google Shape;511;p19"/>
          <p:cNvCxnSpPr/>
          <p:nvPr/>
        </p:nvCxnSpPr>
        <p:spPr>
          <a:xfrm rot="10800000">
            <a:off x="7551733"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12" name="Google Shape;512;p19"/>
          <p:cNvCxnSpPr/>
          <p:nvPr/>
        </p:nvCxnSpPr>
        <p:spPr>
          <a:xfrm rot="10800000">
            <a:off x="8297433"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513" name="Google Shape;513;p19"/>
          <p:cNvSpPr/>
          <p:nvPr/>
        </p:nvSpPr>
        <p:spPr>
          <a:xfrm flipH="1">
            <a:off x="282681" y="1537933"/>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19"/>
          <p:cNvSpPr/>
          <p:nvPr/>
        </p:nvSpPr>
        <p:spPr>
          <a:xfrm flipH="1">
            <a:off x="190033" y="175252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19"/>
          <p:cNvSpPr/>
          <p:nvPr/>
        </p:nvSpPr>
        <p:spPr>
          <a:xfrm flipH="1">
            <a:off x="1985481" y="111467"/>
            <a:ext cx="94400" cy="94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19"/>
          <p:cNvSpPr/>
          <p:nvPr/>
        </p:nvSpPr>
        <p:spPr>
          <a:xfrm flipH="1">
            <a:off x="1892833" y="326056"/>
            <a:ext cx="280000" cy="280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19"/>
          <p:cNvSpPr/>
          <p:nvPr/>
        </p:nvSpPr>
        <p:spPr>
          <a:xfrm flipH="1">
            <a:off x="11373823" y="3733799"/>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8" name="Google Shape;518;p19"/>
          <p:cNvSpPr/>
          <p:nvPr/>
        </p:nvSpPr>
        <p:spPr>
          <a:xfrm flipH="1">
            <a:off x="11309067" y="3884440"/>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44279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19"/>
        <p:cNvGrpSpPr/>
        <p:nvPr/>
      </p:nvGrpSpPr>
      <p:grpSpPr>
        <a:xfrm>
          <a:off x="0" y="0"/>
          <a:ext cx="0" cy="0"/>
          <a:chOff x="0" y="0"/>
          <a:chExt cx="0" cy="0"/>
        </a:xfrm>
      </p:grpSpPr>
      <p:sp>
        <p:nvSpPr>
          <p:cNvPr id="520" name="Google Shape;520;p20"/>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1" name="Google Shape;521;p20"/>
          <p:cNvSpPr/>
          <p:nvPr/>
        </p:nvSpPr>
        <p:spPr>
          <a:xfrm>
            <a:off x="11831432" y="1685293"/>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20"/>
          <p:cNvSpPr/>
          <p:nvPr/>
        </p:nvSpPr>
        <p:spPr>
          <a:xfrm>
            <a:off x="11801733" y="1906280"/>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20"/>
          <p:cNvSpPr/>
          <p:nvPr/>
        </p:nvSpPr>
        <p:spPr>
          <a:xfrm>
            <a:off x="11854936" y="2186781"/>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260200" y="2209767"/>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5" name="Google Shape;525;p20"/>
          <p:cNvSpPr/>
          <p:nvPr/>
        </p:nvSpPr>
        <p:spPr>
          <a:xfrm>
            <a:off x="156400" y="5248933"/>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6" name="Google Shape;526;p20"/>
          <p:cNvSpPr/>
          <p:nvPr/>
        </p:nvSpPr>
        <p:spPr>
          <a:xfrm flipH="1">
            <a:off x="11799933" y="5902451"/>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7" name="Google Shape;527;p20"/>
          <p:cNvSpPr/>
          <p:nvPr/>
        </p:nvSpPr>
        <p:spPr>
          <a:xfrm flipH="1">
            <a:off x="11690767" y="6154617"/>
            <a:ext cx="329200" cy="32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28" name="Google Shape;528;p20"/>
          <p:cNvCxnSpPr/>
          <p:nvPr/>
        </p:nvCxnSpPr>
        <p:spPr>
          <a:xfrm rot="10800000">
            <a:off x="11887067" y="-2514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529" name="Google Shape;529;p20"/>
          <p:cNvCxnSpPr/>
          <p:nvPr/>
        </p:nvCxnSpPr>
        <p:spPr>
          <a:xfrm rot="10800000">
            <a:off x="10813900"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30" name="Google Shape;530;p20"/>
          <p:cNvCxnSpPr/>
          <p:nvPr/>
        </p:nvCxnSpPr>
        <p:spPr>
          <a:xfrm rot="10800000">
            <a:off x="255633" y="39265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31" name="Google Shape;531;p20"/>
          <p:cNvCxnSpPr/>
          <p:nvPr/>
        </p:nvCxnSpPr>
        <p:spPr>
          <a:xfrm rot="10800000">
            <a:off x="356400" y="839733"/>
            <a:ext cx="0" cy="1227600"/>
          </a:xfrm>
          <a:prstGeom prst="straightConnector1">
            <a:avLst/>
          </a:prstGeom>
          <a:noFill/>
          <a:ln w="9525" cap="flat" cmpd="sng">
            <a:solidFill>
              <a:schemeClr val="accent3"/>
            </a:solidFill>
            <a:prstDash val="dot"/>
            <a:round/>
            <a:headEnd type="none" w="med" len="med"/>
            <a:tailEnd type="none" w="med" len="med"/>
          </a:ln>
        </p:spPr>
      </p:cxnSp>
      <p:sp>
        <p:nvSpPr>
          <p:cNvPr id="532" name="Google Shape;532;p20"/>
          <p:cNvSpPr/>
          <p:nvPr/>
        </p:nvSpPr>
        <p:spPr>
          <a:xfrm>
            <a:off x="285933" y="2501233"/>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773192"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4" name="Google Shape;534;p20"/>
          <p:cNvSpPr/>
          <p:nvPr/>
        </p:nvSpPr>
        <p:spPr>
          <a:xfrm>
            <a:off x="761767"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35" name="Google Shape;535;p20"/>
          <p:cNvCxnSpPr/>
          <p:nvPr/>
        </p:nvCxnSpPr>
        <p:spPr>
          <a:xfrm rot="10800000">
            <a:off x="826933"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536" name="Google Shape;536;p20"/>
          <p:cNvSpPr/>
          <p:nvPr/>
        </p:nvSpPr>
        <p:spPr>
          <a:xfrm flipH="1">
            <a:off x="10263700" y="2604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37" name="Google Shape;537;p20"/>
          <p:cNvCxnSpPr/>
          <p:nvPr/>
        </p:nvCxnSpPr>
        <p:spPr>
          <a:xfrm rot="10800000">
            <a:off x="9753833" y="-967200"/>
            <a:ext cx="0" cy="1227600"/>
          </a:xfrm>
          <a:prstGeom prst="straightConnector1">
            <a:avLst/>
          </a:prstGeom>
          <a:noFill/>
          <a:ln w="9525" cap="flat" cmpd="sng">
            <a:solidFill>
              <a:schemeClr val="accent3"/>
            </a:solidFill>
            <a:prstDash val="dot"/>
            <a:round/>
            <a:headEnd type="none" w="med" len="med"/>
            <a:tailEnd type="none" w="med" len="med"/>
          </a:ln>
        </p:spPr>
      </p:cxnSp>
      <p:sp>
        <p:nvSpPr>
          <p:cNvPr id="538" name="Google Shape;538;p20"/>
          <p:cNvSpPr/>
          <p:nvPr/>
        </p:nvSpPr>
        <p:spPr>
          <a:xfrm>
            <a:off x="11459168" y="5503133"/>
            <a:ext cx="168000" cy="168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9" name="Google Shape;539;p20"/>
          <p:cNvSpPr/>
          <p:nvPr/>
        </p:nvSpPr>
        <p:spPr>
          <a:xfrm>
            <a:off x="11423667" y="5145165"/>
            <a:ext cx="239200" cy="239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40" name="Google Shape;540;p20"/>
          <p:cNvCxnSpPr/>
          <p:nvPr/>
        </p:nvCxnSpPr>
        <p:spPr>
          <a:xfrm rot="10800000">
            <a:off x="11543233" y="37554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41" name="Google Shape;541;p20"/>
          <p:cNvCxnSpPr/>
          <p:nvPr/>
        </p:nvCxnSpPr>
        <p:spPr>
          <a:xfrm rot="10800000">
            <a:off x="1793900" y="6202733"/>
            <a:ext cx="0" cy="1220400"/>
          </a:xfrm>
          <a:prstGeom prst="straightConnector1">
            <a:avLst/>
          </a:prstGeom>
          <a:noFill/>
          <a:ln w="9525" cap="flat" cmpd="sng">
            <a:solidFill>
              <a:schemeClr val="accent3"/>
            </a:solidFill>
            <a:prstDash val="dot"/>
            <a:round/>
            <a:headEnd type="none" w="med" len="med"/>
            <a:tailEnd type="none" w="med" len="med"/>
          </a:ln>
        </p:spPr>
      </p:cxnSp>
      <p:sp>
        <p:nvSpPr>
          <p:cNvPr id="542" name="Google Shape;542;p20"/>
          <p:cNvSpPr/>
          <p:nvPr/>
        </p:nvSpPr>
        <p:spPr>
          <a:xfrm flipH="1">
            <a:off x="2288700" y="64819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43" name="Google Shape;543;p20"/>
          <p:cNvCxnSpPr/>
          <p:nvPr/>
        </p:nvCxnSpPr>
        <p:spPr>
          <a:xfrm rot="10800000">
            <a:off x="10068200"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44" name="Google Shape;544;p20"/>
          <p:cNvCxnSpPr/>
          <p:nvPr/>
        </p:nvCxnSpPr>
        <p:spPr>
          <a:xfrm rot="10800000">
            <a:off x="10813900"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545" name="Google Shape;545;p20"/>
          <p:cNvSpPr/>
          <p:nvPr/>
        </p:nvSpPr>
        <p:spPr>
          <a:xfrm flipH="1">
            <a:off x="9252720" y="6250165"/>
            <a:ext cx="76400" cy="7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6" name="Google Shape;546;p20"/>
          <p:cNvSpPr/>
          <p:nvPr/>
        </p:nvSpPr>
        <p:spPr>
          <a:xfrm flipH="1">
            <a:off x="9177567" y="6423889"/>
            <a:ext cx="226800" cy="2268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7" name="Google Shape;547;p20"/>
          <p:cNvSpPr/>
          <p:nvPr/>
        </p:nvSpPr>
        <p:spPr>
          <a:xfrm flipH="1">
            <a:off x="1102215" y="111467"/>
            <a:ext cx="94400" cy="94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8" name="Google Shape;548;p20"/>
          <p:cNvSpPr/>
          <p:nvPr/>
        </p:nvSpPr>
        <p:spPr>
          <a:xfrm flipH="1">
            <a:off x="1009567" y="326056"/>
            <a:ext cx="280000" cy="280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9" name="Google Shape;549;p20"/>
          <p:cNvSpPr/>
          <p:nvPr/>
        </p:nvSpPr>
        <p:spPr>
          <a:xfrm>
            <a:off x="634533" y="6086417"/>
            <a:ext cx="192400" cy="192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50" name="Google Shape;550;p20"/>
          <p:cNvCxnSpPr/>
          <p:nvPr/>
        </p:nvCxnSpPr>
        <p:spPr>
          <a:xfrm rot="10800000">
            <a:off x="730733" y="4716384"/>
            <a:ext cx="0" cy="1227600"/>
          </a:xfrm>
          <a:prstGeom prst="straightConnector1">
            <a:avLst/>
          </a:prstGeom>
          <a:noFill/>
          <a:ln w="9525" cap="flat" cmpd="sng">
            <a:solidFill>
              <a:schemeClr val="accent3"/>
            </a:solidFill>
            <a:prstDash val="dot"/>
            <a:round/>
            <a:headEnd type="none" w="med" len="med"/>
            <a:tailEnd type="none" w="med" len="med"/>
          </a:ln>
        </p:spPr>
      </p:cxnSp>
      <p:sp>
        <p:nvSpPr>
          <p:cNvPr id="551" name="Google Shape;551;p20"/>
          <p:cNvSpPr/>
          <p:nvPr/>
        </p:nvSpPr>
        <p:spPr>
          <a:xfrm>
            <a:off x="660267" y="6377884"/>
            <a:ext cx="140800" cy="14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20"/>
          <p:cNvSpPr/>
          <p:nvPr/>
        </p:nvSpPr>
        <p:spPr>
          <a:xfrm>
            <a:off x="1891767" y="391200"/>
            <a:ext cx="108000" cy="108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53" name="Google Shape;553;p20"/>
          <p:cNvCxnSpPr/>
          <p:nvPr/>
        </p:nvCxnSpPr>
        <p:spPr>
          <a:xfrm rot="10800000">
            <a:off x="1944933" y="-977233"/>
            <a:ext cx="0" cy="1220400"/>
          </a:xfrm>
          <a:prstGeom prst="straightConnector1">
            <a:avLst/>
          </a:prstGeom>
          <a:noFill/>
          <a:ln w="9525" cap="flat" cmpd="sng">
            <a:solidFill>
              <a:schemeClr val="accent3"/>
            </a:solidFill>
            <a:prstDash val="dot"/>
            <a:round/>
            <a:headEnd type="none" w="med" len="med"/>
            <a:tailEnd type="none" w="med" len="med"/>
          </a:ln>
        </p:spPr>
      </p:cxnSp>
      <p:sp>
        <p:nvSpPr>
          <p:cNvPr id="554" name="Google Shape;554;p20"/>
          <p:cNvSpPr/>
          <p:nvPr/>
        </p:nvSpPr>
        <p:spPr>
          <a:xfrm flipH="1">
            <a:off x="6324017" y="93603"/>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20"/>
          <p:cNvSpPr/>
          <p:nvPr/>
        </p:nvSpPr>
        <p:spPr>
          <a:xfrm flipH="1">
            <a:off x="6258767" y="318985"/>
            <a:ext cx="241200" cy="241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21123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556"/>
        <p:cNvGrpSpPr/>
        <p:nvPr/>
      </p:nvGrpSpPr>
      <p:grpSpPr>
        <a:xfrm>
          <a:off x="0" y="0"/>
          <a:ext cx="0" cy="0"/>
          <a:chOff x="0" y="0"/>
          <a:chExt cx="0" cy="0"/>
        </a:xfrm>
      </p:grpSpPr>
      <p:sp>
        <p:nvSpPr>
          <p:cNvPr id="557" name="Google Shape;557;p21"/>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8" name="Google Shape;558;p21"/>
          <p:cNvSpPr/>
          <p:nvPr/>
        </p:nvSpPr>
        <p:spPr>
          <a:xfrm>
            <a:off x="11767932" y="1685293"/>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1738233" y="1906280"/>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21"/>
          <p:cNvSpPr/>
          <p:nvPr/>
        </p:nvSpPr>
        <p:spPr>
          <a:xfrm>
            <a:off x="11791436" y="2186781"/>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21"/>
          <p:cNvSpPr/>
          <p:nvPr/>
        </p:nvSpPr>
        <p:spPr>
          <a:xfrm>
            <a:off x="571033" y="5973300"/>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21"/>
          <p:cNvSpPr/>
          <p:nvPr/>
        </p:nvSpPr>
        <p:spPr>
          <a:xfrm>
            <a:off x="2792333" y="386151"/>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 name="Google Shape;563;p21"/>
          <p:cNvSpPr/>
          <p:nvPr/>
        </p:nvSpPr>
        <p:spPr>
          <a:xfrm flipH="1">
            <a:off x="11768167" y="5962884"/>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 name="Google Shape;564;p21"/>
          <p:cNvSpPr/>
          <p:nvPr/>
        </p:nvSpPr>
        <p:spPr>
          <a:xfrm flipH="1">
            <a:off x="11659000" y="6215051"/>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65" name="Google Shape;565;p21"/>
          <p:cNvCxnSpPr/>
          <p:nvPr/>
        </p:nvCxnSpPr>
        <p:spPr>
          <a:xfrm rot="10800000">
            <a:off x="11823567" y="-2514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566" name="Google Shape;566;p21"/>
          <p:cNvCxnSpPr/>
          <p:nvPr/>
        </p:nvCxnSpPr>
        <p:spPr>
          <a:xfrm rot="10800000">
            <a:off x="10750400"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67" name="Google Shape;567;p21"/>
          <p:cNvCxnSpPr/>
          <p:nvPr/>
        </p:nvCxnSpPr>
        <p:spPr>
          <a:xfrm rot="10800000">
            <a:off x="2891567" y="-936216"/>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68" name="Google Shape;568;p21"/>
          <p:cNvCxnSpPr/>
          <p:nvPr/>
        </p:nvCxnSpPr>
        <p:spPr>
          <a:xfrm rot="10800000">
            <a:off x="667233" y="4603267"/>
            <a:ext cx="0" cy="1227600"/>
          </a:xfrm>
          <a:prstGeom prst="straightConnector1">
            <a:avLst/>
          </a:prstGeom>
          <a:noFill/>
          <a:ln w="9525" cap="flat" cmpd="sng">
            <a:solidFill>
              <a:schemeClr val="accent3"/>
            </a:solidFill>
            <a:prstDash val="dot"/>
            <a:round/>
            <a:headEnd type="none" w="med" len="med"/>
            <a:tailEnd type="none" w="med" len="med"/>
          </a:ln>
        </p:spPr>
      </p:cxnSp>
      <p:sp>
        <p:nvSpPr>
          <p:cNvPr id="569" name="Google Shape;569;p21"/>
          <p:cNvSpPr/>
          <p:nvPr/>
        </p:nvSpPr>
        <p:spPr>
          <a:xfrm>
            <a:off x="596767" y="6264767"/>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 name="Google Shape;570;p21"/>
          <p:cNvSpPr/>
          <p:nvPr/>
        </p:nvSpPr>
        <p:spPr>
          <a:xfrm>
            <a:off x="608092"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 name="Google Shape;571;p21"/>
          <p:cNvSpPr/>
          <p:nvPr/>
        </p:nvSpPr>
        <p:spPr>
          <a:xfrm>
            <a:off x="596667"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72" name="Google Shape;572;p21"/>
          <p:cNvCxnSpPr/>
          <p:nvPr/>
        </p:nvCxnSpPr>
        <p:spPr>
          <a:xfrm rot="10800000">
            <a:off x="661833"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573" name="Google Shape;573;p21"/>
          <p:cNvSpPr/>
          <p:nvPr/>
        </p:nvSpPr>
        <p:spPr>
          <a:xfrm flipH="1">
            <a:off x="10217933" y="234533"/>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74" name="Google Shape;574;p21"/>
          <p:cNvCxnSpPr/>
          <p:nvPr/>
        </p:nvCxnSpPr>
        <p:spPr>
          <a:xfrm rot="10800000">
            <a:off x="6261333" y="-788833"/>
            <a:ext cx="0" cy="1227600"/>
          </a:xfrm>
          <a:prstGeom prst="straightConnector1">
            <a:avLst/>
          </a:prstGeom>
          <a:noFill/>
          <a:ln w="9525" cap="flat" cmpd="sng">
            <a:solidFill>
              <a:schemeClr val="accent3"/>
            </a:solidFill>
            <a:prstDash val="dot"/>
            <a:round/>
            <a:headEnd type="none" w="med" len="med"/>
            <a:tailEnd type="none" w="med" len="med"/>
          </a:ln>
        </p:spPr>
      </p:cxnSp>
      <p:sp>
        <p:nvSpPr>
          <p:cNvPr id="575" name="Google Shape;575;p21"/>
          <p:cNvSpPr/>
          <p:nvPr/>
        </p:nvSpPr>
        <p:spPr>
          <a:xfrm>
            <a:off x="232893" y="5032577"/>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 name="Google Shape;576;p21"/>
          <p:cNvSpPr/>
          <p:nvPr/>
        </p:nvSpPr>
        <p:spPr>
          <a:xfrm>
            <a:off x="207600" y="4777567"/>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77" name="Google Shape;577;p21"/>
          <p:cNvCxnSpPr/>
          <p:nvPr/>
        </p:nvCxnSpPr>
        <p:spPr>
          <a:xfrm rot="10800000">
            <a:off x="285900" y="34290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78" name="Google Shape;578;p21"/>
          <p:cNvCxnSpPr/>
          <p:nvPr/>
        </p:nvCxnSpPr>
        <p:spPr>
          <a:xfrm rot="10800000">
            <a:off x="3032900" y="6264767"/>
            <a:ext cx="0" cy="1220400"/>
          </a:xfrm>
          <a:prstGeom prst="straightConnector1">
            <a:avLst/>
          </a:prstGeom>
          <a:noFill/>
          <a:ln w="9525" cap="flat" cmpd="sng">
            <a:solidFill>
              <a:schemeClr val="accent3"/>
            </a:solidFill>
            <a:prstDash val="dot"/>
            <a:round/>
            <a:headEnd type="none" w="med" len="med"/>
            <a:tailEnd type="none" w="med" len="med"/>
          </a:ln>
        </p:spPr>
      </p:cxnSp>
      <p:sp>
        <p:nvSpPr>
          <p:cNvPr id="579" name="Google Shape;579;p21"/>
          <p:cNvSpPr/>
          <p:nvPr/>
        </p:nvSpPr>
        <p:spPr>
          <a:xfrm flipH="1">
            <a:off x="3501100"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80" name="Google Shape;580;p21"/>
          <p:cNvCxnSpPr/>
          <p:nvPr/>
        </p:nvCxnSpPr>
        <p:spPr>
          <a:xfrm rot="10800000">
            <a:off x="7551733"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81" name="Google Shape;581;p21"/>
          <p:cNvCxnSpPr/>
          <p:nvPr/>
        </p:nvCxnSpPr>
        <p:spPr>
          <a:xfrm rot="10800000">
            <a:off x="8297433"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582" name="Google Shape;582;p21"/>
          <p:cNvSpPr/>
          <p:nvPr/>
        </p:nvSpPr>
        <p:spPr>
          <a:xfrm flipH="1">
            <a:off x="4298048" y="6250421"/>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 name="Google Shape;583;p21"/>
          <p:cNvSpPr/>
          <p:nvPr/>
        </p:nvSpPr>
        <p:spPr>
          <a:xfrm flipH="1">
            <a:off x="4205400" y="6447289"/>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 name="Google Shape;584;p21"/>
          <p:cNvSpPr/>
          <p:nvPr/>
        </p:nvSpPr>
        <p:spPr>
          <a:xfrm flipH="1">
            <a:off x="420748" y="2077067"/>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 name="Google Shape;585;p21"/>
          <p:cNvSpPr/>
          <p:nvPr/>
        </p:nvSpPr>
        <p:spPr>
          <a:xfrm flipH="1">
            <a:off x="328100" y="2291656"/>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 name="Google Shape;586;p21"/>
          <p:cNvSpPr/>
          <p:nvPr/>
        </p:nvSpPr>
        <p:spPr>
          <a:xfrm flipH="1">
            <a:off x="11659789" y="3706181"/>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21"/>
          <p:cNvSpPr/>
          <p:nvPr/>
        </p:nvSpPr>
        <p:spPr>
          <a:xfrm flipH="1">
            <a:off x="11595033" y="385682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21"/>
          <p:cNvSpPr/>
          <p:nvPr/>
        </p:nvSpPr>
        <p:spPr>
          <a:xfrm flipH="1">
            <a:off x="7294017" y="349767"/>
            <a:ext cx="110800" cy="1108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21"/>
          <p:cNvSpPr/>
          <p:nvPr/>
        </p:nvSpPr>
        <p:spPr>
          <a:xfrm flipH="1">
            <a:off x="8165789" y="185248"/>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 name="Google Shape;590;p21"/>
          <p:cNvSpPr/>
          <p:nvPr/>
        </p:nvSpPr>
        <p:spPr>
          <a:xfrm flipH="1">
            <a:off x="8101033" y="335889"/>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053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7"/>
        <p:cNvGrpSpPr/>
        <p:nvPr/>
      </p:nvGrpSpPr>
      <p:grpSpPr>
        <a:xfrm>
          <a:off x="0" y="0"/>
          <a:ext cx="0" cy="0"/>
          <a:chOff x="0" y="0"/>
          <a:chExt cx="0" cy="0"/>
        </a:xfrm>
      </p:grpSpPr>
      <p:sp>
        <p:nvSpPr>
          <p:cNvPr id="38" name="Google Shape;38;p3"/>
          <p:cNvSpPr/>
          <p:nvPr/>
        </p:nvSpPr>
        <p:spPr>
          <a:xfrm>
            <a:off x="11494067" y="2414033"/>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11442767" y="2795733"/>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11534667" y="3280233"/>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2881700" y="673167"/>
            <a:ext cx="192400" cy="192400"/>
          </a:xfrm>
          <a:prstGeom prst="ellipse">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189867" y="5973300"/>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4504433" y="582300"/>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7273333" y="6300167"/>
            <a:ext cx="200000" cy="200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3"/>
          <p:cNvSpPr/>
          <p:nvPr/>
        </p:nvSpPr>
        <p:spPr>
          <a:xfrm flipH="1">
            <a:off x="11699333" y="5962884"/>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3"/>
          <p:cNvSpPr/>
          <p:nvPr/>
        </p:nvSpPr>
        <p:spPr>
          <a:xfrm flipH="1">
            <a:off x="11590167" y="6215051"/>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7" name="Google Shape;47;p3"/>
          <p:cNvCxnSpPr/>
          <p:nvPr/>
        </p:nvCxnSpPr>
        <p:spPr>
          <a:xfrm rot="10800000">
            <a:off x="11590167" y="48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48" name="Google Shape;48;p3"/>
          <p:cNvCxnSpPr/>
          <p:nvPr/>
        </p:nvCxnSpPr>
        <p:spPr>
          <a:xfrm rot="10800000">
            <a:off x="10681567"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49" name="Google Shape;49;p3"/>
          <p:cNvCxnSpPr/>
          <p:nvPr/>
        </p:nvCxnSpPr>
        <p:spPr>
          <a:xfrm rot="10800000">
            <a:off x="4603667" y="-7400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50" name="Google Shape;50;p3"/>
          <p:cNvCxnSpPr/>
          <p:nvPr/>
        </p:nvCxnSpPr>
        <p:spPr>
          <a:xfrm rot="10800000">
            <a:off x="3789267" y="-590100"/>
            <a:ext cx="0" cy="2471600"/>
          </a:xfrm>
          <a:prstGeom prst="straightConnector1">
            <a:avLst/>
          </a:prstGeom>
          <a:noFill/>
          <a:ln w="9525" cap="flat" cmpd="sng">
            <a:solidFill>
              <a:schemeClr val="accent3"/>
            </a:solidFill>
            <a:prstDash val="dot"/>
            <a:round/>
            <a:headEnd type="none" w="med" len="med"/>
            <a:tailEnd type="none" w="med" len="med"/>
          </a:ln>
        </p:spPr>
      </p:cxnSp>
      <p:cxnSp>
        <p:nvCxnSpPr>
          <p:cNvPr id="51" name="Google Shape;51;p3"/>
          <p:cNvCxnSpPr/>
          <p:nvPr/>
        </p:nvCxnSpPr>
        <p:spPr>
          <a:xfrm rot="10800000">
            <a:off x="286067" y="4603267"/>
            <a:ext cx="0" cy="1227600"/>
          </a:xfrm>
          <a:prstGeom prst="straightConnector1">
            <a:avLst/>
          </a:prstGeom>
          <a:noFill/>
          <a:ln w="9525" cap="flat" cmpd="sng">
            <a:solidFill>
              <a:schemeClr val="accent3"/>
            </a:solidFill>
            <a:prstDash val="dot"/>
            <a:round/>
            <a:headEnd type="none" w="med" len="med"/>
            <a:tailEnd type="none" w="med" len="med"/>
          </a:ln>
        </p:spPr>
      </p:cxnSp>
      <p:sp>
        <p:nvSpPr>
          <p:cNvPr id="52" name="Google Shape;52;p3"/>
          <p:cNvSpPr/>
          <p:nvPr/>
        </p:nvSpPr>
        <p:spPr>
          <a:xfrm>
            <a:off x="215600" y="6264767"/>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3"/>
          <p:cNvSpPr/>
          <p:nvPr/>
        </p:nvSpPr>
        <p:spPr>
          <a:xfrm>
            <a:off x="640859"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629433"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5" name="Google Shape;55;p3"/>
          <p:cNvCxnSpPr/>
          <p:nvPr/>
        </p:nvCxnSpPr>
        <p:spPr>
          <a:xfrm rot="10800000">
            <a:off x="694600"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56" name="Google Shape;56;p3"/>
          <p:cNvSpPr/>
          <p:nvPr/>
        </p:nvSpPr>
        <p:spPr>
          <a:xfrm flipH="1">
            <a:off x="4775067" y="5865417"/>
            <a:ext cx="329200" cy="3292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3"/>
          <p:cNvSpPr/>
          <p:nvPr/>
        </p:nvSpPr>
        <p:spPr>
          <a:xfrm flipH="1">
            <a:off x="8173200" y="5623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58" name="Google Shape;58;p3"/>
          <p:cNvCxnSpPr/>
          <p:nvPr/>
        </p:nvCxnSpPr>
        <p:spPr>
          <a:xfrm rot="10800000">
            <a:off x="1580500" y="-788833"/>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59" name="Google Shape;59;p3"/>
          <p:cNvCxnSpPr/>
          <p:nvPr/>
        </p:nvCxnSpPr>
        <p:spPr>
          <a:xfrm rot="10800000">
            <a:off x="6192500" y="-788833"/>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60" name="Google Shape;60;p3"/>
          <p:cNvCxnSpPr/>
          <p:nvPr/>
        </p:nvCxnSpPr>
        <p:spPr>
          <a:xfrm rot="10800000">
            <a:off x="1986033" y="6264767"/>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61" name="Google Shape;61;p3"/>
          <p:cNvCxnSpPr/>
          <p:nvPr/>
        </p:nvCxnSpPr>
        <p:spPr>
          <a:xfrm rot="10800000">
            <a:off x="3460500" y="5786367"/>
            <a:ext cx="0" cy="1227600"/>
          </a:xfrm>
          <a:prstGeom prst="straightConnector1">
            <a:avLst/>
          </a:prstGeom>
          <a:noFill/>
          <a:ln w="9525" cap="flat" cmpd="sng">
            <a:solidFill>
              <a:schemeClr val="accent3"/>
            </a:solidFill>
            <a:prstDash val="dot"/>
            <a:round/>
            <a:headEnd type="none" w="med" len="med"/>
            <a:tailEnd type="none" w="med" len="med"/>
          </a:ln>
        </p:spPr>
      </p:cxnSp>
      <p:sp>
        <p:nvSpPr>
          <p:cNvPr id="62" name="Google Shape;62;p3"/>
          <p:cNvSpPr txBox="1">
            <a:spLocks noGrp="1"/>
          </p:cNvSpPr>
          <p:nvPr>
            <p:ph type="title"/>
          </p:nvPr>
        </p:nvSpPr>
        <p:spPr>
          <a:xfrm>
            <a:off x="1216100" y="3606167"/>
            <a:ext cx="5624400" cy="114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6400">
                <a:solidFill>
                  <a:schemeClr val="dk1"/>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3" name="Google Shape;63;p3"/>
          <p:cNvSpPr txBox="1">
            <a:spLocks noGrp="1"/>
          </p:cNvSpPr>
          <p:nvPr>
            <p:ph type="body" idx="1"/>
          </p:nvPr>
        </p:nvSpPr>
        <p:spPr>
          <a:xfrm>
            <a:off x="1216100" y="4749367"/>
            <a:ext cx="5358400" cy="510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2133">
                <a:solidFill>
                  <a:schemeClr val="dk1"/>
                </a:solidFill>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4" name="Google Shape;64;p3"/>
          <p:cNvSpPr txBox="1">
            <a:spLocks noGrp="1"/>
          </p:cNvSpPr>
          <p:nvPr>
            <p:ph type="title" idx="2" hasCustomPrompt="1"/>
          </p:nvPr>
        </p:nvSpPr>
        <p:spPr>
          <a:xfrm>
            <a:off x="1113233" y="2288596"/>
            <a:ext cx="1415200" cy="9596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solidFill>
                  <a:schemeClr val="dk2"/>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554874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22"/>
          <p:cNvSpPr/>
          <p:nvPr/>
        </p:nvSpPr>
        <p:spPr>
          <a:xfrm flipH="1">
            <a:off x="360968" y="1676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 name="Google Shape;594;p22"/>
          <p:cNvSpPr/>
          <p:nvPr/>
        </p:nvSpPr>
        <p:spPr>
          <a:xfrm flipH="1">
            <a:off x="331067" y="1897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22"/>
          <p:cNvSpPr/>
          <p:nvPr/>
        </p:nvSpPr>
        <p:spPr>
          <a:xfrm flipH="1">
            <a:off x="384264" y="2177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22"/>
          <p:cNvSpPr/>
          <p:nvPr/>
        </p:nvSpPr>
        <p:spPr>
          <a:xfrm flipH="1">
            <a:off x="11476667" y="5964433"/>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22"/>
          <p:cNvSpPr/>
          <p:nvPr/>
        </p:nvSpPr>
        <p:spPr>
          <a:xfrm flipH="1">
            <a:off x="9247767" y="377284"/>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22"/>
          <p:cNvSpPr/>
          <p:nvPr/>
        </p:nvSpPr>
        <p:spPr>
          <a:xfrm>
            <a:off x="361133" y="5954017"/>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 name="Google Shape;599;p22"/>
          <p:cNvSpPr/>
          <p:nvPr/>
        </p:nvSpPr>
        <p:spPr>
          <a:xfrm>
            <a:off x="251900" y="6206184"/>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00" name="Google Shape;600;p22"/>
          <p:cNvCxnSpPr/>
          <p:nvPr/>
        </p:nvCxnSpPr>
        <p:spPr>
          <a:xfrm rot="10800000">
            <a:off x="416533" y="-260300"/>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601" name="Google Shape;601;p22"/>
          <p:cNvCxnSpPr/>
          <p:nvPr/>
        </p:nvCxnSpPr>
        <p:spPr>
          <a:xfrm rot="10800000">
            <a:off x="1489700" y="-2603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02" name="Google Shape;602;p22"/>
          <p:cNvCxnSpPr/>
          <p:nvPr/>
        </p:nvCxnSpPr>
        <p:spPr>
          <a:xfrm rot="10800000">
            <a:off x="9348533" y="-94508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03" name="Google Shape;603;p22"/>
          <p:cNvCxnSpPr/>
          <p:nvPr/>
        </p:nvCxnSpPr>
        <p:spPr>
          <a:xfrm rot="10800000">
            <a:off x="11572867" y="4594400"/>
            <a:ext cx="0" cy="1227600"/>
          </a:xfrm>
          <a:prstGeom prst="straightConnector1">
            <a:avLst/>
          </a:prstGeom>
          <a:noFill/>
          <a:ln w="9525" cap="flat" cmpd="sng">
            <a:solidFill>
              <a:schemeClr val="accent3"/>
            </a:solidFill>
            <a:prstDash val="dot"/>
            <a:round/>
            <a:headEnd type="none" w="med" len="med"/>
            <a:tailEnd type="none" w="med" len="med"/>
          </a:ln>
        </p:spPr>
      </p:cxnSp>
      <p:sp>
        <p:nvSpPr>
          <p:cNvPr id="604" name="Google Shape;604;p22"/>
          <p:cNvSpPr/>
          <p:nvPr/>
        </p:nvSpPr>
        <p:spPr>
          <a:xfrm flipH="1">
            <a:off x="11502533" y="6255900"/>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22"/>
          <p:cNvSpPr/>
          <p:nvPr/>
        </p:nvSpPr>
        <p:spPr>
          <a:xfrm flipH="1">
            <a:off x="11422808" y="1314903"/>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22"/>
          <p:cNvSpPr/>
          <p:nvPr/>
        </p:nvSpPr>
        <p:spPr>
          <a:xfrm flipH="1">
            <a:off x="11411433" y="1072300"/>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07" name="Google Shape;607;p22"/>
          <p:cNvCxnSpPr/>
          <p:nvPr/>
        </p:nvCxnSpPr>
        <p:spPr>
          <a:xfrm rot="10800000">
            <a:off x="11476667" y="-260300"/>
            <a:ext cx="0" cy="1220400"/>
          </a:xfrm>
          <a:prstGeom prst="straightConnector1">
            <a:avLst/>
          </a:prstGeom>
          <a:noFill/>
          <a:ln w="9525" cap="flat" cmpd="sng">
            <a:solidFill>
              <a:schemeClr val="accent3"/>
            </a:solidFill>
            <a:prstDash val="dot"/>
            <a:round/>
            <a:headEnd type="none" w="med" len="med"/>
            <a:tailEnd type="none" w="med" len="med"/>
          </a:ln>
        </p:spPr>
      </p:cxnSp>
      <p:sp>
        <p:nvSpPr>
          <p:cNvPr id="608" name="Google Shape;608;p22"/>
          <p:cNvSpPr/>
          <p:nvPr/>
        </p:nvSpPr>
        <p:spPr>
          <a:xfrm>
            <a:off x="1911367" y="2256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09" name="Google Shape;609;p22"/>
          <p:cNvCxnSpPr/>
          <p:nvPr/>
        </p:nvCxnSpPr>
        <p:spPr>
          <a:xfrm rot="10800000">
            <a:off x="5978767" y="-797700"/>
            <a:ext cx="0" cy="1227600"/>
          </a:xfrm>
          <a:prstGeom prst="straightConnector1">
            <a:avLst/>
          </a:prstGeom>
          <a:noFill/>
          <a:ln w="9525" cap="flat" cmpd="sng">
            <a:solidFill>
              <a:schemeClr val="accent3"/>
            </a:solidFill>
            <a:prstDash val="dot"/>
            <a:round/>
            <a:headEnd type="none" w="med" len="med"/>
            <a:tailEnd type="none" w="med" len="med"/>
          </a:ln>
        </p:spPr>
      </p:cxnSp>
      <p:sp>
        <p:nvSpPr>
          <p:cNvPr id="610" name="Google Shape;610;p22"/>
          <p:cNvSpPr/>
          <p:nvPr/>
        </p:nvSpPr>
        <p:spPr>
          <a:xfrm flipH="1">
            <a:off x="11905340" y="3974844"/>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 name="Google Shape;611;p22"/>
          <p:cNvSpPr/>
          <p:nvPr/>
        </p:nvSpPr>
        <p:spPr>
          <a:xfrm flipH="1">
            <a:off x="11879833" y="3719833"/>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12" name="Google Shape;612;p22"/>
          <p:cNvCxnSpPr/>
          <p:nvPr/>
        </p:nvCxnSpPr>
        <p:spPr>
          <a:xfrm rot="10800000">
            <a:off x="11971933" y="23712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13" name="Google Shape;613;p22"/>
          <p:cNvCxnSpPr/>
          <p:nvPr/>
        </p:nvCxnSpPr>
        <p:spPr>
          <a:xfrm rot="10800000">
            <a:off x="9207200" y="6255900"/>
            <a:ext cx="0" cy="1220400"/>
          </a:xfrm>
          <a:prstGeom prst="straightConnector1">
            <a:avLst/>
          </a:prstGeom>
          <a:noFill/>
          <a:ln w="9525" cap="flat" cmpd="sng">
            <a:solidFill>
              <a:schemeClr val="accent3"/>
            </a:solidFill>
            <a:prstDash val="dot"/>
            <a:round/>
            <a:headEnd type="none" w="med" len="med"/>
            <a:tailEnd type="none" w="med" len="med"/>
          </a:ln>
        </p:spPr>
      </p:cxnSp>
      <p:sp>
        <p:nvSpPr>
          <p:cNvPr id="614" name="Google Shape;614;p22"/>
          <p:cNvSpPr/>
          <p:nvPr/>
        </p:nvSpPr>
        <p:spPr>
          <a:xfrm>
            <a:off x="8628200" y="64246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15" name="Google Shape;615;p22"/>
          <p:cNvCxnSpPr/>
          <p:nvPr/>
        </p:nvCxnSpPr>
        <p:spPr>
          <a:xfrm rot="10800000">
            <a:off x="4688367" y="64862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16" name="Google Shape;616;p22"/>
          <p:cNvCxnSpPr/>
          <p:nvPr/>
        </p:nvCxnSpPr>
        <p:spPr>
          <a:xfrm rot="10800000">
            <a:off x="3942667" y="6128967"/>
            <a:ext cx="0" cy="1220400"/>
          </a:xfrm>
          <a:prstGeom prst="straightConnector1">
            <a:avLst/>
          </a:prstGeom>
          <a:noFill/>
          <a:ln w="9525" cap="flat" cmpd="sng">
            <a:solidFill>
              <a:schemeClr val="accent3"/>
            </a:solidFill>
            <a:prstDash val="dot"/>
            <a:round/>
            <a:headEnd type="none" w="med" len="med"/>
            <a:tailEnd type="none" w="med" len="med"/>
          </a:ln>
        </p:spPr>
      </p:cxnSp>
      <p:sp>
        <p:nvSpPr>
          <p:cNvPr id="617" name="Google Shape;617;p22"/>
          <p:cNvSpPr/>
          <p:nvPr/>
        </p:nvSpPr>
        <p:spPr>
          <a:xfrm>
            <a:off x="7847652" y="6241555"/>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22"/>
          <p:cNvSpPr/>
          <p:nvPr/>
        </p:nvSpPr>
        <p:spPr>
          <a:xfrm>
            <a:off x="7754700" y="643842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22"/>
          <p:cNvSpPr/>
          <p:nvPr/>
        </p:nvSpPr>
        <p:spPr>
          <a:xfrm>
            <a:off x="11814285" y="230000"/>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22"/>
          <p:cNvSpPr/>
          <p:nvPr/>
        </p:nvSpPr>
        <p:spPr>
          <a:xfrm>
            <a:off x="11721333" y="444589"/>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 name="Google Shape;621;p22"/>
          <p:cNvSpPr/>
          <p:nvPr/>
        </p:nvSpPr>
        <p:spPr>
          <a:xfrm>
            <a:off x="799877" y="3724932"/>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 name="Google Shape;622;p22"/>
          <p:cNvSpPr/>
          <p:nvPr/>
        </p:nvSpPr>
        <p:spPr>
          <a:xfrm>
            <a:off x="734633" y="387557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 name="Google Shape;623;p22"/>
          <p:cNvSpPr/>
          <p:nvPr/>
        </p:nvSpPr>
        <p:spPr>
          <a:xfrm>
            <a:off x="3514417" y="6424600"/>
            <a:ext cx="110800" cy="1108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 name="Google Shape;624;p22"/>
          <p:cNvSpPr/>
          <p:nvPr/>
        </p:nvSpPr>
        <p:spPr>
          <a:xfrm>
            <a:off x="668711" y="1763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 name="Google Shape;625;p22"/>
          <p:cNvSpPr/>
          <p:nvPr/>
        </p:nvSpPr>
        <p:spPr>
          <a:xfrm>
            <a:off x="603467" y="3270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 name="Google Shape;626;p22"/>
          <p:cNvSpPr/>
          <p:nvPr/>
        </p:nvSpPr>
        <p:spPr>
          <a:xfrm flipH="1">
            <a:off x="186173" y="5032577"/>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 name="Google Shape;627;p22"/>
          <p:cNvSpPr/>
          <p:nvPr/>
        </p:nvSpPr>
        <p:spPr>
          <a:xfrm flipH="1">
            <a:off x="160667" y="4777567"/>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28" name="Google Shape;628;p22"/>
          <p:cNvCxnSpPr/>
          <p:nvPr/>
        </p:nvCxnSpPr>
        <p:spPr>
          <a:xfrm rot="10800000">
            <a:off x="252767" y="3429000"/>
            <a:ext cx="0" cy="12204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3855915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629"/>
        <p:cNvGrpSpPr/>
        <p:nvPr/>
      </p:nvGrpSpPr>
      <p:grpSpPr>
        <a:xfrm>
          <a:off x="0" y="0"/>
          <a:ext cx="0" cy="0"/>
          <a:chOff x="0" y="0"/>
          <a:chExt cx="0" cy="0"/>
        </a:xfrm>
      </p:grpSpPr>
      <p:sp>
        <p:nvSpPr>
          <p:cNvPr id="630" name="Google Shape;630;p23"/>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1" name="Google Shape;631;p23"/>
          <p:cNvSpPr/>
          <p:nvPr/>
        </p:nvSpPr>
        <p:spPr>
          <a:xfrm>
            <a:off x="11767932" y="2819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 name="Google Shape;632;p23"/>
          <p:cNvSpPr/>
          <p:nvPr/>
        </p:nvSpPr>
        <p:spPr>
          <a:xfrm>
            <a:off x="11738233" y="3040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 name="Google Shape;633;p23"/>
          <p:cNvSpPr/>
          <p:nvPr/>
        </p:nvSpPr>
        <p:spPr>
          <a:xfrm>
            <a:off x="11791436" y="3320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 name="Google Shape;634;p23"/>
          <p:cNvSpPr/>
          <p:nvPr/>
        </p:nvSpPr>
        <p:spPr>
          <a:xfrm>
            <a:off x="360267" y="5973300"/>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23"/>
          <p:cNvSpPr/>
          <p:nvPr/>
        </p:nvSpPr>
        <p:spPr>
          <a:xfrm>
            <a:off x="1593633" y="454500"/>
            <a:ext cx="63200" cy="63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 name="Google Shape;636;p23"/>
          <p:cNvSpPr/>
          <p:nvPr/>
        </p:nvSpPr>
        <p:spPr>
          <a:xfrm flipH="1">
            <a:off x="11768167" y="5962884"/>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 name="Google Shape;637;p23"/>
          <p:cNvSpPr/>
          <p:nvPr/>
        </p:nvSpPr>
        <p:spPr>
          <a:xfrm flipH="1">
            <a:off x="11659000" y="6215051"/>
            <a:ext cx="329200" cy="32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38" name="Google Shape;638;p23"/>
          <p:cNvCxnSpPr/>
          <p:nvPr/>
        </p:nvCxnSpPr>
        <p:spPr>
          <a:xfrm rot="10800000">
            <a:off x="11823567" y="882700"/>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639" name="Google Shape;639;p23"/>
          <p:cNvCxnSpPr/>
          <p:nvPr/>
        </p:nvCxnSpPr>
        <p:spPr>
          <a:xfrm rot="10800000">
            <a:off x="11618733" y="-1716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40" name="Google Shape;640;p23"/>
          <p:cNvCxnSpPr/>
          <p:nvPr/>
        </p:nvCxnSpPr>
        <p:spPr>
          <a:xfrm rot="10800000">
            <a:off x="1624500" y="-936216"/>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41" name="Google Shape;641;p23"/>
          <p:cNvCxnSpPr/>
          <p:nvPr/>
        </p:nvCxnSpPr>
        <p:spPr>
          <a:xfrm rot="10800000">
            <a:off x="456467" y="4603267"/>
            <a:ext cx="0" cy="1227600"/>
          </a:xfrm>
          <a:prstGeom prst="straightConnector1">
            <a:avLst/>
          </a:prstGeom>
          <a:noFill/>
          <a:ln w="9525" cap="flat" cmpd="sng">
            <a:solidFill>
              <a:schemeClr val="accent3"/>
            </a:solidFill>
            <a:prstDash val="dot"/>
            <a:round/>
            <a:headEnd type="none" w="med" len="med"/>
            <a:tailEnd type="none" w="med" len="med"/>
          </a:ln>
        </p:spPr>
      </p:cxnSp>
      <p:sp>
        <p:nvSpPr>
          <p:cNvPr id="642" name="Google Shape;642;p23"/>
          <p:cNvSpPr/>
          <p:nvPr/>
        </p:nvSpPr>
        <p:spPr>
          <a:xfrm>
            <a:off x="386000" y="6264767"/>
            <a:ext cx="140800" cy="14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628159" y="41315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4" name="Google Shape;644;p23"/>
          <p:cNvSpPr/>
          <p:nvPr/>
        </p:nvSpPr>
        <p:spPr>
          <a:xfrm>
            <a:off x="616733" y="38889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45" name="Google Shape;645;p23"/>
          <p:cNvCxnSpPr/>
          <p:nvPr/>
        </p:nvCxnSpPr>
        <p:spPr>
          <a:xfrm rot="10800000">
            <a:off x="681900" y="2556351"/>
            <a:ext cx="0" cy="1220400"/>
          </a:xfrm>
          <a:prstGeom prst="straightConnector1">
            <a:avLst/>
          </a:prstGeom>
          <a:noFill/>
          <a:ln w="9525" cap="flat" cmpd="sng">
            <a:solidFill>
              <a:schemeClr val="accent3"/>
            </a:solidFill>
            <a:prstDash val="dot"/>
            <a:round/>
            <a:headEnd type="none" w="med" len="med"/>
            <a:tailEnd type="none" w="med" len="med"/>
          </a:ln>
        </p:spPr>
      </p:cxnSp>
      <p:sp>
        <p:nvSpPr>
          <p:cNvPr id="646" name="Google Shape;646;p23"/>
          <p:cNvSpPr/>
          <p:nvPr/>
        </p:nvSpPr>
        <p:spPr>
          <a:xfrm flipH="1">
            <a:off x="11086267" y="3143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47" name="Google Shape;647;p23"/>
          <p:cNvCxnSpPr/>
          <p:nvPr/>
        </p:nvCxnSpPr>
        <p:spPr>
          <a:xfrm rot="10800000">
            <a:off x="2318433" y="-558467"/>
            <a:ext cx="0" cy="1227600"/>
          </a:xfrm>
          <a:prstGeom prst="straightConnector1">
            <a:avLst/>
          </a:prstGeom>
          <a:noFill/>
          <a:ln w="9525" cap="flat" cmpd="sng">
            <a:solidFill>
              <a:schemeClr val="accent3"/>
            </a:solidFill>
            <a:prstDash val="dot"/>
            <a:round/>
            <a:headEnd type="none" w="med" len="med"/>
            <a:tailEnd type="none" w="med" len="med"/>
          </a:ln>
        </p:spPr>
      </p:cxnSp>
      <p:sp>
        <p:nvSpPr>
          <p:cNvPr id="648" name="Google Shape;648;p23"/>
          <p:cNvSpPr/>
          <p:nvPr/>
        </p:nvSpPr>
        <p:spPr>
          <a:xfrm>
            <a:off x="215160" y="2634428"/>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9" name="Google Shape;649;p23"/>
          <p:cNvSpPr/>
          <p:nvPr/>
        </p:nvSpPr>
        <p:spPr>
          <a:xfrm>
            <a:off x="189867" y="2379416"/>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50" name="Google Shape;650;p23"/>
          <p:cNvCxnSpPr/>
          <p:nvPr/>
        </p:nvCxnSpPr>
        <p:spPr>
          <a:xfrm rot="10800000">
            <a:off x="268167" y="1030851"/>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51" name="Google Shape;651;p23"/>
          <p:cNvCxnSpPr/>
          <p:nvPr/>
        </p:nvCxnSpPr>
        <p:spPr>
          <a:xfrm rot="10800000">
            <a:off x="1535467" y="6264767"/>
            <a:ext cx="0" cy="1220400"/>
          </a:xfrm>
          <a:prstGeom prst="straightConnector1">
            <a:avLst/>
          </a:prstGeom>
          <a:noFill/>
          <a:ln w="9525" cap="flat" cmpd="sng">
            <a:solidFill>
              <a:schemeClr val="accent3"/>
            </a:solidFill>
            <a:prstDash val="dot"/>
            <a:round/>
            <a:headEnd type="none" w="med" len="med"/>
            <a:tailEnd type="none" w="med" len="med"/>
          </a:ln>
        </p:spPr>
      </p:cxnSp>
      <p:sp>
        <p:nvSpPr>
          <p:cNvPr id="652" name="Google Shape;652;p23"/>
          <p:cNvSpPr/>
          <p:nvPr/>
        </p:nvSpPr>
        <p:spPr>
          <a:xfrm flipH="1">
            <a:off x="2003667"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53" name="Google Shape;653;p23"/>
          <p:cNvCxnSpPr/>
          <p:nvPr/>
        </p:nvCxnSpPr>
        <p:spPr>
          <a:xfrm rot="10800000">
            <a:off x="10909717"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54" name="Google Shape;654;p23"/>
          <p:cNvCxnSpPr/>
          <p:nvPr/>
        </p:nvCxnSpPr>
        <p:spPr>
          <a:xfrm rot="10800000">
            <a:off x="10164017"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655" name="Google Shape;655;p23"/>
          <p:cNvSpPr/>
          <p:nvPr/>
        </p:nvSpPr>
        <p:spPr>
          <a:xfrm flipH="1">
            <a:off x="2800615" y="6250421"/>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23"/>
          <p:cNvSpPr/>
          <p:nvPr/>
        </p:nvSpPr>
        <p:spPr>
          <a:xfrm flipH="1">
            <a:off x="2707967" y="6447289"/>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7" name="Google Shape;657;p23"/>
          <p:cNvSpPr/>
          <p:nvPr/>
        </p:nvSpPr>
        <p:spPr>
          <a:xfrm flipH="1">
            <a:off x="522348" y="727784"/>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8" name="Google Shape;658;p23"/>
          <p:cNvSpPr/>
          <p:nvPr/>
        </p:nvSpPr>
        <p:spPr>
          <a:xfrm flipH="1">
            <a:off x="429700" y="94237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9" name="Google Shape;659;p23"/>
          <p:cNvSpPr/>
          <p:nvPr/>
        </p:nvSpPr>
        <p:spPr>
          <a:xfrm flipH="1">
            <a:off x="11585289" y="4991999"/>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23"/>
          <p:cNvSpPr/>
          <p:nvPr/>
        </p:nvSpPr>
        <p:spPr>
          <a:xfrm flipH="1">
            <a:off x="11520533" y="5142640"/>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1" name="Google Shape;661;p23"/>
          <p:cNvSpPr/>
          <p:nvPr/>
        </p:nvSpPr>
        <p:spPr>
          <a:xfrm>
            <a:off x="9735767"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2" name="Google Shape;662;p23"/>
          <p:cNvSpPr/>
          <p:nvPr/>
        </p:nvSpPr>
        <p:spPr>
          <a:xfrm>
            <a:off x="6338577" y="1961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3" name="Google Shape;663;p23"/>
          <p:cNvSpPr/>
          <p:nvPr/>
        </p:nvSpPr>
        <p:spPr>
          <a:xfrm>
            <a:off x="6273333" y="3468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64" name="Google Shape;664;p23"/>
          <p:cNvCxnSpPr/>
          <p:nvPr/>
        </p:nvCxnSpPr>
        <p:spPr>
          <a:xfrm rot="10800000">
            <a:off x="10744767" y="-558467"/>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665" name="Google Shape;665;p23"/>
          <p:cNvCxnSpPr/>
          <p:nvPr/>
        </p:nvCxnSpPr>
        <p:spPr>
          <a:xfrm rot="10800000">
            <a:off x="7555000" y="-880767"/>
            <a:ext cx="0" cy="12276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1268401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666"/>
        <p:cNvGrpSpPr/>
        <p:nvPr/>
      </p:nvGrpSpPr>
      <p:grpSpPr>
        <a:xfrm>
          <a:off x="0" y="0"/>
          <a:ext cx="0" cy="0"/>
          <a:chOff x="0" y="0"/>
          <a:chExt cx="0" cy="0"/>
        </a:xfrm>
      </p:grpSpPr>
      <p:sp>
        <p:nvSpPr>
          <p:cNvPr id="667" name="Google Shape;667;p24"/>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8" name="Google Shape;668;p24"/>
          <p:cNvSpPr/>
          <p:nvPr/>
        </p:nvSpPr>
        <p:spPr>
          <a:xfrm>
            <a:off x="11675867" y="965267"/>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9" name="Google Shape;669;p24"/>
          <p:cNvSpPr/>
          <p:nvPr/>
        </p:nvSpPr>
        <p:spPr>
          <a:xfrm>
            <a:off x="2023400" y="6360667"/>
            <a:ext cx="192000" cy="192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0" name="Google Shape;670;p24"/>
          <p:cNvSpPr/>
          <p:nvPr/>
        </p:nvSpPr>
        <p:spPr>
          <a:xfrm>
            <a:off x="11624567" y="1346967"/>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1716467" y="183146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2" name="Google Shape;672;p24"/>
          <p:cNvSpPr/>
          <p:nvPr/>
        </p:nvSpPr>
        <p:spPr>
          <a:xfrm>
            <a:off x="11675767" y="5956167"/>
            <a:ext cx="192400" cy="19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3" name="Google Shape;673;p24"/>
          <p:cNvSpPr/>
          <p:nvPr/>
        </p:nvSpPr>
        <p:spPr>
          <a:xfrm>
            <a:off x="254233" y="6300167"/>
            <a:ext cx="200000" cy="200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4" name="Google Shape;674;p24"/>
          <p:cNvSpPr/>
          <p:nvPr/>
        </p:nvSpPr>
        <p:spPr>
          <a:xfrm flipH="1">
            <a:off x="9294500" y="6044617"/>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75" name="Google Shape;675;p24"/>
          <p:cNvCxnSpPr/>
          <p:nvPr/>
        </p:nvCxnSpPr>
        <p:spPr>
          <a:xfrm rot="10800000">
            <a:off x="11771967" y="-9600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676" name="Google Shape;676;p24"/>
          <p:cNvCxnSpPr/>
          <p:nvPr/>
        </p:nvCxnSpPr>
        <p:spPr>
          <a:xfrm rot="10800000">
            <a:off x="11772033" y="4317600"/>
            <a:ext cx="0" cy="1446000"/>
          </a:xfrm>
          <a:prstGeom prst="straightConnector1">
            <a:avLst/>
          </a:prstGeom>
          <a:noFill/>
          <a:ln w="9525" cap="flat" cmpd="sng">
            <a:solidFill>
              <a:schemeClr val="accent3"/>
            </a:solidFill>
            <a:prstDash val="dot"/>
            <a:round/>
            <a:headEnd type="none" w="med" len="med"/>
            <a:tailEnd type="none" w="med" len="med"/>
          </a:ln>
        </p:spPr>
      </p:cxnSp>
      <p:sp>
        <p:nvSpPr>
          <p:cNvPr id="677" name="Google Shape;677;p24"/>
          <p:cNvSpPr/>
          <p:nvPr/>
        </p:nvSpPr>
        <p:spPr>
          <a:xfrm>
            <a:off x="11727100" y="6316200"/>
            <a:ext cx="89600" cy="9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78" name="Google Shape;678;p24"/>
          <p:cNvCxnSpPr/>
          <p:nvPr/>
        </p:nvCxnSpPr>
        <p:spPr>
          <a:xfrm rot="10800000">
            <a:off x="2119400" y="49334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679" name="Google Shape;679;p24"/>
          <p:cNvCxnSpPr/>
          <p:nvPr/>
        </p:nvCxnSpPr>
        <p:spPr>
          <a:xfrm rot="10800000">
            <a:off x="9954600" y="-5230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680" name="Google Shape;680;p24"/>
          <p:cNvCxnSpPr/>
          <p:nvPr/>
        </p:nvCxnSpPr>
        <p:spPr>
          <a:xfrm rot="10800000">
            <a:off x="454233" y="-162967"/>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681" name="Google Shape;681;p24"/>
          <p:cNvCxnSpPr/>
          <p:nvPr/>
        </p:nvCxnSpPr>
        <p:spPr>
          <a:xfrm rot="10800000">
            <a:off x="4174700" y="-5230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682" name="Google Shape;682;p24"/>
          <p:cNvCxnSpPr/>
          <p:nvPr/>
        </p:nvCxnSpPr>
        <p:spPr>
          <a:xfrm rot="10800000">
            <a:off x="5109100" y="60737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683" name="Google Shape;683;p24"/>
          <p:cNvCxnSpPr/>
          <p:nvPr/>
        </p:nvCxnSpPr>
        <p:spPr>
          <a:xfrm rot="10800000">
            <a:off x="8375200" y="6500167"/>
            <a:ext cx="0" cy="1060800"/>
          </a:xfrm>
          <a:prstGeom prst="straightConnector1">
            <a:avLst/>
          </a:prstGeom>
          <a:noFill/>
          <a:ln w="9525" cap="flat" cmpd="sng">
            <a:solidFill>
              <a:schemeClr val="accent3"/>
            </a:solidFill>
            <a:prstDash val="dot"/>
            <a:round/>
            <a:headEnd type="none" w="med" len="med"/>
            <a:tailEnd type="none" w="med" len="med"/>
          </a:ln>
        </p:spPr>
      </p:cxnSp>
      <p:sp>
        <p:nvSpPr>
          <p:cNvPr id="684" name="Google Shape;684;p24"/>
          <p:cNvSpPr/>
          <p:nvPr/>
        </p:nvSpPr>
        <p:spPr>
          <a:xfrm flipH="1">
            <a:off x="10827284" y="4124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5" name="Google Shape;685;p24"/>
          <p:cNvSpPr/>
          <p:nvPr/>
        </p:nvSpPr>
        <p:spPr>
          <a:xfrm flipH="1">
            <a:off x="4360667" y="6209333"/>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6" name="Google Shape;686;p24"/>
          <p:cNvSpPr/>
          <p:nvPr/>
        </p:nvSpPr>
        <p:spPr>
          <a:xfrm flipH="1">
            <a:off x="915567" y="203267"/>
            <a:ext cx="209200" cy="2092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7" name="Google Shape;687;p24"/>
          <p:cNvSpPr/>
          <p:nvPr/>
        </p:nvSpPr>
        <p:spPr>
          <a:xfrm flipH="1">
            <a:off x="980267" y="625967"/>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8" name="Google Shape;688;p24"/>
          <p:cNvSpPr/>
          <p:nvPr/>
        </p:nvSpPr>
        <p:spPr>
          <a:xfrm flipH="1">
            <a:off x="9383724" y="6500167"/>
            <a:ext cx="150800" cy="15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9" name="Google Shape;689;p24"/>
          <p:cNvSpPr/>
          <p:nvPr/>
        </p:nvSpPr>
        <p:spPr>
          <a:xfrm flipH="1">
            <a:off x="349633" y="3100633"/>
            <a:ext cx="209200" cy="2092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0" name="Google Shape;690;p24"/>
          <p:cNvSpPr/>
          <p:nvPr/>
        </p:nvSpPr>
        <p:spPr>
          <a:xfrm flipH="1">
            <a:off x="414333" y="3523333"/>
            <a:ext cx="80000" cy="80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4"/>
          <p:cNvSpPr/>
          <p:nvPr/>
        </p:nvSpPr>
        <p:spPr>
          <a:xfrm>
            <a:off x="387233" y="1106500"/>
            <a:ext cx="127600" cy="12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24"/>
          <p:cNvSpPr/>
          <p:nvPr/>
        </p:nvSpPr>
        <p:spPr>
          <a:xfrm>
            <a:off x="327133" y="1387367"/>
            <a:ext cx="254400" cy="254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04665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93"/>
        <p:cNvGrpSpPr/>
        <p:nvPr/>
      </p:nvGrpSpPr>
      <p:grpSpPr>
        <a:xfrm>
          <a:off x="0" y="0"/>
          <a:ext cx="0" cy="0"/>
          <a:chOff x="0" y="0"/>
          <a:chExt cx="0" cy="0"/>
        </a:xfrm>
      </p:grpSpPr>
      <p:sp>
        <p:nvSpPr>
          <p:cNvPr id="694" name="Google Shape;694;p25"/>
          <p:cNvSpPr txBox="1">
            <a:spLocks noGrp="1"/>
          </p:cNvSpPr>
          <p:nvPr>
            <p:ph type="title"/>
          </p:nvPr>
        </p:nvSpPr>
        <p:spPr>
          <a:xfrm>
            <a:off x="1895133" y="2092000"/>
            <a:ext cx="3088000" cy="1289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695" name="Google Shape;695;p25"/>
          <p:cNvSpPr txBox="1">
            <a:spLocks noGrp="1"/>
          </p:cNvSpPr>
          <p:nvPr>
            <p:ph type="subTitle" idx="1"/>
          </p:nvPr>
        </p:nvSpPr>
        <p:spPr>
          <a:xfrm>
            <a:off x="1713933" y="3476784"/>
            <a:ext cx="3269200" cy="128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696" name="Google Shape;696;p25"/>
          <p:cNvSpPr/>
          <p:nvPr/>
        </p:nvSpPr>
        <p:spPr>
          <a:xfrm flipH="1">
            <a:off x="298935" y="2819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7" name="Google Shape;697;p25"/>
          <p:cNvSpPr/>
          <p:nvPr/>
        </p:nvSpPr>
        <p:spPr>
          <a:xfrm flipH="1">
            <a:off x="269033" y="3040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8" name="Google Shape;698;p25"/>
          <p:cNvSpPr/>
          <p:nvPr/>
        </p:nvSpPr>
        <p:spPr>
          <a:xfrm flipH="1">
            <a:off x="322231" y="3320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9" name="Google Shape;699;p25"/>
          <p:cNvSpPr/>
          <p:nvPr/>
        </p:nvSpPr>
        <p:spPr>
          <a:xfrm flipH="1">
            <a:off x="11625400" y="6256833"/>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25"/>
          <p:cNvSpPr/>
          <p:nvPr/>
        </p:nvSpPr>
        <p:spPr>
          <a:xfrm flipH="1">
            <a:off x="10521233" y="454500"/>
            <a:ext cx="63200" cy="63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1" name="Google Shape;701;p25"/>
          <p:cNvSpPr/>
          <p:nvPr/>
        </p:nvSpPr>
        <p:spPr>
          <a:xfrm>
            <a:off x="503967" y="5156584"/>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2" name="Google Shape;702;p25"/>
          <p:cNvSpPr/>
          <p:nvPr/>
        </p:nvSpPr>
        <p:spPr>
          <a:xfrm>
            <a:off x="394733" y="5408751"/>
            <a:ext cx="329200" cy="32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03" name="Google Shape;703;p25"/>
          <p:cNvCxnSpPr/>
          <p:nvPr/>
        </p:nvCxnSpPr>
        <p:spPr>
          <a:xfrm rot="10800000">
            <a:off x="354500" y="882700"/>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704" name="Google Shape;704;p25"/>
          <p:cNvCxnSpPr/>
          <p:nvPr/>
        </p:nvCxnSpPr>
        <p:spPr>
          <a:xfrm rot="10800000">
            <a:off x="559333" y="-1716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05" name="Google Shape;705;p25"/>
          <p:cNvCxnSpPr/>
          <p:nvPr/>
        </p:nvCxnSpPr>
        <p:spPr>
          <a:xfrm rot="10800000">
            <a:off x="10553567" y="-936216"/>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06" name="Google Shape;706;p25"/>
          <p:cNvCxnSpPr/>
          <p:nvPr/>
        </p:nvCxnSpPr>
        <p:spPr>
          <a:xfrm rot="10800000">
            <a:off x="11721600" y="4886800"/>
            <a:ext cx="0" cy="1227600"/>
          </a:xfrm>
          <a:prstGeom prst="straightConnector1">
            <a:avLst/>
          </a:prstGeom>
          <a:noFill/>
          <a:ln w="9525" cap="flat" cmpd="sng">
            <a:solidFill>
              <a:schemeClr val="accent3"/>
            </a:solidFill>
            <a:prstDash val="dot"/>
            <a:round/>
            <a:headEnd type="none" w="med" len="med"/>
            <a:tailEnd type="none" w="med" len="med"/>
          </a:ln>
        </p:spPr>
      </p:cxnSp>
      <p:sp>
        <p:nvSpPr>
          <p:cNvPr id="707" name="Google Shape;707;p25"/>
          <p:cNvSpPr/>
          <p:nvPr/>
        </p:nvSpPr>
        <p:spPr>
          <a:xfrm flipH="1">
            <a:off x="11651267" y="6548300"/>
            <a:ext cx="140800" cy="14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8" name="Google Shape;708;p25"/>
          <p:cNvSpPr/>
          <p:nvPr/>
        </p:nvSpPr>
        <p:spPr>
          <a:xfrm flipH="1">
            <a:off x="11442308" y="36879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5"/>
          <p:cNvSpPr/>
          <p:nvPr/>
        </p:nvSpPr>
        <p:spPr>
          <a:xfrm flipH="1">
            <a:off x="11430933" y="34453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10" name="Google Shape;710;p25"/>
          <p:cNvCxnSpPr/>
          <p:nvPr/>
        </p:nvCxnSpPr>
        <p:spPr>
          <a:xfrm rot="10800000">
            <a:off x="11496167" y="2112751"/>
            <a:ext cx="0" cy="1220400"/>
          </a:xfrm>
          <a:prstGeom prst="straightConnector1">
            <a:avLst/>
          </a:prstGeom>
          <a:noFill/>
          <a:ln w="9525" cap="flat" cmpd="sng">
            <a:solidFill>
              <a:schemeClr val="accent3"/>
            </a:solidFill>
            <a:prstDash val="dot"/>
            <a:round/>
            <a:headEnd type="none" w="med" len="med"/>
            <a:tailEnd type="none" w="med" len="med"/>
          </a:ln>
        </p:spPr>
      </p:cxnSp>
      <p:sp>
        <p:nvSpPr>
          <p:cNvPr id="711" name="Google Shape;711;p25"/>
          <p:cNvSpPr/>
          <p:nvPr/>
        </p:nvSpPr>
        <p:spPr>
          <a:xfrm>
            <a:off x="981000" y="3143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12" name="Google Shape;712;p25"/>
          <p:cNvCxnSpPr/>
          <p:nvPr/>
        </p:nvCxnSpPr>
        <p:spPr>
          <a:xfrm rot="10800000">
            <a:off x="9859633" y="-558467"/>
            <a:ext cx="0" cy="1227600"/>
          </a:xfrm>
          <a:prstGeom prst="straightConnector1">
            <a:avLst/>
          </a:prstGeom>
          <a:noFill/>
          <a:ln w="9525" cap="flat" cmpd="sng">
            <a:solidFill>
              <a:schemeClr val="accent3"/>
            </a:solidFill>
            <a:prstDash val="dot"/>
            <a:round/>
            <a:headEnd type="none" w="med" len="med"/>
            <a:tailEnd type="none" w="med" len="med"/>
          </a:ln>
        </p:spPr>
      </p:cxnSp>
      <p:sp>
        <p:nvSpPr>
          <p:cNvPr id="713" name="Google Shape;713;p25"/>
          <p:cNvSpPr/>
          <p:nvPr/>
        </p:nvSpPr>
        <p:spPr>
          <a:xfrm flipH="1">
            <a:off x="11843307" y="2190828"/>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5"/>
          <p:cNvSpPr/>
          <p:nvPr/>
        </p:nvSpPr>
        <p:spPr>
          <a:xfrm flipH="1">
            <a:off x="11817800" y="1935816"/>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15" name="Google Shape;715;p25"/>
          <p:cNvCxnSpPr/>
          <p:nvPr/>
        </p:nvCxnSpPr>
        <p:spPr>
          <a:xfrm rot="10800000">
            <a:off x="11909900" y="587251"/>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16" name="Google Shape;716;p25"/>
          <p:cNvCxnSpPr/>
          <p:nvPr/>
        </p:nvCxnSpPr>
        <p:spPr>
          <a:xfrm rot="10800000">
            <a:off x="9260967" y="6264767"/>
            <a:ext cx="0" cy="1220400"/>
          </a:xfrm>
          <a:prstGeom prst="straightConnector1">
            <a:avLst/>
          </a:prstGeom>
          <a:noFill/>
          <a:ln w="9525" cap="flat" cmpd="sng">
            <a:solidFill>
              <a:schemeClr val="accent3"/>
            </a:solidFill>
            <a:prstDash val="dot"/>
            <a:round/>
            <a:headEnd type="none" w="med" len="med"/>
            <a:tailEnd type="none" w="med" len="med"/>
          </a:ln>
        </p:spPr>
      </p:cxnSp>
      <p:sp>
        <p:nvSpPr>
          <p:cNvPr id="717" name="Google Shape;717;p25"/>
          <p:cNvSpPr/>
          <p:nvPr/>
        </p:nvSpPr>
        <p:spPr>
          <a:xfrm flipH="1">
            <a:off x="9729167"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18" name="Google Shape;718;p25"/>
          <p:cNvCxnSpPr/>
          <p:nvPr/>
        </p:nvCxnSpPr>
        <p:spPr>
          <a:xfrm rot="10800000">
            <a:off x="1268351"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19" name="Google Shape;719;p25"/>
          <p:cNvCxnSpPr/>
          <p:nvPr/>
        </p:nvCxnSpPr>
        <p:spPr>
          <a:xfrm rot="10800000">
            <a:off x="2014051"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720" name="Google Shape;720;p25"/>
          <p:cNvSpPr/>
          <p:nvPr/>
        </p:nvSpPr>
        <p:spPr>
          <a:xfrm flipH="1">
            <a:off x="10526115" y="6250421"/>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1" name="Google Shape;721;p25"/>
          <p:cNvSpPr/>
          <p:nvPr/>
        </p:nvSpPr>
        <p:spPr>
          <a:xfrm flipH="1">
            <a:off x="10433467" y="6447289"/>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2" name="Google Shape;722;p25"/>
          <p:cNvSpPr/>
          <p:nvPr/>
        </p:nvSpPr>
        <p:spPr>
          <a:xfrm>
            <a:off x="11561319" y="284184"/>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3" name="Google Shape;723;p25"/>
          <p:cNvSpPr/>
          <p:nvPr/>
        </p:nvSpPr>
        <p:spPr>
          <a:xfrm>
            <a:off x="11468367" y="49877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4" name="Google Shape;724;p25"/>
          <p:cNvSpPr/>
          <p:nvPr/>
        </p:nvSpPr>
        <p:spPr>
          <a:xfrm>
            <a:off x="526377" y="3789899"/>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5" name="Google Shape;725;p25"/>
          <p:cNvSpPr/>
          <p:nvPr/>
        </p:nvSpPr>
        <p:spPr>
          <a:xfrm>
            <a:off x="461133" y="3940540"/>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6" name="Google Shape;726;p25"/>
          <p:cNvSpPr/>
          <p:nvPr/>
        </p:nvSpPr>
        <p:spPr>
          <a:xfrm flipH="1">
            <a:off x="2331500"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7" name="Google Shape;727;p25"/>
          <p:cNvSpPr/>
          <p:nvPr/>
        </p:nvSpPr>
        <p:spPr>
          <a:xfrm flipH="1">
            <a:off x="1607756" y="6268948"/>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8" name="Google Shape;728;p25"/>
          <p:cNvSpPr/>
          <p:nvPr/>
        </p:nvSpPr>
        <p:spPr>
          <a:xfrm flipH="1">
            <a:off x="1543000" y="6419589"/>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29" name="Google Shape;729;p25"/>
          <p:cNvCxnSpPr/>
          <p:nvPr/>
        </p:nvCxnSpPr>
        <p:spPr>
          <a:xfrm rot="10800000">
            <a:off x="1433300" y="-558467"/>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730" name="Google Shape;730;p25"/>
          <p:cNvCxnSpPr/>
          <p:nvPr/>
        </p:nvCxnSpPr>
        <p:spPr>
          <a:xfrm rot="10800000">
            <a:off x="5659700" y="-802500"/>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731" name="Google Shape;731;p25"/>
          <p:cNvCxnSpPr/>
          <p:nvPr/>
        </p:nvCxnSpPr>
        <p:spPr>
          <a:xfrm rot="10800000">
            <a:off x="7132100" y="-558467"/>
            <a:ext cx="0" cy="12276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2584661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732"/>
        <p:cNvGrpSpPr/>
        <p:nvPr/>
      </p:nvGrpSpPr>
      <p:grpSpPr>
        <a:xfrm>
          <a:off x="0" y="0"/>
          <a:ext cx="0" cy="0"/>
          <a:chOff x="0" y="0"/>
          <a:chExt cx="0" cy="0"/>
        </a:xfrm>
      </p:grpSpPr>
      <p:sp>
        <p:nvSpPr>
          <p:cNvPr id="733" name="Google Shape;733;p26"/>
          <p:cNvSpPr txBox="1">
            <a:spLocks noGrp="1"/>
          </p:cNvSpPr>
          <p:nvPr>
            <p:ph type="title"/>
          </p:nvPr>
        </p:nvSpPr>
        <p:spPr>
          <a:xfrm>
            <a:off x="2528300" y="2059895"/>
            <a:ext cx="2454800" cy="1328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734" name="Google Shape;734;p26"/>
          <p:cNvSpPr txBox="1">
            <a:spLocks noGrp="1"/>
          </p:cNvSpPr>
          <p:nvPr>
            <p:ph type="subTitle" idx="1"/>
          </p:nvPr>
        </p:nvSpPr>
        <p:spPr>
          <a:xfrm>
            <a:off x="1448167" y="3470784"/>
            <a:ext cx="3534800" cy="132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735" name="Google Shape;735;p26"/>
          <p:cNvSpPr/>
          <p:nvPr/>
        </p:nvSpPr>
        <p:spPr>
          <a:xfrm>
            <a:off x="11847099" y="2819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6" name="Google Shape;736;p26"/>
          <p:cNvSpPr/>
          <p:nvPr/>
        </p:nvSpPr>
        <p:spPr>
          <a:xfrm>
            <a:off x="11817400" y="3040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7" name="Google Shape;737;p26"/>
          <p:cNvSpPr/>
          <p:nvPr/>
        </p:nvSpPr>
        <p:spPr>
          <a:xfrm>
            <a:off x="11870603" y="3320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8" name="Google Shape;738;p26"/>
          <p:cNvSpPr/>
          <p:nvPr/>
        </p:nvSpPr>
        <p:spPr>
          <a:xfrm>
            <a:off x="439433" y="6256833"/>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9" name="Google Shape;739;p26"/>
          <p:cNvSpPr/>
          <p:nvPr/>
        </p:nvSpPr>
        <p:spPr>
          <a:xfrm>
            <a:off x="1672800" y="454500"/>
            <a:ext cx="63200" cy="63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0" name="Google Shape;740;p26"/>
          <p:cNvSpPr/>
          <p:nvPr/>
        </p:nvSpPr>
        <p:spPr>
          <a:xfrm flipH="1">
            <a:off x="11642467" y="5156584"/>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1" name="Google Shape;741;p26"/>
          <p:cNvSpPr/>
          <p:nvPr/>
        </p:nvSpPr>
        <p:spPr>
          <a:xfrm flipH="1">
            <a:off x="11533300" y="5408751"/>
            <a:ext cx="329200" cy="32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42" name="Google Shape;742;p26"/>
          <p:cNvCxnSpPr/>
          <p:nvPr/>
        </p:nvCxnSpPr>
        <p:spPr>
          <a:xfrm rot="10800000">
            <a:off x="11902733" y="882700"/>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743" name="Google Shape;743;p26"/>
          <p:cNvCxnSpPr/>
          <p:nvPr/>
        </p:nvCxnSpPr>
        <p:spPr>
          <a:xfrm rot="10800000">
            <a:off x="11697900" y="-1716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44" name="Google Shape;744;p26"/>
          <p:cNvCxnSpPr/>
          <p:nvPr/>
        </p:nvCxnSpPr>
        <p:spPr>
          <a:xfrm rot="10800000">
            <a:off x="1703667" y="-936216"/>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45" name="Google Shape;745;p26"/>
          <p:cNvCxnSpPr/>
          <p:nvPr/>
        </p:nvCxnSpPr>
        <p:spPr>
          <a:xfrm rot="10800000">
            <a:off x="535633" y="4886800"/>
            <a:ext cx="0" cy="1227600"/>
          </a:xfrm>
          <a:prstGeom prst="straightConnector1">
            <a:avLst/>
          </a:prstGeom>
          <a:noFill/>
          <a:ln w="9525" cap="flat" cmpd="sng">
            <a:solidFill>
              <a:schemeClr val="accent3"/>
            </a:solidFill>
            <a:prstDash val="dot"/>
            <a:round/>
            <a:headEnd type="none" w="med" len="med"/>
            <a:tailEnd type="none" w="med" len="med"/>
          </a:ln>
        </p:spPr>
      </p:cxnSp>
      <p:sp>
        <p:nvSpPr>
          <p:cNvPr id="746" name="Google Shape;746;p26"/>
          <p:cNvSpPr/>
          <p:nvPr/>
        </p:nvSpPr>
        <p:spPr>
          <a:xfrm>
            <a:off x="465167" y="6548300"/>
            <a:ext cx="140800" cy="14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7" name="Google Shape;747;p26"/>
          <p:cNvSpPr/>
          <p:nvPr/>
        </p:nvSpPr>
        <p:spPr>
          <a:xfrm>
            <a:off x="707325" y="36879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8" name="Google Shape;748;p26"/>
          <p:cNvSpPr/>
          <p:nvPr/>
        </p:nvSpPr>
        <p:spPr>
          <a:xfrm>
            <a:off x="695900" y="34453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49" name="Google Shape;749;p26"/>
          <p:cNvCxnSpPr/>
          <p:nvPr/>
        </p:nvCxnSpPr>
        <p:spPr>
          <a:xfrm rot="10800000">
            <a:off x="761067" y="2112751"/>
            <a:ext cx="0" cy="1220400"/>
          </a:xfrm>
          <a:prstGeom prst="straightConnector1">
            <a:avLst/>
          </a:prstGeom>
          <a:noFill/>
          <a:ln w="9525" cap="flat" cmpd="sng">
            <a:solidFill>
              <a:schemeClr val="accent3"/>
            </a:solidFill>
            <a:prstDash val="dot"/>
            <a:round/>
            <a:headEnd type="none" w="med" len="med"/>
            <a:tailEnd type="none" w="med" len="med"/>
          </a:ln>
        </p:spPr>
      </p:cxnSp>
      <p:sp>
        <p:nvSpPr>
          <p:cNvPr id="750" name="Google Shape;750;p26"/>
          <p:cNvSpPr/>
          <p:nvPr/>
        </p:nvSpPr>
        <p:spPr>
          <a:xfrm flipH="1">
            <a:off x="11165433" y="3143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51" name="Google Shape;751;p26"/>
          <p:cNvCxnSpPr/>
          <p:nvPr/>
        </p:nvCxnSpPr>
        <p:spPr>
          <a:xfrm rot="10800000">
            <a:off x="2397600" y="-558467"/>
            <a:ext cx="0" cy="1227600"/>
          </a:xfrm>
          <a:prstGeom prst="straightConnector1">
            <a:avLst/>
          </a:prstGeom>
          <a:noFill/>
          <a:ln w="9525" cap="flat" cmpd="sng">
            <a:solidFill>
              <a:schemeClr val="accent3"/>
            </a:solidFill>
            <a:prstDash val="dot"/>
            <a:round/>
            <a:headEnd type="none" w="med" len="med"/>
            <a:tailEnd type="none" w="med" len="med"/>
          </a:ln>
        </p:spPr>
      </p:cxnSp>
      <p:sp>
        <p:nvSpPr>
          <p:cNvPr id="752" name="Google Shape;752;p26"/>
          <p:cNvSpPr/>
          <p:nvPr/>
        </p:nvSpPr>
        <p:spPr>
          <a:xfrm>
            <a:off x="294327" y="2190828"/>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3" name="Google Shape;753;p26"/>
          <p:cNvSpPr/>
          <p:nvPr/>
        </p:nvSpPr>
        <p:spPr>
          <a:xfrm>
            <a:off x="269033" y="1935816"/>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54" name="Google Shape;754;p26"/>
          <p:cNvCxnSpPr/>
          <p:nvPr/>
        </p:nvCxnSpPr>
        <p:spPr>
          <a:xfrm rot="10800000">
            <a:off x="347333" y="587251"/>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55" name="Google Shape;755;p26"/>
          <p:cNvCxnSpPr/>
          <p:nvPr/>
        </p:nvCxnSpPr>
        <p:spPr>
          <a:xfrm rot="10800000">
            <a:off x="2996267" y="6264767"/>
            <a:ext cx="0" cy="1220400"/>
          </a:xfrm>
          <a:prstGeom prst="straightConnector1">
            <a:avLst/>
          </a:prstGeom>
          <a:noFill/>
          <a:ln w="9525" cap="flat" cmpd="sng">
            <a:solidFill>
              <a:schemeClr val="accent3"/>
            </a:solidFill>
            <a:prstDash val="dot"/>
            <a:round/>
            <a:headEnd type="none" w="med" len="med"/>
            <a:tailEnd type="none" w="med" len="med"/>
          </a:ln>
        </p:spPr>
      </p:cxnSp>
      <p:sp>
        <p:nvSpPr>
          <p:cNvPr id="756" name="Google Shape;756;p26"/>
          <p:cNvSpPr/>
          <p:nvPr/>
        </p:nvSpPr>
        <p:spPr>
          <a:xfrm>
            <a:off x="2417267"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57" name="Google Shape;757;p26"/>
          <p:cNvCxnSpPr/>
          <p:nvPr/>
        </p:nvCxnSpPr>
        <p:spPr>
          <a:xfrm rot="10800000">
            <a:off x="10988884"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58" name="Google Shape;758;p26"/>
          <p:cNvCxnSpPr/>
          <p:nvPr/>
        </p:nvCxnSpPr>
        <p:spPr>
          <a:xfrm rot="10800000">
            <a:off x="10243184"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759" name="Google Shape;759;p26"/>
          <p:cNvSpPr/>
          <p:nvPr/>
        </p:nvSpPr>
        <p:spPr>
          <a:xfrm>
            <a:off x="1636719" y="6250421"/>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0" name="Google Shape;760;p26"/>
          <p:cNvSpPr/>
          <p:nvPr/>
        </p:nvSpPr>
        <p:spPr>
          <a:xfrm>
            <a:off x="1543767" y="6447289"/>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1" name="Google Shape;761;p26"/>
          <p:cNvSpPr/>
          <p:nvPr/>
        </p:nvSpPr>
        <p:spPr>
          <a:xfrm flipH="1">
            <a:off x="601515" y="284184"/>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2" name="Google Shape;762;p26"/>
          <p:cNvSpPr/>
          <p:nvPr/>
        </p:nvSpPr>
        <p:spPr>
          <a:xfrm flipH="1">
            <a:off x="508867" y="49877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3" name="Google Shape;763;p26"/>
          <p:cNvSpPr/>
          <p:nvPr/>
        </p:nvSpPr>
        <p:spPr>
          <a:xfrm flipH="1">
            <a:off x="11340989" y="1353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4" name="Google Shape;764;p26"/>
          <p:cNvSpPr/>
          <p:nvPr/>
        </p:nvSpPr>
        <p:spPr>
          <a:xfrm flipH="1">
            <a:off x="11276233" y="1503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5" name="Google Shape;765;p26"/>
          <p:cNvSpPr/>
          <p:nvPr/>
        </p:nvSpPr>
        <p:spPr>
          <a:xfrm>
            <a:off x="9814933"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6" name="Google Shape;766;p26"/>
          <p:cNvSpPr/>
          <p:nvPr/>
        </p:nvSpPr>
        <p:spPr>
          <a:xfrm>
            <a:off x="10583077" y="6268948"/>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7" name="Google Shape;767;p26"/>
          <p:cNvSpPr/>
          <p:nvPr/>
        </p:nvSpPr>
        <p:spPr>
          <a:xfrm>
            <a:off x="10517833" y="6419589"/>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68" name="Google Shape;768;p26"/>
          <p:cNvCxnSpPr/>
          <p:nvPr/>
        </p:nvCxnSpPr>
        <p:spPr>
          <a:xfrm rot="10800000">
            <a:off x="10823933" y="-558467"/>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769" name="Google Shape;769;p26"/>
          <p:cNvCxnSpPr/>
          <p:nvPr/>
        </p:nvCxnSpPr>
        <p:spPr>
          <a:xfrm rot="10800000">
            <a:off x="6597533" y="-802500"/>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770" name="Google Shape;770;p26"/>
          <p:cNvCxnSpPr/>
          <p:nvPr/>
        </p:nvCxnSpPr>
        <p:spPr>
          <a:xfrm rot="10800000">
            <a:off x="5125133" y="-558467"/>
            <a:ext cx="0" cy="12276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24794378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771"/>
        <p:cNvGrpSpPr/>
        <p:nvPr/>
      </p:nvGrpSpPr>
      <p:grpSpPr>
        <a:xfrm>
          <a:off x="0" y="0"/>
          <a:ext cx="0" cy="0"/>
          <a:chOff x="0" y="0"/>
          <a:chExt cx="0" cy="0"/>
        </a:xfrm>
      </p:grpSpPr>
      <p:sp>
        <p:nvSpPr>
          <p:cNvPr id="772" name="Google Shape;772;p27"/>
          <p:cNvSpPr txBox="1">
            <a:spLocks noGrp="1"/>
          </p:cNvSpPr>
          <p:nvPr>
            <p:ph type="title"/>
          </p:nvPr>
        </p:nvSpPr>
        <p:spPr>
          <a:xfrm>
            <a:off x="7132133" y="2088591"/>
            <a:ext cx="2262800" cy="1324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773" name="Google Shape;773;p27"/>
          <p:cNvSpPr txBox="1">
            <a:spLocks noGrp="1"/>
          </p:cNvSpPr>
          <p:nvPr>
            <p:ph type="subTitle" idx="1"/>
          </p:nvPr>
        </p:nvSpPr>
        <p:spPr>
          <a:xfrm>
            <a:off x="7132133" y="3495800"/>
            <a:ext cx="3334400" cy="12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774" name="Google Shape;774;p27"/>
          <p:cNvSpPr/>
          <p:nvPr/>
        </p:nvSpPr>
        <p:spPr>
          <a:xfrm flipH="1">
            <a:off x="11613768" y="29346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5" name="Google Shape;775;p27"/>
          <p:cNvSpPr/>
          <p:nvPr/>
        </p:nvSpPr>
        <p:spPr>
          <a:xfrm flipH="1">
            <a:off x="11583867" y="31556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6" name="Google Shape;776;p27"/>
          <p:cNvSpPr/>
          <p:nvPr/>
        </p:nvSpPr>
        <p:spPr>
          <a:xfrm flipH="1">
            <a:off x="11637064" y="34361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7" name="Google Shape;777;p27"/>
          <p:cNvSpPr/>
          <p:nvPr/>
        </p:nvSpPr>
        <p:spPr>
          <a:xfrm flipH="1">
            <a:off x="11625400" y="6256833"/>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8" name="Google Shape;778;p27"/>
          <p:cNvSpPr/>
          <p:nvPr/>
        </p:nvSpPr>
        <p:spPr>
          <a:xfrm flipH="1">
            <a:off x="10521233" y="454500"/>
            <a:ext cx="63200" cy="63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9" name="Google Shape;779;p27"/>
          <p:cNvSpPr/>
          <p:nvPr/>
        </p:nvSpPr>
        <p:spPr>
          <a:xfrm>
            <a:off x="503967" y="5156584"/>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0" name="Google Shape;780;p27"/>
          <p:cNvSpPr/>
          <p:nvPr/>
        </p:nvSpPr>
        <p:spPr>
          <a:xfrm>
            <a:off x="394733" y="5408751"/>
            <a:ext cx="329200" cy="32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81" name="Google Shape;781;p27"/>
          <p:cNvCxnSpPr/>
          <p:nvPr/>
        </p:nvCxnSpPr>
        <p:spPr>
          <a:xfrm rot="10800000">
            <a:off x="11669333" y="997900"/>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782" name="Google Shape;782;p27"/>
          <p:cNvCxnSpPr/>
          <p:nvPr/>
        </p:nvCxnSpPr>
        <p:spPr>
          <a:xfrm rot="10800000">
            <a:off x="11874167" y="-564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83" name="Google Shape;783;p27"/>
          <p:cNvCxnSpPr/>
          <p:nvPr/>
        </p:nvCxnSpPr>
        <p:spPr>
          <a:xfrm rot="10800000">
            <a:off x="10553567" y="-936216"/>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84" name="Google Shape;784;p27"/>
          <p:cNvCxnSpPr/>
          <p:nvPr/>
        </p:nvCxnSpPr>
        <p:spPr>
          <a:xfrm rot="10800000">
            <a:off x="11721600" y="4886800"/>
            <a:ext cx="0" cy="1227600"/>
          </a:xfrm>
          <a:prstGeom prst="straightConnector1">
            <a:avLst/>
          </a:prstGeom>
          <a:noFill/>
          <a:ln w="9525" cap="flat" cmpd="sng">
            <a:solidFill>
              <a:schemeClr val="accent3"/>
            </a:solidFill>
            <a:prstDash val="dot"/>
            <a:round/>
            <a:headEnd type="none" w="med" len="med"/>
            <a:tailEnd type="none" w="med" len="med"/>
          </a:ln>
        </p:spPr>
      </p:cxnSp>
      <p:sp>
        <p:nvSpPr>
          <p:cNvPr id="785" name="Google Shape;785;p27"/>
          <p:cNvSpPr/>
          <p:nvPr/>
        </p:nvSpPr>
        <p:spPr>
          <a:xfrm flipH="1">
            <a:off x="11651267" y="6548300"/>
            <a:ext cx="140800" cy="14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6" name="Google Shape;786;p27"/>
          <p:cNvSpPr/>
          <p:nvPr/>
        </p:nvSpPr>
        <p:spPr>
          <a:xfrm flipH="1">
            <a:off x="219941" y="36879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7" name="Google Shape;787;p27"/>
          <p:cNvSpPr/>
          <p:nvPr/>
        </p:nvSpPr>
        <p:spPr>
          <a:xfrm flipH="1">
            <a:off x="208567" y="34453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88" name="Google Shape;788;p27"/>
          <p:cNvCxnSpPr/>
          <p:nvPr/>
        </p:nvCxnSpPr>
        <p:spPr>
          <a:xfrm rot="10800000">
            <a:off x="273800" y="2112751"/>
            <a:ext cx="0" cy="1220400"/>
          </a:xfrm>
          <a:prstGeom prst="straightConnector1">
            <a:avLst/>
          </a:prstGeom>
          <a:noFill/>
          <a:ln w="9525" cap="flat" cmpd="sng">
            <a:solidFill>
              <a:schemeClr val="accent3"/>
            </a:solidFill>
            <a:prstDash val="dot"/>
            <a:round/>
            <a:headEnd type="none" w="med" len="med"/>
            <a:tailEnd type="none" w="med" len="med"/>
          </a:ln>
        </p:spPr>
      </p:cxnSp>
      <p:sp>
        <p:nvSpPr>
          <p:cNvPr id="789" name="Google Shape;789;p27"/>
          <p:cNvSpPr/>
          <p:nvPr/>
        </p:nvSpPr>
        <p:spPr>
          <a:xfrm>
            <a:off x="981000" y="3143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90" name="Google Shape;790;p27"/>
          <p:cNvCxnSpPr/>
          <p:nvPr/>
        </p:nvCxnSpPr>
        <p:spPr>
          <a:xfrm rot="10800000">
            <a:off x="9859633" y="-558467"/>
            <a:ext cx="0" cy="1227600"/>
          </a:xfrm>
          <a:prstGeom prst="straightConnector1">
            <a:avLst/>
          </a:prstGeom>
          <a:noFill/>
          <a:ln w="9525" cap="flat" cmpd="sng">
            <a:solidFill>
              <a:schemeClr val="accent3"/>
            </a:solidFill>
            <a:prstDash val="dot"/>
            <a:round/>
            <a:headEnd type="none" w="med" len="med"/>
            <a:tailEnd type="none" w="med" len="med"/>
          </a:ln>
        </p:spPr>
      </p:cxnSp>
      <p:sp>
        <p:nvSpPr>
          <p:cNvPr id="791" name="Google Shape;791;p27"/>
          <p:cNvSpPr/>
          <p:nvPr/>
        </p:nvSpPr>
        <p:spPr>
          <a:xfrm flipH="1">
            <a:off x="620940" y="2190828"/>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2" name="Google Shape;792;p27"/>
          <p:cNvSpPr/>
          <p:nvPr/>
        </p:nvSpPr>
        <p:spPr>
          <a:xfrm flipH="1">
            <a:off x="595433" y="1935816"/>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93" name="Google Shape;793;p27"/>
          <p:cNvCxnSpPr/>
          <p:nvPr/>
        </p:nvCxnSpPr>
        <p:spPr>
          <a:xfrm rot="10800000">
            <a:off x="687533" y="587251"/>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94" name="Google Shape;794;p27"/>
          <p:cNvCxnSpPr/>
          <p:nvPr/>
        </p:nvCxnSpPr>
        <p:spPr>
          <a:xfrm rot="10800000">
            <a:off x="3138400" y="-506033"/>
            <a:ext cx="0" cy="1220400"/>
          </a:xfrm>
          <a:prstGeom prst="straightConnector1">
            <a:avLst/>
          </a:prstGeom>
          <a:noFill/>
          <a:ln w="9525" cap="flat" cmpd="sng">
            <a:solidFill>
              <a:schemeClr val="accent3"/>
            </a:solidFill>
            <a:prstDash val="dot"/>
            <a:round/>
            <a:headEnd type="none" w="med" len="med"/>
            <a:tailEnd type="none" w="med" len="med"/>
          </a:ln>
        </p:spPr>
      </p:cxnSp>
      <p:sp>
        <p:nvSpPr>
          <p:cNvPr id="795" name="Google Shape;795;p27"/>
          <p:cNvSpPr/>
          <p:nvPr/>
        </p:nvSpPr>
        <p:spPr>
          <a:xfrm flipH="1">
            <a:off x="3606600" y="2400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96" name="Google Shape;796;p27"/>
          <p:cNvCxnSpPr/>
          <p:nvPr/>
        </p:nvCxnSpPr>
        <p:spPr>
          <a:xfrm rot="10800000">
            <a:off x="1268351"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97" name="Google Shape;797;p27"/>
          <p:cNvCxnSpPr/>
          <p:nvPr/>
        </p:nvCxnSpPr>
        <p:spPr>
          <a:xfrm rot="10800000">
            <a:off x="2014051"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798" name="Google Shape;798;p27"/>
          <p:cNvSpPr/>
          <p:nvPr/>
        </p:nvSpPr>
        <p:spPr>
          <a:xfrm flipH="1">
            <a:off x="4403548" y="56955"/>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9" name="Google Shape;799;p27"/>
          <p:cNvSpPr/>
          <p:nvPr/>
        </p:nvSpPr>
        <p:spPr>
          <a:xfrm flipH="1">
            <a:off x="4310900" y="25382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27"/>
          <p:cNvSpPr/>
          <p:nvPr/>
        </p:nvSpPr>
        <p:spPr>
          <a:xfrm>
            <a:off x="338952" y="284184"/>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27"/>
          <p:cNvSpPr/>
          <p:nvPr/>
        </p:nvSpPr>
        <p:spPr>
          <a:xfrm>
            <a:off x="246000" y="49877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2" name="Google Shape;802;p27"/>
          <p:cNvSpPr/>
          <p:nvPr/>
        </p:nvSpPr>
        <p:spPr>
          <a:xfrm>
            <a:off x="11841211" y="3905099"/>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3" name="Google Shape;803;p27"/>
          <p:cNvSpPr/>
          <p:nvPr/>
        </p:nvSpPr>
        <p:spPr>
          <a:xfrm>
            <a:off x="11775967" y="4055740"/>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4" name="Google Shape;804;p27"/>
          <p:cNvSpPr/>
          <p:nvPr/>
        </p:nvSpPr>
        <p:spPr>
          <a:xfrm flipH="1">
            <a:off x="2331500"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5" name="Google Shape;805;p27"/>
          <p:cNvSpPr/>
          <p:nvPr/>
        </p:nvSpPr>
        <p:spPr>
          <a:xfrm flipH="1">
            <a:off x="1607756" y="6268948"/>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6" name="Google Shape;806;p27"/>
          <p:cNvSpPr/>
          <p:nvPr/>
        </p:nvSpPr>
        <p:spPr>
          <a:xfrm flipH="1">
            <a:off x="1543000" y="6419589"/>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07" name="Google Shape;807;p27"/>
          <p:cNvCxnSpPr/>
          <p:nvPr/>
        </p:nvCxnSpPr>
        <p:spPr>
          <a:xfrm rot="10800000">
            <a:off x="1433300" y="-558467"/>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808" name="Google Shape;808;p27"/>
          <p:cNvCxnSpPr/>
          <p:nvPr/>
        </p:nvCxnSpPr>
        <p:spPr>
          <a:xfrm rot="10800000">
            <a:off x="5659700" y="-802500"/>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809" name="Google Shape;809;p27"/>
          <p:cNvCxnSpPr/>
          <p:nvPr/>
        </p:nvCxnSpPr>
        <p:spPr>
          <a:xfrm rot="10800000">
            <a:off x="7132100" y="6256833"/>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810" name="Google Shape;810;p27"/>
          <p:cNvCxnSpPr/>
          <p:nvPr/>
        </p:nvCxnSpPr>
        <p:spPr>
          <a:xfrm rot="10800000">
            <a:off x="10717967" y="64951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811" name="Google Shape;811;p27"/>
          <p:cNvCxnSpPr/>
          <p:nvPr/>
        </p:nvCxnSpPr>
        <p:spPr>
          <a:xfrm rot="10800000">
            <a:off x="9236867" y="6137833"/>
            <a:ext cx="0" cy="1220400"/>
          </a:xfrm>
          <a:prstGeom prst="straightConnector1">
            <a:avLst/>
          </a:prstGeom>
          <a:noFill/>
          <a:ln w="9525" cap="flat" cmpd="sng">
            <a:solidFill>
              <a:schemeClr val="accent3"/>
            </a:solidFill>
            <a:prstDash val="dot"/>
            <a:round/>
            <a:headEnd type="none" w="med" len="med"/>
            <a:tailEnd type="none" w="med" len="med"/>
          </a:ln>
        </p:spPr>
      </p:cxnSp>
      <p:sp>
        <p:nvSpPr>
          <p:cNvPr id="812" name="Google Shape;812;p27"/>
          <p:cNvSpPr/>
          <p:nvPr/>
        </p:nvSpPr>
        <p:spPr>
          <a:xfrm>
            <a:off x="8808617" y="64334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3" name="Google Shape;813;p27"/>
          <p:cNvSpPr/>
          <p:nvPr/>
        </p:nvSpPr>
        <p:spPr>
          <a:xfrm>
            <a:off x="10312160" y="6268948"/>
            <a:ext cx="66400" cy="66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4" name="Google Shape;814;p27"/>
          <p:cNvSpPr/>
          <p:nvPr/>
        </p:nvSpPr>
        <p:spPr>
          <a:xfrm>
            <a:off x="10246917" y="6419589"/>
            <a:ext cx="196400" cy="196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155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815"/>
        <p:cNvGrpSpPr/>
        <p:nvPr/>
      </p:nvGrpSpPr>
      <p:grpSpPr>
        <a:xfrm>
          <a:off x="0" y="0"/>
          <a:ext cx="0" cy="0"/>
          <a:chOff x="0" y="0"/>
          <a:chExt cx="0" cy="0"/>
        </a:xfrm>
      </p:grpSpPr>
      <p:sp>
        <p:nvSpPr>
          <p:cNvPr id="816" name="Google Shape;816;p28"/>
          <p:cNvSpPr/>
          <p:nvPr/>
        </p:nvSpPr>
        <p:spPr>
          <a:xfrm flipH="1">
            <a:off x="240967" y="2311167"/>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7" name="Google Shape;817;p28"/>
          <p:cNvSpPr/>
          <p:nvPr/>
        </p:nvSpPr>
        <p:spPr>
          <a:xfrm flipH="1">
            <a:off x="189867" y="2692867"/>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8" name="Google Shape;818;p28"/>
          <p:cNvSpPr/>
          <p:nvPr/>
        </p:nvSpPr>
        <p:spPr>
          <a:xfrm flipH="1">
            <a:off x="281567" y="317736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9" name="Google Shape;819;p28"/>
          <p:cNvSpPr/>
          <p:nvPr/>
        </p:nvSpPr>
        <p:spPr>
          <a:xfrm flipH="1">
            <a:off x="11545167" y="5870433"/>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0" name="Google Shape;820;p28"/>
          <p:cNvSpPr/>
          <p:nvPr/>
        </p:nvSpPr>
        <p:spPr>
          <a:xfrm flipH="1">
            <a:off x="7223000" y="479433"/>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1" name="Google Shape;821;p28"/>
          <p:cNvSpPr/>
          <p:nvPr/>
        </p:nvSpPr>
        <p:spPr>
          <a:xfrm flipH="1">
            <a:off x="4454100" y="6197300"/>
            <a:ext cx="200000" cy="200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28"/>
          <p:cNvSpPr/>
          <p:nvPr/>
        </p:nvSpPr>
        <p:spPr>
          <a:xfrm>
            <a:off x="10997967" y="3131684"/>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23" name="Google Shape;823;p28"/>
          <p:cNvCxnSpPr/>
          <p:nvPr/>
        </p:nvCxnSpPr>
        <p:spPr>
          <a:xfrm rot="10800000">
            <a:off x="337267" y="-11333"/>
            <a:ext cx="0" cy="2133200"/>
          </a:xfrm>
          <a:prstGeom prst="straightConnector1">
            <a:avLst/>
          </a:prstGeom>
          <a:noFill/>
          <a:ln w="9525" cap="flat" cmpd="sng">
            <a:solidFill>
              <a:schemeClr val="accent3"/>
            </a:solidFill>
            <a:prstDash val="dot"/>
            <a:round/>
            <a:headEnd type="none" w="med" len="med"/>
            <a:tailEnd type="none" w="med" len="med"/>
          </a:ln>
        </p:spPr>
      </p:cxnSp>
      <p:cxnSp>
        <p:nvCxnSpPr>
          <p:cNvPr id="824" name="Google Shape;824;p28"/>
          <p:cNvCxnSpPr/>
          <p:nvPr/>
        </p:nvCxnSpPr>
        <p:spPr>
          <a:xfrm rot="10800000">
            <a:off x="950800" y="4422633"/>
            <a:ext cx="0" cy="584000"/>
          </a:xfrm>
          <a:prstGeom prst="straightConnector1">
            <a:avLst/>
          </a:prstGeom>
          <a:noFill/>
          <a:ln w="9525" cap="flat" cmpd="sng">
            <a:solidFill>
              <a:schemeClr val="accent3"/>
            </a:solidFill>
            <a:prstDash val="dot"/>
            <a:round/>
            <a:headEnd type="none" w="med" len="med"/>
            <a:tailEnd type="none" w="med" len="med"/>
          </a:ln>
        </p:spPr>
      </p:cxnSp>
      <p:cxnSp>
        <p:nvCxnSpPr>
          <p:cNvPr id="825" name="Google Shape;825;p28"/>
          <p:cNvCxnSpPr/>
          <p:nvPr/>
        </p:nvCxnSpPr>
        <p:spPr>
          <a:xfrm rot="10800000">
            <a:off x="1245867" y="-3543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826" name="Google Shape;826;p28"/>
          <p:cNvCxnSpPr/>
          <p:nvPr/>
        </p:nvCxnSpPr>
        <p:spPr>
          <a:xfrm rot="10800000">
            <a:off x="7323767" y="-8429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827" name="Google Shape;827;p28"/>
          <p:cNvCxnSpPr/>
          <p:nvPr/>
        </p:nvCxnSpPr>
        <p:spPr>
          <a:xfrm rot="10800000">
            <a:off x="9329733" y="-311867"/>
            <a:ext cx="0" cy="2471600"/>
          </a:xfrm>
          <a:prstGeom prst="straightConnector1">
            <a:avLst/>
          </a:prstGeom>
          <a:noFill/>
          <a:ln w="9525" cap="flat" cmpd="sng">
            <a:solidFill>
              <a:schemeClr val="accent3"/>
            </a:solidFill>
            <a:prstDash val="dot"/>
            <a:round/>
            <a:headEnd type="none" w="med" len="med"/>
            <a:tailEnd type="none" w="med" len="med"/>
          </a:ln>
        </p:spPr>
      </p:cxnSp>
      <p:cxnSp>
        <p:nvCxnSpPr>
          <p:cNvPr id="828" name="Google Shape;828;p28"/>
          <p:cNvCxnSpPr/>
          <p:nvPr/>
        </p:nvCxnSpPr>
        <p:spPr>
          <a:xfrm rot="10800000">
            <a:off x="11641367" y="3633200"/>
            <a:ext cx="0" cy="2094800"/>
          </a:xfrm>
          <a:prstGeom prst="straightConnector1">
            <a:avLst/>
          </a:prstGeom>
          <a:noFill/>
          <a:ln w="9525" cap="flat" cmpd="sng">
            <a:solidFill>
              <a:schemeClr val="accent3"/>
            </a:solidFill>
            <a:prstDash val="dot"/>
            <a:round/>
            <a:headEnd type="none" w="med" len="med"/>
            <a:tailEnd type="none" w="med" len="med"/>
          </a:ln>
        </p:spPr>
      </p:cxnSp>
      <p:sp>
        <p:nvSpPr>
          <p:cNvPr id="829" name="Google Shape;829;p28"/>
          <p:cNvSpPr/>
          <p:nvPr/>
        </p:nvSpPr>
        <p:spPr>
          <a:xfrm flipH="1">
            <a:off x="11571033" y="6161900"/>
            <a:ext cx="140800" cy="14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30" name="Google Shape;830;p28"/>
          <p:cNvCxnSpPr/>
          <p:nvPr/>
        </p:nvCxnSpPr>
        <p:spPr>
          <a:xfrm rot="10800000">
            <a:off x="10812767" y="-354300"/>
            <a:ext cx="0" cy="1220400"/>
          </a:xfrm>
          <a:prstGeom prst="straightConnector1">
            <a:avLst/>
          </a:prstGeom>
          <a:noFill/>
          <a:ln w="9525" cap="flat" cmpd="sng">
            <a:solidFill>
              <a:schemeClr val="accent3"/>
            </a:solidFill>
            <a:prstDash val="dot"/>
            <a:round/>
            <a:headEnd type="none" w="med" len="med"/>
            <a:tailEnd type="none" w="med" len="med"/>
          </a:ln>
        </p:spPr>
      </p:cxnSp>
      <p:sp>
        <p:nvSpPr>
          <p:cNvPr id="831" name="Google Shape;831;p28"/>
          <p:cNvSpPr/>
          <p:nvPr/>
        </p:nvSpPr>
        <p:spPr>
          <a:xfrm>
            <a:off x="3643433" y="4595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2" name="Google Shape;832;p28"/>
          <p:cNvSpPr txBox="1">
            <a:spLocks noGrp="1"/>
          </p:cNvSpPr>
          <p:nvPr>
            <p:ph type="title"/>
          </p:nvPr>
        </p:nvSpPr>
        <p:spPr>
          <a:xfrm>
            <a:off x="3399200" y="2140267"/>
            <a:ext cx="5393600" cy="16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9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833" name="Google Shape;833;p28"/>
          <p:cNvSpPr txBox="1">
            <a:spLocks noGrp="1"/>
          </p:cNvSpPr>
          <p:nvPr>
            <p:ph type="subTitle" idx="1"/>
          </p:nvPr>
        </p:nvSpPr>
        <p:spPr>
          <a:xfrm>
            <a:off x="3399200" y="3737433"/>
            <a:ext cx="5393600" cy="8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799304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834"/>
        <p:cNvGrpSpPr/>
        <p:nvPr/>
      </p:nvGrpSpPr>
      <p:grpSpPr>
        <a:xfrm>
          <a:off x="0" y="0"/>
          <a:ext cx="0" cy="0"/>
          <a:chOff x="0" y="0"/>
          <a:chExt cx="0" cy="0"/>
        </a:xfrm>
      </p:grpSpPr>
      <p:sp>
        <p:nvSpPr>
          <p:cNvPr id="835" name="Google Shape;835;p29"/>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6" name="Google Shape;836;p29"/>
          <p:cNvSpPr txBox="1">
            <a:spLocks noGrp="1"/>
          </p:cNvSpPr>
          <p:nvPr>
            <p:ph type="subTitle" idx="1"/>
          </p:nvPr>
        </p:nvSpPr>
        <p:spPr>
          <a:xfrm>
            <a:off x="2847700" y="2671013"/>
            <a:ext cx="3591600" cy="71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837" name="Google Shape;837;p29"/>
          <p:cNvSpPr txBox="1">
            <a:spLocks noGrp="1"/>
          </p:cNvSpPr>
          <p:nvPr>
            <p:ph type="subTitle" idx="2"/>
          </p:nvPr>
        </p:nvSpPr>
        <p:spPr>
          <a:xfrm>
            <a:off x="5752700" y="4725747"/>
            <a:ext cx="3591600" cy="7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838" name="Google Shape;838;p29"/>
          <p:cNvSpPr txBox="1">
            <a:spLocks noGrp="1"/>
          </p:cNvSpPr>
          <p:nvPr>
            <p:ph type="subTitle" idx="3"/>
          </p:nvPr>
        </p:nvSpPr>
        <p:spPr>
          <a:xfrm>
            <a:off x="2847700" y="2232833"/>
            <a:ext cx="3591600" cy="636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9" name="Google Shape;839;p29"/>
          <p:cNvSpPr txBox="1">
            <a:spLocks noGrp="1"/>
          </p:cNvSpPr>
          <p:nvPr>
            <p:ph type="subTitle" idx="4"/>
          </p:nvPr>
        </p:nvSpPr>
        <p:spPr>
          <a:xfrm>
            <a:off x="5752700" y="4287567"/>
            <a:ext cx="3591600" cy="63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0" name="Google Shape;840;p29"/>
          <p:cNvSpPr/>
          <p:nvPr/>
        </p:nvSpPr>
        <p:spPr>
          <a:xfrm flipH="1">
            <a:off x="11442308" y="36879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1" name="Google Shape;841;p29"/>
          <p:cNvSpPr/>
          <p:nvPr/>
        </p:nvSpPr>
        <p:spPr>
          <a:xfrm flipH="1">
            <a:off x="11430933" y="34453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42" name="Google Shape;842;p29"/>
          <p:cNvCxnSpPr/>
          <p:nvPr/>
        </p:nvCxnSpPr>
        <p:spPr>
          <a:xfrm rot="10800000">
            <a:off x="11496167" y="2112751"/>
            <a:ext cx="0" cy="1220400"/>
          </a:xfrm>
          <a:prstGeom prst="straightConnector1">
            <a:avLst/>
          </a:prstGeom>
          <a:noFill/>
          <a:ln w="9525" cap="flat" cmpd="sng">
            <a:solidFill>
              <a:schemeClr val="accent3"/>
            </a:solidFill>
            <a:prstDash val="dot"/>
            <a:round/>
            <a:headEnd type="none" w="med" len="med"/>
            <a:tailEnd type="none" w="med" len="med"/>
          </a:ln>
        </p:spPr>
      </p:cxnSp>
      <p:sp>
        <p:nvSpPr>
          <p:cNvPr id="843" name="Google Shape;843;p29"/>
          <p:cNvSpPr/>
          <p:nvPr/>
        </p:nvSpPr>
        <p:spPr>
          <a:xfrm flipH="1">
            <a:off x="11843307" y="2190828"/>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4" name="Google Shape;844;p29"/>
          <p:cNvSpPr/>
          <p:nvPr/>
        </p:nvSpPr>
        <p:spPr>
          <a:xfrm flipH="1">
            <a:off x="11817800" y="1935816"/>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45" name="Google Shape;845;p29"/>
          <p:cNvCxnSpPr/>
          <p:nvPr/>
        </p:nvCxnSpPr>
        <p:spPr>
          <a:xfrm rot="10800000">
            <a:off x="11909900" y="587251"/>
            <a:ext cx="0" cy="1220400"/>
          </a:xfrm>
          <a:prstGeom prst="straightConnector1">
            <a:avLst/>
          </a:prstGeom>
          <a:noFill/>
          <a:ln w="9525" cap="flat" cmpd="sng">
            <a:solidFill>
              <a:schemeClr val="accent3"/>
            </a:solidFill>
            <a:prstDash val="dot"/>
            <a:round/>
            <a:headEnd type="none" w="med" len="med"/>
            <a:tailEnd type="none" w="med" len="med"/>
          </a:ln>
        </p:spPr>
      </p:cxnSp>
      <p:sp>
        <p:nvSpPr>
          <p:cNvPr id="846" name="Google Shape;846;p29"/>
          <p:cNvSpPr/>
          <p:nvPr/>
        </p:nvSpPr>
        <p:spPr>
          <a:xfrm>
            <a:off x="11561319" y="284184"/>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7" name="Google Shape;847;p29"/>
          <p:cNvSpPr/>
          <p:nvPr/>
        </p:nvSpPr>
        <p:spPr>
          <a:xfrm>
            <a:off x="11468367" y="49877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8" name="Google Shape;848;p29"/>
          <p:cNvSpPr/>
          <p:nvPr/>
        </p:nvSpPr>
        <p:spPr>
          <a:xfrm flipH="1">
            <a:off x="360968" y="1676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9" name="Google Shape;849;p29"/>
          <p:cNvSpPr/>
          <p:nvPr/>
        </p:nvSpPr>
        <p:spPr>
          <a:xfrm flipH="1">
            <a:off x="331067" y="1897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0" name="Google Shape;850;p29"/>
          <p:cNvSpPr/>
          <p:nvPr/>
        </p:nvSpPr>
        <p:spPr>
          <a:xfrm flipH="1">
            <a:off x="384264" y="2177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51" name="Google Shape;851;p29"/>
          <p:cNvCxnSpPr/>
          <p:nvPr/>
        </p:nvCxnSpPr>
        <p:spPr>
          <a:xfrm rot="10800000">
            <a:off x="416533" y="-260300"/>
            <a:ext cx="0" cy="1736000"/>
          </a:xfrm>
          <a:prstGeom prst="straightConnector1">
            <a:avLst/>
          </a:prstGeom>
          <a:noFill/>
          <a:ln w="9525" cap="flat" cmpd="sng">
            <a:solidFill>
              <a:schemeClr val="accent3"/>
            </a:solidFill>
            <a:prstDash val="dot"/>
            <a:round/>
            <a:headEnd type="none" w="med" len="med"/>
            <a:tailEnd type="none" w="med" len="med"/>
          </a:ln>
        </p:spPr>
      </p:cxnSp>
      <p:sp>
        <p:nvSpPr>
          <p:cNvPr id="852" name="Google Shape;852;p29"/>
          <p:cNvSpPr/>
          <p:nvPr/>
        </p:nvSpPr>
        <p:spPr>
          <a:xfrm>
            <a:off x="799877" y="3724932"/>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3" name="Google Shape;853;p29"/>
          <p:cNvSpPr/>
          <p:nvPr/>
        </p:nvSpPr>
        <p:spPr>
          <a:xfrm>
            <a:off x="734633" y="387557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4" name="Google Shape;854;p29"/>
          <p:cNvSpPr/>
          <p:nvPr/>
        </p:nvSpPr>
        <p:spPr>
          <a:xfrm>
            <a:off x="668711" y="1763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5" name="Google Shape;855;p29"/>
          <p:cNvSpPr/>
          <p:nvPr/>
        </p:nvSpPr>
        <p:spPr>
          <a:xfrm>
            <a:off x="603467" y="3270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6" name="Google Shape;856;p29"/>
          <p:cNvSpPr/>
          <p:nvPr/>
        </p:nvSpPr>
        <p:spPr>
          <a:xfrm flipH="1">
            <a:off x="186173" y="5032577"/>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7" name="Google Shape;857;p29"/>
          <p:cNvSpPr/>
          <p:nvPr/>
        </p:nvSpPr>
        <p:spPr>
          <a:xfrm flipH="1">
            <a:off x="160667" y="4777567"/>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58" name="Google Shape;858;p29"/>
          <p:cNvCxnSpPr/>
          <p:nvPr/>
        </p:nvCxnSpPr>
        <p:spPr>
          <a:xfrm rot="10800000">
            <a:off x="252767" y="34290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859" name="Google Shape;859;p29"/>
          <p:cNvCxnSpPr/>
          <p:nvPr/>
        </p:nvCxnSpPr>
        <p:spPr>
          <a:xfrm rot="10800000">
            <a:off x="1240567" y="-114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860" name="Google Shape;860;p29"/>
          <p:cNvCxnSpPr/>
          <p:nvPr/>
        </p:nvCxnSpPr>
        <p:spPr>
          <a:xfrm rot="10800000">
            <a:off x="9835233" y="-1363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861" name="Google Shape;861;p29"/>
          <p:cNvCxnSpPr/>
          <p:nvPr/>
        </p:nvCxnSpPr>
        <p:spPr>
          <a:xfrm rot="10800000">
            <a:off x="1736767" y="-439400"/>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862" name="Google Shape;862;p29"/>
          <p:cNvCxnSpPr/>
          <p:nvPr/>
        </p:nvCxnSpPr>
        <p:spPr>
          <a:xfrm rot="10800000">
            <a:off x="9835233" y="63495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863" name="Google Shape;863;p29"/>
          <p:cNvCxnSpPr/>
          <p:nvPr/>
        </p:nvCxnSpPr>
        <p:spPr>
          <a:xfrm rot="10800000">
            <a:off x="1736767" y="6345267"/>
            <a:ext cx="0" cy="424800"/>
          </a:xfrm>
          <a:prstGeom prst="straightConnector1">
            <a:avLst/>
          </a:prstGeom>
          <a:noFill/>
          <a:ln w="9525" cap="flat" cmpd="sng">
            <a:solidFill>
              <a:schemeClr val="accent3"/>
            </a:solidFill>
            <a:prstDash val="dot"/>
            <a:round/>
            <a:headEnd type="none" w="med" len="med"/>
            <a:tailEnd type="none" w="med" len="med"/>
          </a:ln>
        </p:spPr>
      </p:cxnSp>
      <p:sp>
        <p:nvSpPr>
          <p:cNvPr id="864" name="Google Shape;864;p29"/>
          <p:cNvSpPr/>
          <p:nvPr/>
        </p:nvSpPr>
        <p:spPr>
          <a:xfrm>
            <a:off x="9305911" y="6345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5" name="Google Shape;865;p29"/>
          <p:cNvSpPr/>
          <p:nvPr/>
        </p:nvSpPr>
        <p:spPr>
          <a:xfrm>
            <a:off x="9240667" y="6495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6" name="Google Shape;866;p29"/>
          <p:cNvSpPr/>
          <p:nvPr/>
        </p:nvSpPr>
        <p:spPr>
          <a:xfrm flipH="1">
            <a:off x="11681240" y="6372995"/>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7" name="Google Shape;867;p29"/>
          <p:cNvSpPr/>
          <p:nvPr/>
        </p:nvSpPr>
        <p:spPr>
          <a:xfrm flipH="1">
            <a:off x="11655733" y="6117983"/>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68" name="Google Shape;868;p29"/>
          <p:cNvCxnSpPr/>
          <p:nvPr/>
        </p:nvCxnSpPr>
        <p:spPr>
          <a:xfrm rot="10800000">
            <a:off x="11747833" y="4769417"/>
            <a:ext cx="0" cy="1220400"/>
          </a:xfrm>
          <a:prstGeom prst="straightConnector1">
            <a:avLst/>
          </a:prstGeom>
          <a:noFill/>
          <a:ln w="9525" cap="flat" cmpd="sng">
            <a:solidFill>
              <a:schemeClr val="accent3"/>
            </a:solidFill>
            <a:prstDash val="dot"/>
            <a:round/>
            <a:headEnd type="none" w="med" len="med"/>
            <a:tailEnd type="none" w="med" len="med"/>
          </a:ln>
        </p:spPr>
      </p:cxnSp>
      <p:sp>
        <p:nvSpPr>
          <p:cNvPr id="869" name="Google Shape;869;p29"/>
          <p:cNvSpPr/>
          <p:nvPr/>
        </p:nvSpPr>
        <p:spPr>
          <a:xfrm>
            <a:off x="9372284"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6859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70"/>
        <p:cNvGrpSpPr/>
        <p:nvPr/>
      </p:nvGrpSpPr>
      <p:grpSpPr>
        <a:xfrm>
          <a:off x="0" y="0"/>
          <a:ext cx="0" cy="0"/>
          <a:chOff x="0" y="0"/>
          <a:chExt cx="0" cy="0"/>
        </a:xfrm>
      </p:grpSpPr>
      <p:sp>
        <p:nvSpPr>
          <p:cNvPr id="871" name="Google Shape;871;p30"/>
          <p:cNvSpPr/>
          <p:nvPr/>
        </p:nvSpPr>
        <p:spPr>
          <a:xfrm>
            <a:off x="1484300" y="623800"/>
            <a:ext cx="192400" cy="1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72" name="Google Shape;872;p30"/>
          <p:cNvCxnSpPr/>
          <p:nvPr/>
        </p:nvCxnSpPr>
        <p:spPr>
          <a:xfrm rot="10800000">
            <a:off x="11861033" y="-162800"/>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873" name="Google Shape;873;p30"/>
          <p:cNvCxnSpPr/>
          <p:nvPr/>
        </p:nvCxnSpPr>
        <p:spPr>
          <a:xfrm rot="10800000">
            <a:off x="10681567"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874" name="Google Shape;874;p30"/>
          <p:cNvCxnSpPr/>
          <p:nvPr/>
        </p:nvCxnSpPr>
        <p:spPr>
          <a:xfrm rot="10800000">
            <a:off x="4372200" y="6275067"/>
            <a:ext cx="0" cy="2471600"/>
          </a:xfrm>
          <a:prstGeom prst="straightConnector1">
            <a:avLst/>
          </a:prstGeom>
          <a:noFill/>
          <a:ln w="9525" cap="flat" cmpd="sng">
            <a:solidFill>
              <a:schemeClr val="accent3"/>
            </a:solidFill>
            <a:prstDash val="dot"/>
            <a:round/>
            <a:headEnd type="none" w="med" len="med"/>
            <a:tailEnd type="none" w="med" len="med"/>
          </a:ln>
        </p:spPr>
      </p:cxnSp>
      <p:cxnSp>
        <p:nvCxnSpPr>
          <p:cNvPr id="875" name="Google Shape;875;p30"/>
          <p:cNvCxnSpPr/>
          <p:nvPr/>
        </p:nvCxnSpPr>
        <p:spPr>
          <a:xfrm rot="10800000">
            <a:off x="8950633" y="6254767"/>
            <a:ext cx="0" cy="1220400"/>
          </a:xfrm>
          <a:prstGeom prst="straightConnector1">
            <a:avLst/>
          </a:prstGeom>
          <a:noFill/>
          <a:ln w="9525" cap="flat" cmpd="sng">
            <a:solidFill>
              <a:schemeClr val="accent3"/>
            </a:solidFill>
            <a:prstDash val="dot"/>
            <a:round/>
            <a:headEnd type="none" w="med" len="med"/>
            <a:tailEnd type="none" w="med" len="med"/>
          </a:ln>
        </p:spPr>
      </p:cxnSp>
      <p:sp>
        <p:nvSpPr>
          <p:cNvPr id="876" name="Google Shape;876;p30"/>
          <p:cNvSpPr/>
          <p:nvPr/>
        </p:nvSpPr>
        <p:spPr>
          <a:xfrm>
            <a:off x="640859"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7" name="Google Shape;877;p30"/>
          <p:cNvSpPr/>
          <p:nvPr/>
        </p:nvSpPr>
        <p:spPr>
          <a:xfrm>
            <a:off x="629433"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78" name="Google Shape;878;p30"/>
          <p:cNvCxnSpPr/>
          <p:nvPr/>
        </p:nvCxnSpPr>
        <p:spPr>
          <a:xfrm rot="10800000">
            <a:off x="694600"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879" name="Google Shape;879;p30"/>
          <p:cNvSpPr/>
          <p:nvPr/>
        </p:nvSpPr>
        <p:spPr>
          <a:xfrm flipH="1">
            <a:off x="11311000" y="58178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0" name="Google Shape;880;p30"/>
          <p:cNvSpPr/>
          <p:nvPr/>
        </p:nvSpPr>
        <p:spPr>
          <a:xfrm flipH="1">
            <a:off x="11232000" y="6069967"/>
            <a:ext cx="268800" cy="268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81" name="Google Shape;881;p30"/>
          <p:cNvCxnSpPr/>
          <p:nvPr/>
        </p:nvCxnSpPr>
        <p:spPr>
          <a:xfrm rot="10800000">
            <a:off x="1580500" y="-788833"/>
            <a:ext cx="0" cy="1227600"/>
          </a:xfrm>
          <a:prstGeom prst="straightConnector1">
            <a:avLst/>
          </a:prstGeom>
          <a:noFill/>
          <a:ln w="9525" cap="flat" cmpd="sng">
            <a:solidFill>
              <a:schemeClr val="accent3"/>
            </a:solidFill>
            <a:prstDash val="dot"/>
            <a:round/>
            <a:headEnd type="none" w="med" len="med"/>
            <a:tailEnd type="none" w="med" len="med"/>
          </a:ln>
        </p:spPr>
      </p:cxnSp>
      <p:cxnSp>
        <p:nvCxnSpPr>
          <p:cNvPr id="882" name="Google Shape;882;p30"/>
          <p:cNvCxnSpPr/>
          <p:nvPr/>
        </p:nvCxnSpPr>
        <p:spPr>
          <a:xfrm rot="10800000">
            <a:off x="6192500" y="-788833"/>
            <a:ext cx="0" cy="1227600"/>
          </a:xfrm>
          <a:prstGeom prst="straightConnector1">
            <a:avLst/>
          </a:prstGeom>
          <a:noFill/>
          <a:ln w="9525" cap="flat" cmpd="sng">
            <a:solidFill>
              <a:schemeClr val="accent3"/>
            </a:solidFill>
            <a:prstDash val="dot"/>
            <a:round/>
            <a:headEnd type="none" w="med" len="med"/>
            <a:tailEnd type="none" w="med" len="med"/>
          </a:ln>
        </p:spPr>
      </p:cxnSp>
      <p:sp>
        <p:nvSpPr>
          <p:cNvPr id="883" name="Google Shape;883;p30"/>
          <p:cNvSpPr/>
          <p:nvPr/>
        </p:nvSpPr>
        <p:spPr>
          <a:xfrm>
            <a:off x="11764933" y="1762500"/>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4" name="Google Shape;884;p30"/>
          <p:cNvSpPr/>
          <p:nvPr/>
        </p:nvSpPr>
        <p:spPr>
          <a:xfrm>
            <a:off x="11713633" y="2144200"/>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5" name="Google Shape;885;p30"/>
          <p:cNvSpPr/>
          <p:nvPr/>
        </p:nvSpPr>
        <p:spPr>
          <a:xfrm>
            <a:off x="11805533" y="2628700"/>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6" name="Google Shape;886;p30"/>
          <p:cNvSpPr/>
          <p:nvPr/>
        </p:nvSpPr>
        <p:spPr>
          <a:xfrm flipH="1">
            <a:off x="1978100" y="6179167"/>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7" name="Google Shape;887;p30"/>
          <p:cNvSpPr/>
          <p:nvPr/>
        </p:nvSpPr>
        <p:spPr>
          <a:xfrm flipH="1">
            <a:off x="1868933" y="6431333"/>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8" name="Google Shape;888;p30"/>
          <p:cNvSpPr/>
          <p:nvPr/>
        </p:nvSpPr>
        <p:spPr>
          <a:xfrm flipH="1">
            <a:off x="4966933" y="6083284"/>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9" name="Google Shape;889;p30"/>
          <p:cNvSpPr/>
          <p:nvPr/>
        </p:nvSpPr>
        <p:spPr>
          <a:xfrm flipH="1">
            <a:off x="4887933" y="6335451"/>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90" name="Google Shape;890;p30"/>
          <p:cNvCxnSpPr/>
          <p:nvPr/>
        </p:nvCxnSpPr>
        <p:spPr>
          <a:xfrm rot="10800000">
            <a:off x="11861033" y="-162800"/>
            <a:ext cx="0" cy="1736000"/>
          </a:xfrm>
          <a:prstGeom prst="straightConnector1">
            <a:avLst/>
          </a:prstGeom>
          <a:noFill/>
          <a:ln w="9525" cap="flat" cmpd="sng">
            <a:solidFill>
              <a:schemeClr val="accent3"/>
            </a:solidFill>
            <a:prstDash val="dot"/>
            <a:round/>
            <a:headEnd type="none" w="med" len="med"/>
            <a:tailEnd type="none" w="med" len="med"/>
          </a:ln>
        </p:spPr>
      </p:cxnSp>
      <p:sp>
        <p:nvSpPr>
          <p:cNvPr id="891" name="Google Shape;891;p30"/>
          <p:cNvSpPr/>
          <p:nvPr/>
        </p:nvSpPr>
        <p:spPr>
          <a:xfrm flipH="1">
            <a:off x="454633" y="60833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2" name="Google Shape;892;p30"/>
          <p:cNvSpPr/>
          <p:nvPr/>
        </p:nvSpPr>
        <p:spPr>
          <a:xfrm flipH="1">
            <a:off x="375633" y="6335467"/>
            <a:ext cx="268800" cy="268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93" name="Google Shape;893;p30"/>
          <p:cNvCxnSpPr/>
          <p:nvPr/>
        </p:nvCxnSpPr>
        <p:spPr>
          <a:xfrm rot="10800000">
            <a:off x="9895833" y="-63000"/>
            <a:ext cx="0" cy="613200"/>
          </a:xfrm>
          <a:prstGeom prst="straightConnector1">
            <a:avLst/>
          </a:prstGeom>
          <a:noFill/>
          <a:ln w="9525" cap="flat" cmpd="sng">
            <a:solidFill>
              <a:schemeClr val="accent3"/>
            </a:solidFill>
            <a:prstDash val="dot"/>
            <a:round/>
            <a:headEnd type="none" w="med" len="med"/>
            <a:tailEnd type="none" w="med" len="med"/>
          </a:ln>
        </p:spPr>
      </p:cxnSp>
      <p:cxnSp>
        <p:nvCxnSpPr>
          <p:cNvPr id="894" name="Google Shape;894;p30"/>
          <p:cNvCxnSpPr/>
          <p:nvPr/>
        </p:nvCxnSpPr>
        <p:spPr>
          <a:xfrm rot="10800000">
            <a:off x="8447100" y="6558367"/>
            <a:ext cx="0" cy="613200"/>
          </a:xfrm>
          <a:prstGeom prst="straightConnector1">
            <a:avLst/>
          </a:prstGeom>
          <a:noFill/>
          <a:ln w="9525" cap="flat" cmpd="sng">
            <a:solidFill>
              <a:schemeClr val="accent3"/>
            </a:solidFill>
            <a:prstDash val="dot"/>
            <a:round/>
            <a:headEnd type="none" w="med" len="med"/>
            <a:tailEnd type="none" w="med" len="med"/>
          </a:ln>
        </p:spPr>
      </p:cxnSp>
      <p:sp>
        <p:nvSpPr>
          <p:cNvPr id="895" name="Google Shape;895;p30"/>
          <p:cNvSpPr/>
          <p:nvPr/>
        </p:nvSpPr>
        <p:spPr>
          <a:xfrm>
            <a:off x="2900551" y="3227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6" name="Google Shape;896;p30"/>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7" name="Google Shape;897;p30"/>
          <p:cNvSpPr txBox="1">
            <a:spLocks noGrp="1"/>
          </p:cNvSpPr>
          <p:nvPr>
            <p:ph type="subTitle" idx="1"/>
          </p:nvPr>
        </p:nvSpPr>
        <p:spPr>
          <a:xfrm>
            <a:off x="960000" y="2567167"/>
            <a:ext cx="4798000" cy="31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898" name="Google Shape;898;p30"/>
          <p:cNvSpPr txBox="1">
            <a:spLocks noGrp="1"/>
          </p:cNvSpPr>
          <p:nvPr>
            <p:ph type="subTitle" idx="2"/>
          </p:nvPr>
        </p:nvSpPr>
        <p:spPr>
          <a:xfrm>
            <a:off x="6434033" y="2567167"/>
            <a:ext cx="4798000" cy="31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Tree>
    <p:extLst>
      <p:ext uri="{BB962C8B-B14F-4D97-AF65-F5344CB8AC3E}">
        <p14:creationId xmlns:p14="http://schemas.microsoft.com/office/powerpoint/2010/main" val="1669103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99"/>
        <p:cNvGrpSpPr/>
        <p:nvPr/>
      </p:nvGrpSpPr>
      <p:grpSpPr>
        <a:xfrm>
          <a:off x="0" y="0"/>
          <a:ext cx="0" cy="0"/>
          <a:chOff x="0" y="0"/>
          <a:chExt cx="0" cy="0"/>
        </a:xfrm>
      </p:grpSpPr>
      <p:sp>
        <p:nvSpPr>
          <p:cNvPr id="900" name="Google Shape;900;p31"/>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1" name="Google Shape;901;p31"/>
          <p:cNvSpPr txBox="1">
            <a:spLocks noGrp="1"/>
          </p:cNvSpPr>
          <p:nvPr>
            <p:ph type="subTitle" idx="1"/>
          </p:nvPr>
        </p:nvSpPr>
        <p:spPr>
          <a:xfrm>
            <a:off x="1822935" y="3887261"/>
            <a:ext cx="24796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02" name="Google Shape;902;p31"/>
          <p:cNvSpPr txBox="1">
            <a:spLocks noGrp="1"/>
          </p:cNvSpPr>
          <p:nvPr>
            <p:ph type="subTitle" idx="2"/>
          </p:nvPr>
        </p:nvSpPr>
        <p:spPr>
          <a:xfrm>
            <a:off x="7889475" y="3887261"/>
            <a:ext cx="24796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03" name="Google Shape;903;p31"/>
          <p:cNvSpPr txBox="1">
            <a:spLocks noGrp="1"/>
          </p:cNvSpPr>
          <p:nvPr>
            <p:ph type="subTitle" idx="3"/>
          </p:nvPr>
        </p:nvSpPr>
        <p:spPr>
          <a:xfrm>
            <a:off x="4856199" y="3887261"/>
            <a:ext cx="24796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04" name="Google Shape;904;p31"/>
          <p:cNvSpPr txBox="1">
            <a:spLocks noGrp="1"/>
          </p:cNvSpPr>
          <p:nvPr>
            <p:ph type="subTitle" idx="4"/>
          </p:nvPr>
        </p:nvSpPr>
        <p:spPr>
          <a:xfrm>
            <a:off x="1822933" y="3429000"/>
            <a:ext cx="2479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5" name="Google Shape;905;p31"/>
          <p:cNvSpPr txBox="1">
            <a:spLocks noGrp="1"/>
          </p:cNvSpPr>
          <p:nvPr>
            <p:ph type="subTitle" idx="5"/>
          </p:nvPr>
        </p:nvSpPr>
        <p:spPr>
          <a:xfrm>
            <a:off x="4856200" y="3429000"/>
            <a:ext cx="2479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6" name="Google Shape;906;p31"/>
          <p:cNvSpPr txBox="1">
            <a:spLocks noGrp="1"/>
          </p:cNvSpPr>
          <p:nvPr>
            <p:ph type="subTitle" idx="6"/>
          </p:nvPr>
        </p:nvSpPr>
        <p:spPr>
          <a:xfrm>
            <a:off x="7889483" y="3429000"/>
            <a:ext cx="2479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solidFill>
                  <a:schemeClr val="dk1"/>
                </a:solidFill>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7" name="Google Shape;907;p31"/>
          <p:cNvSpPr/>
          <p:nvPr/>
        </p:nvSpPr>
        <p:spPr>
          <a:xfrm>
            <a:off x="598959" y="36879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8" name="Google Shape;908;p31"/>
          <p:cNvSpPr/>
          <p:nvPr/>
        </p:nvSpPr>
        <p:spPr>
          <a:xfrm>
            <a:off x="587533" y="34453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09" name="Google Shape;909;p31"/>
          <p:cNvCxnSpPr/>
          <p:nvPr/>
        </p:nvCxnSpPr>
        <p:spPr>
          <a:xfrm rot="10800000">
            <a:off x="652700" y="2112751"/>
            <a:ext cx="0" cy="1220400"/>
          </a:xfrm>
          <a:prstGeom prst="straightConnector1">
            <a:avLst/>
          </a:prstGeom>
          <a:noFill/>
          <a:ln w="9525" cap="flat" cmpd="sng">
            <a:solidFill>
              <a:schemeClr val="accent3"/>
            </a:solidFill>
            <a:prstDash val="dot"/>
            <a:round/>
            <a:headEnd type="none" w="med" len="med"/>
            <a:tailEnd type="none" w="med" len="med"/>
          </a:ln>
        </p:spPr>
      </p:cxnSp>
      <p:sp>
        <p:nvSpPr>
          <p:cNvPr id="910" name="Google Shape;910;p31"/>
          <p:cNvSpPr/>
          <p:nvPr/>
        </p:nvSpPr>
        <p:spPr>
          <a:xfrm>
            <a:off x="185960" y="2190828"/>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1" name="Google Shape;911;p31"/>
          <p:cNvSpPr/>
          <p:nvPr/>
        </p:nvSpPr>
        <p:spPr>
          <a:xfrm>
            <a:off x="160667" y="1935816"/>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12" name="Google Shape;912;p31"/>
          <p:cNvCxnSpPr/>
          <p:nvPr/>
        </p:nvCxnSpPr>
        <p:spPr>
          <a:xfrm rot="10800000">
            <a:off x="238967" y="587251"/>
            <a:ext cx="0" cy="1220400"/>
          </a:xfrm>
          <a:prstGeom prst="straightConnector1">
            <a:avLst/>
          </a:prstGeom>
          <a:noFill/>
          <a:ln w="9525" cap="flat" cmpd="sng">
            <a:solidFill>
              <a:schemeClr val="accent3"/>
            </a:solidFill>
            <a:prstDash val="dot"/>
            <a:round/>
            <a:headEnd type="none" w="med" len="med"/>
            <a:tailEnd type="none" w="med" len="med"/>
          </a:ln>
        </p:spPr>
      </p:cxnSp>
      <p:sp>
        <p:nvSpPr>
          <p:cNvPr id="913" name="Google Shape;913;p31"/>
          <p:cNvSpPr/>
          <p:nvPr/>
        </p:nvSpPr>
        <p:spPr>
          <a:xfrm flipH="1">
            <a:off x="493148" y="284184"/>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4" name="Google Shape;914;p31"/>
          <p:cNvSpPr/>
          <p:nvPr/>
        </p:nvSpPr>
        <p:spPr>
          <a:xfrm flipH="1">
            <a:off x="400500" y="49877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5" name="Google Shape;915;p31"/>
          <p:cNvSpPr/>
          <p:nvPr/>
        </p:nvSpPr>
        <p:spPr>
          <a:xfrm>
            <a:off x="11676699" y="1676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6" name="Google Shape;916;p31"/>
          <p:cNvSpPr/>
          <p:nvPr/>
        </p:nvSpPr>
        <p:spPr>
          <a:xfrm>
            <a:off x="11647000" y="1897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7" name="Google Shape;917;p31"/>
          <p:cNvSpPr/>
          <p:nvPr/>
        </p:nvSpPr>
        <p:spPr>
          <a:xfrm>
            <a:off x="11700203" y="2177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18" name="Google Shape;918;p31"/>
          <p:cNvCxnSpPr/>
          <p:nvPr/>
        </p:nvCxnSpPr>
        <p:spPr>
          <a:xfrm rot="10800000">
            <a:off x="11732333" y="-260300"/>
            <a:ext cx="0" cy="1736000"/>
          </a:xfrm>
          <a:prstGeom prst="straightConnector1">
            <a:avLst/>
          </a:prstGeom>
          <a:noFill/>
          <a:ln w="9525" cap="flat" cmpd="sng">
            <a:solidFill>
              <a:schemeClr val="accent3"/>
            </a:solidFill>
            <a:prstDash val="dot"/>
            <a:round/>
            <a:headEnd type="none" w="med" len="med"/>
            <a:tailEnd type="none" w="med" len="med"/>
          </a:ln>
        </p:spPr>
      </p:cxnSp>
      <p:sp>
        <p:nvSpPr>
          <p:cNvPr id="919" name="Google Shape;919;p31"/>
          <p:cNvSpPr/>
          <p:nvPr/>
        </p:nvSpPr>
        <p:spPr>
          <a:xfrm flipH="1">
            <a:off x="11282589" y="3724932"/>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0" name="Google Shape;920;p31"/>
          <p:cNvSpPr/>
          <p:nvPr/>
        </p:nvSpPr>
        <p:spPr>
          <a:xfrm flipH="1">
            <a:off x="11217833" y="387557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1" name="Google Shape;921;p31"/>
          <p:cNvSpPr/>
          <p:nvPr/>
        </p:nvSpPr>
        <p:spPr>
          <a:xfrm flipH="1">
            <a:off x="11413756" y="1763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2" name="Google Shape;922;p31"/>
          <p:cNvSpPr/>
          <p:nvPr/>
        </p:nvSpPr>
        <p:spPr>
          <a:xfrm flipH="1">
            <a:off x="11349000" y="3270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3" name="Google Shape;923;p31"/>
          <p:cNvSpPr/>
          <p:nvPr/>
        </p:nvSpPr>
        <p:spPr>
          <a:xfrm>
            <a:off x="11843093" y="5032577"/>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4" name="Google Shape;924;p31"/>
          <p:cNvSpPr/>
          <p:nvPr/>
        </p:nvSpPr>
        <p:spPr>
          <a:xfrm>
            <a:off x="11817800" y="4777567"/>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25" name="Google Shape;925;p31"/>
          <p:cNvCxnSpPr/>
          <p:nvPr/>
        </p:nvCxnSpPr>
        <p:spPr>
          <a:xfrm rot="10800000">
            <a:off x="11896100" y="34290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926" name="Google Shape;926;p31"/>
          <p:cNvCxnSpPr/>
          <p:nvPr/>
        </p:nvCxnSpPr>
        <p:spPr>
          <a:xfrm rot="10800000">
            <a:off x="10908300" y="-114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927" name="Google Shape;927;p31"/>
          <p:cNvCxnSpPr/>
          <p:nvPr/>
        </p:nvCxnSpPr>
        <p:spPr>
          <a:xfrm rot="10800000">
            <a:off x="2313633" y="-1363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928" name="Google Shape;928;p31"/>
          <p:cNvCxnSpPr/>
          <p:nvPr/>
        </p:nvCxnSpPr>
        <p:spPr>
          <a:xfrm rot="10800000">
            <a:off x="10412100" y="-439400"/>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929" name="Google Shape;929;p31"/>
          <p:cNvCxnSpPr/>
          <p:nvPr/>
        </p:nvCxnSpPr>
        <p:spPr>
          <a:xfrm rot="10800000">
            <a:off x="2313633" y="63495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930" name="Google Shape;930;p31"/>
          <p:cNvCxnSpPr/>
          <p:nvPr/>
        </p:nvCxnSpPr>
        <p:spPr>
          <a:xfrm rot="10800000">
            <a:off x="10412100" y="6345267"/>
            <a:ext cx="0" cy="424800"/>
          </a:xfrm>
          <a:prstGeom prst="straightConnector1">
            <a:avLst/>
          </a:prstGeom>
          <a:noFill/>
          <a:ln w="9525" cap="flat" cmpd="sng">
            <a:solidFill>
              <a:schemeClr val="accent3"/>
            </a:solidFill>
            <a:prstDash val="dot"/>
            <a:round/>
            <a:headEnd type="none" w="med" len="med"/>
            <a:tailEnd type="none" w="med" len="med"/>
          </a:ln>
        </p:spPr>
      </p:cxnSp>
      <p:sp>
        <p:nvSpPr>
          <p:cNvPr id="931" name="Google Shape;931;p31"/>
          <p:cNvSpPr/>
          <p:nvPr/>
        </p:nvSpPr>
        <p:spPr>
          <a:xfrm flipH="1">
            <a:off x="2776556" y="6345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2" name="Google Shape;932;p31"/>
          <p:cNvSpPr/>
          <p:nvPr/>
        </p:nvSpPr>
        <p:spPr>
          <a:xfrm flipH="1">
            <a:off x="2711800" y="6495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3" name="Google Shape;933;p31"/>
          <p:cNvSpPr/>
          <p:nvPr/>
        </p:nvSpPr>
        <p:spPr>
          <a:xfrm>
            <a:off x="348027" y="6372995"/>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4" name="Google Shape;934;p31"/>
          <p:cNvSpPr/>
          <p:nvPr/>
        </p:nvSpPr>
        <p:spPr>
          <a:xfrm>
            <a:off x="322733" y="6117983"/>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35" name="Google Shape;935;p31"/>
          <p:cNvCxnSpPr/>
          <p:nvPr/>
        </p:nvCxnSpPr>
        <p:spPr>
          <a:xfrm rot="10800000">
            <a:off x="401033" y="4769417"/>
            <a:ext cx="0" cy="1220400"/>
          </a:xfrm>
          <a:prstGeom prst="straightConnector1">
            <a:avLst/>
          </a:prstGeom>
          <a:noFill/>
          <a:ln w="9525" cap="flat" cmpd="sng">
            <a:solidFill>
              <a:schemeClr val="accent3"/>
            </a:solidFill>
            <a:prstDash val="dot"/>
            <a:round/>
            <a:headEnd type="none" w="med" len="med"/>
            <a:tailEnd type="none" w="med" len="med"/>
          </a:ln>
        </p:spPr>
      </p:cxnSp>
      <p:sp>
        <p:nvSpPr>
          <p:cNvPr id="936" name="Google Shape;936;p31"/>
          <p:cNvSpPr/>
          <p:nvPr/>
        </p:nvSpPr>
        <p:spPr>
          <a:xfrm flipH="1">
            <a:off x="2704584"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3194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4"/>
          <p:cNvSpPr txBox="1">
            <a:spLocks noGrp="1"/>
          </p:cNvSpPr>
          <p:nvPr>
            <p:ph type="body" idx="1"/>
          </p:nvPr>
        </p:nvSpPr>
        <p:spPr>
          <a:xfrm>
            <a:off x="960000" y="1536633"/>
            <a:ext cx="10272000" cy="46012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rgbClr val="434343"/>
              </a:buClr>
              <a:buSzPts val="1400"/>
              <a:buFont typeface="Livvic"/>
              <a:buChar char="●"/>
              <a:defRPr sz="3200">
                <a:latin typeface="Itim"/>
                <a:ea typeface="Itim"/>
                <a:cs typeface="Itim"/>
                <a:sym typeface="Itim"/>
              </a:defRPr>
            </a:lvl1pPr>
            <a:lvl2pPr marL="1219170" lvl="1" indent="-423323" rtl="0">
              <a:lnSpc>
                <a:spcPct val="100000"/>
              </a:lnSpc>
              <a:spcBef>
                <a:spcPts val="0"/>
              </a:spcBef>
              <a:spcAft>
                <a:spcPts val="0"/>
              </a:spcAft>
              <a:buClr>
                <a:srgbClr val="434343"/>
              </a:buClr>
              <a:buSzPts val="1400"/>
              <a:buFont typeface="Roboto Condensed Light"/>
              <a:buChar char="○"/>
              <a:defRPr/>
            </a:lvl2pPr>
            <a:lvl3pPr marL="1828754" lvl="2" indent="-423323" rtl="0">
              <a:lnSpc>
                <a:spcPct val="100000"/>
              </a:lnSpc>
              <a:spcBef>
                <a:spcPts val="0"/>
              </a:spcBef>
              <a:spcAft>
                <a:spcPts val="0"/>
              </a:spcAft>
              <a:buClr>
                <a:srgbClr val="434343"/>
              </a:buClr>
              <a:buSzPts val="1400"/>
              <a:buFont typeface="Roboto Condensed Light"/>
              <a:buChar char="■"/>
              <a:defRPr/>
            </a:lvl3pPr>
            <a:lvl4pPr marL="2438339" lvl="3" indent="-423323" rtl="0">
              <a:lnSpc>
                <a:spcPct val="100000"/>
              </a:lnSpc>
              <a:spcBef>
                <a:spcPts val="0"/>
              </a:spcBef>
              <a:spcAft>
                <a:spcPts val="0"/>
              </a:spcAft>
              <a:buClr>
                <a:srgbClr val="434343"/>
              </a:buClr>
              <a:buSzPts val="1400"/>
              <a:buFont typeface="Roboto Condensed Light"/>
              <a:buChar char="●"/>
              <a:defRPr/>
            </a:lvl4pPr>
            <a:lvl5pPr marL="3047924" lvl="4" indent="-423323" rtl="0">
              <a:lnSpc>
                <a:spcPct val="100000"/>
              </a:lnSpc>
              <a:spcBef>
                <a:spcPts val="0"/>
              </a:spcBef>
              <a:spcAft>
                <a:spcPts val="0"/>
              </a:spcAft>
              <a:buClr>
                <a:srgbClr val="434343"/>
              </a:buClr>
              <a:buSzPts val="1400"/>
              <a:buFont typeface="Roboto Condensed Light"/>
              <a:buChar char="○"/>
              <a:defRPr/>
            </a:lvl5pPr>
            <a:lvl6pPr marL="3657509" lvl="5" indent="-423323" rtl="0">
              <a:lnSpc>
                <a:spcPct val="100000"/>
              </a:lnSpc>
              <a:spcBef>
                <a:spcPts val="0"/>
              </a:spcBef>
              <a:spcAft>
                <a:spcPts val="0"/>
              </a:spcAft>
              <a:buClr>
                <a:srgbClr val="434343"/>
              </a:buClr>
              <a:buSzPts val="1400"/>
              <a:buFont typeface="Roboto Condensed Light"/>
              <a:buChar char="■"/>
              <a:defRPr/>
            </a:lvl6pPr>
            <a:lvl7pPr marL="4267093" lvl="6" indent="-423323" rtl="0">
              <a:lnSpc>
                <a:spcPct val="100000"/>
              </a:lnSpc>
              <a:spcBef>
                <a:spcPts val="0"/>
              </a:spcBef>
              <a:spcAft>
                <a:spcPts val="0"/>
              </a:spcAft>
              <a:buClr>
                <a:srgbClr val="434343"/>
              </a:buClr>
              <a:buSzPts val="1400"/>
              <a:buFont typeface="Roboto Condensed Light"/>
              <a:buChar char="●"/>
              <a:defRPr/>
            </a:lvl7pPr>
            <a:lvl8pPr marL="4876678" lvl="7" indent="-423323" rtl="0">
              <a:lnSpc>
                <a:spcPct val="100000"/>
              </a:lnSpc>
              <a:spcBef>
                <a:spcPts val="0"/>
              </a:spcBef>
              <a:spcAft>
                <a:spcPts val="0"/>
              </a:spcAft>
              <a:buClr>
                <a:srgbClr val="434343"/>
              </a:buClr>
              <a:buSzPts val="1400"/>
              <a:buFont typeface="Roboto Condensed Light"/>
              <a:buChar char="○"/>
              <a:defRPr/>
            </a:lvl8pPr>
            <a:lvl9pPr marL="5486263" lvl="8" indent="-423323" rtl="0">
              <a:lnSpc>
                <a:spcPct val="100000"/>
              </a:lnSpc>
              <a:spcBef>
                <a:spcPts val="0"/>
              </a:spcBef>
              <a:spcAft>
                <a:spcPts val="0"/>
              </a:spcAft>
              <a:buClr>
                <a:srgbClr val="434343"/>
              </a:buClr>
              <a:buSzPts val="1400"/>
              <a:buFont typeface="Roboto Condensed Light"/>
              <a:buChar char="■"/>
              <a:defRPr/>
            </a:lvl9pPr>
          </a:lstStyle>
          <a:p>
            <a:endParaRPr/>
          </a:p>
        </p:txBody>
      </p:sp>
      <p:sp>
        <p:nvSpPr>
          <p:cNvPr id="68" name="Google Shape;68;p4"/>
          <p:cNvSpPr/>
          <p:nvPr/>
        </p:nvSpPr>
        <p:spPr>
          <a:xfrm>
            <a:off x="11533597" y="2499833"/>
            <a:ext cx="113200" cy="113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11503400" y="2724541"/>
            <a:ext cx="173600" cy="173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11557497" y="3009769"/>
            <a:ext cx="65600" cy="65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189867" y="5973300"/>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1909867" y="545767"/>
            <a:ext cx="108800" cy="108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4"/>
          <p:cNvSpPr/>
          <p:nvPr/>
        </p:nvSpPr>
        <p:spPr>
          <a:xfrm flipH="1">
            <a:off x="11699333" y="5962884"/>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4"/>
          <p:cNvSpPr/>
          <p:nvPr/>
        </p:nvSpPr>
        <p:spPr>
          <a:xfrm flipH="1">
            <a:off x="11590167" y="6215051"/>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75" name="Google Shape;75;p4"/>
          <p:cNvCxnSpPr/>
          <p:nvPr/>
        </p:nvCxnSpPr>
        <p:spPr>
          <a:xfrm rot="10800000">
            <a:off x="11590167" y="48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76" name="Google Shape;76;p4"/>
          <p:cNvCxnSpPr/>
          <p:nvPr/>
        </p:nvCxnSpPr>
        <p:spPr>
          <a:xfrm rot="10800000">
            <a:off x="10681567"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7" name="Google Shape;77;p4"/>
          <p:cNvCxnSpPr/>
          <p:nvPr/>
        </p:nvCxnSpPr>
        <p:spPr>
          <a:xfrm rot="10800000">
            <a:off x="1963400" y="-7400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78" name="Google Shape;78;p4"/>
          <p:cNvCxnSpPr/>
          <p:nvPr/>
        </p:nvCxnSpPr>
        <p:spPr>
          <a:xfrm rot="10800000">
            <a:off x="286067" y="4603267"/>
            <a:ext cx="0" cy="1227600"/>
          </a:xfrm>
          <a:prstGeom prst="straightConnector1">
            <a:avLst/>
          </a:prstGeom>
          <a:noFill/>
          <a:ln w="9525" cap="flat" cmpd="sng">
            <a:solidFill>
              <a:schemeClr val="accent3"/>
            </a:solidFill>
            <a:prstDash val="dot"/>
            <a:round/>
            <a:headEnd type="none" w="med" len="med"/>
            <a:tailEnd type="none" w="med" len="med"/>
          </a:ln>
        </p:spPr>
      </p:cxnSp>
      <p:sp>
        <p:nvSpPr>
          <p:cNvPr id="79" name="Google Shape;79;p4"/>
          <p:cNvSpPr/>
          <p:nvPr/>
        </p:nvSpPr>
        <p:spPr>
          <a:xfrm>
            <a:off x="215600" y="6264767"/>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640859" y="1430036"/>
            <a:ext cx="107600" cy="107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565233" y="1070100"/>
            <a:ext cx="258800" cy="25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2" name="Google Shape;82;p4"/>
          <p:cNvCxnSpPr/>
          <p:nvPr/>
        </p:nvCxnSpPr>
        <p:spPr>
          <a:xfrm rot="10800000">
            <a:off x="694600"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83" name="Google Shape;83;p4"/>
          <p:cNvSpPr/>
          <p:nvPr/>
        </p:nvSpPr>
        <p:spPr>
          <a:xfrm flipH="1">
            <a:off x="8173200" y="5623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84" name="Google Shape;84;p4"/>
          <p:cNvCxnSpPr/>
          <p:nvPr/>
        </p:nvCxnSpPr>
        <p:spPr>
          <a:xfrm rot="10800000">
            <a:off x="6192500" y="-788833"/>
            <a:ext cx="0" cy="1227600"/>
          </a:xfrm>
          <a:prstGeom prst="straightConnector1">
            <a:avLst/>
          </a:prstGeom>
          <a:noFill/>
          <a:ln w="9525" cap="flat" cmpd="sng">
            <a:solidFill>
              <a:schemeClr val="accent3"/>
            </a:solidFill>
            <a:prstDash val="dot"/>
            <a:round/>
            <a:headEnd type="none" w="med" len="med"/>
            <a:tailEnd type="none" w="med" len="med"/>
          </a:ln>
        </p:spPr>
      </p:cxnSp>
      <p:sp>
        <p:nvSpPr>
          <p:cNvPr id="85" name="Google Shape;85;p4"/>
          <p:cNvSpPr/>
          <p:nvPr/>
        </p:nvSpPr>
        <p:spPr>
          <a:xfrm flipH="1">
            <a:off x="8090300" y="222700"/>
            <a:ext cx="276400" cy="2760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4"/>
          <p:cNvSpPr/>
          <p:nvPr/>
        </p:nvSpPr>
        <p:spPr>
          <a:xfrm flipH="1">
            <a:off x="1908867" y="6554733"/>
            <a:ext cx="110800" cy="1108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4"/>
          <p:cNvSpPr/>
          <p:nvPr/>
        </p:nvSpPr>
        <p:spPr>
          <a:xfrm flipH="1">
            <a:off x="1825967" y="6215067"/>
            <a:ext cx="276400" cy="276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4"/>
          <p:cNvSpPr/>
          <p:nvPr/>
        </p:nvSpPr>
        <p:spPr>
          <a:xfrm>
            <a:off x="11884583" y="4041565"/>
            <a:ext cx="137600" cy="13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4"/>
          <p:cNvSpPr/>
          <p:nvPr/>
        </p:nvSpPr>
        <p:spPr>
          <a:xfrm>
            <a:off x="11847833" y="4315032"/>
            <a:ext cx="211200" cy="2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0" name="Google Shape;90;p4"/>
          <p:cNvCxnSpPr/>
          <p:nvPr/>
        </p:nvCxnSpPr>
        <p:spPr>
          <a:xfrm rot="10800000">
            <a:off x="11953433" y="2135684"/>
            <a:ext cx="0" cy="1736000"/>
          </a:xfrm>
          <a:prstGeom prst="straightConnector1">
            <a:avLst/>
          </a:prstGeom>
          <a:noFill/>
          <a:ln w="9525" cap="flat" cmpd="sng">
            <a:solidFill>
              <a:schemeClr val="accent3"/>
            </a:solidFill>
            <a:prstDash val="dot"/>
            <a:round/>
            <a:headEnd type="none" w="med" len="med"/>
            <a:tailEnd type="none" w="med" len="med"/>
          </a:ln>
        </p:spPr>
      </p:cxnSp>
      <p:sp>
        <p:nvSpPr>
          <p:cNvPr id="91" name="Google Shape;91;p4"/>
          <p:cNvSpPr/>
          <p:nvPr/>
        </p:nvSpPr>
        <p:spPr>
          <a:xfrm flipH="1">
            <a:off x="639200" y="3781817"/>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4"/>
          <p:cNvSpPr/>
          <p:nvPr/>
        </p:nvSpPr>
        <p:spPr>
          <a:xfrm rot="10800000" flipH="1">
            <a:off x="4761733" y="62150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rot="10800000" flipH="1">
            <a:off x="4679033" y="6389533"/>
            <a:ext cx="276400" cy="2760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2094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37"/>
        <p:cNvGrpSpPr/>
        <p:nvPr/>
      </p:nvGrpSpPr>
      <p:grpSpPr>
        <a:xfrm>
          <a:off x="0" y="0"/>
          <a:ext cx="0" cy="0"/>
          <a:chOff x="0" y="0"/>
          <a:chExt cx="0" cy="0"/>
        </a:xfrm>
      </p:grpSpPr>
      <p:sp>
        <p:nvSpPr>
          <p:cNvPr id="938" name="Google Shape;938;p32"/>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9" name="Google Shape;939;p32"/>
          <p:cNvSpPr txBox="1">
            <a:spLocks noGrp="1"/>
          </p:cNvSpPr>
          <p:nvPr>
            <p:ph type="subTitle" idx="1"/>
          </p:nvPr>
        </p:nvSpPr>
        <p:spPr>
          <a:xfrm>
            <a:off x="1319233" y="4647117"/>
            <a:ext cx="2479600" cy="7164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40" name="Google Shape;940;p32"/>
          <p:cNvSpPr txBox="1">
            <a:spLocks noGrp="1"/>
          </p:cNvSpPr>
          <p:nvPr>
            <p:ph type="subTitle" idx="2"/>
          </p:nvPr>
        </p:nvSpPr>
        <p:spPr>
          <a:xfrm>
            <a:off x="8401769" y="4647117"/>
            <a:ext cx="2479600" cy="7164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41" name="Google Shape;941;p32"/>
          <p:cNvSpPr txBox="1">
            <a:spLocks noGrp="1"/>
          </p:cNvSpPr>
          <p:nvPr>
            <p:ph type="subTitle" idx="3"/>
          </p:nvPr>
        </p:nvSpPr>
        <p:spPr>
          <a:xfrm>
            <a:off x="4860501" y="4647117"/>
            <a:ext cx="2479600" cy="7164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42" name="Google Shape;942;p32"/>
          <p:cNvSpPr txBox="1">
            <a:spLocks noGrp="1"/>
          </p:cNvSpPr>
          <p:nvPr>
            <p:ph type="subTitle" idx="4"/>
          </p:nvPr>
        </p:nvSpPr>
        <p:spPr>
          <a:xfrm>
            <a:off x="1319217" y="4200500"/>
            <a:ext cx="2479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3" name="Google Shape;943;p32"/>
          <p:cNvSpPr txBox="1">
            <a:spLocks noGrp="1"/>
          </p:cNvSpPr>
          <p:nvPr>
            <p:ph type="subTitle" idx="5"/>
          </p:nvPr>
        </p:nvSpPr>
        <p:spPr>
          <a:xfrm>
            <a:off x="4860500" y="4200500"/>
            <a:ext cx="2479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4" name="Google Shape;944;p32"/>
          <p:cNvSpPr txBox="1">
            <a:spLocks noGrp="1"/>
          </p:cNvSpPr>
          <p:nvPr>
            <p:ph type="subTitle" idx="6"/>
          </p:nvPr>
        </p:nvSpPr>
        <p:spPr>
          <a:xfrm>
            <a:off x="8401749" y="4200500"/>
            <a:ext cx="2479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5" name="Google Shape;945;p32"/>
          <p:cNvSpPr/>
          <p:nvPr/>
        </p:nvSpPr>
        <p:spPr>
          <a:xfrm flipH="1">
            <a:off x="11442308" y="5882220"/>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6" name="Google Shape;946;p32"/>
          <p:cNvSpPr/>
          <p:nvPr/>
        </p:nvSpPr>
        <p:spPr>
          <a:xfrm flipH="1">
            <a:off x="11430933" y="5639617"/>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47" name="Google Shape;947;p32"/>
          <p:cNvCxnSpPr/>
          <p:nvPr/>
        </p:nvCxnSpPr>
        <p:spPr>
          <a:xfrm rot="10800000">
            <a:off x="11496167" y="4307017"/>
            <a:ext cx="0" cy="1220400"/>
          </a:xfrm>
          <a:prstGeom prst="straightConnector1">
            <a:avLst/>
          </a:prstGeom>
          <a:noFill/>
          <a:ln w="9525" cap="flat" cmpd="sng">
            <a:solidFill>
              <a:schemeClr val="accent3"/>
            </a:solidFill>
            <a:prstDash val="dot"/>
            <a:round/>
            <a:headEnd type="none" w="med" len="med"/>
            <a:tailEnd type="none" w="med" len="med"/>
          </a:ln>
        </p:spPr>
      </p:cxnSp>
      <p:sp>
        <p:nvSpPr>
          <p:cNvPr id="948" name="Google Shape;948;p32"/>
          <p:cNvSpPr/>
          <p:nvPr/>
        </p:nvSpPr>
        <p:spPr>
          <a:xfrm flipH="1">
            <a:off x="11843307" y="4385095"/>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9" name="Google Shape;949;p32"/>
          <p:cNvSpPr/>
          <p:nvPr/>
        </p:nvSpPr>
        <p:spPr>
          <a:xfrm flipH="1">
            <a:off x="11817800" y="4130083"/>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0" name="Google Shape;950;p32"/>
          <p:cNvCxnSpPr/>
          <p:nvPr/>
        </p:nvCxnSpPr>
        <p:spPr>
          <a:xfrm rot="10800000">
            <a:off x="11909900" y="2781517"/>
            <a:ext cx="0" cy="1220400"/>
          </a:xfrm>
          <a:prstGeom prst="straightConnector1">
            <a:avLst/>
          </a:prstGeom>
          <a:noFill/>
          <a:ln w="9525" cap="flat" cmpd="sng">
            <a:solidFill>
              <a:schemeClr val="accent3"/>
            </a:solidFill>
            <a:prstDash val="dot"/>
            <a:round/>
            <a:headEnd type="none" w="med" len="med"/>
            <a:tailEnd type="none" w="med" len="med"/>
          </a:ln>
        </p:spPr>
      </p:cxnSp>
      <p:sp>
        <p:nvSpPr>
          <p:cNvPr id="951" name="Google Shape;951;p32"/>
          <p:cNvSpPr/>
          <p:nvPr/>
        </p:nvSpPr>
        <p:spPr>
          <a:xfrm>
            <a:off x="11561319" y="2478451"/>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2" name="Google Shape;952;p32"/>
          <p:cNvSpPr/>
          <p:nvPr/>
        </p:nvSpPr>
        <p:spPr>
          <a:xfrm>
            <a:off x="11468367" y="2693040"/>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3" name="Google Shape;953;p32"/>
          <p:cNvSpPr/>
          <p:nvPr/>
        </p:nvSpPr>
        <p:spPr>
          <a:xfrm flipH="1">
            <a:off x="360968" y="4077160"/>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4" name="Google Shape;954;p32"/>
          <p:cNvSpPr/>
          <p:nvPr/>
        </p:nvSpPr>
        <p:spPr>
          <a:xfrm flipH="1">
            <a:off x="331067" y="4298147"/>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5" name="Google Shape;955;p32"/>
          <p:cNvSpPr/>
          <p:nvPr/>
        </p:nvSpPr>
        <p:spPr>
          <a:xfrm flipH="1">
            <a:off x="384264" y="4578648"/>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6" name="Google Shape;956;p32"/>
          <p:cNvCxnSpPr/>
          <p:nvPr/>
        </p:nvCxnSpPr>
        <p:spPr>
          <a:xfrm rot="10800000">
            <a:off x="416533" y="2140433"/>
            <a:ext cx="0" cy="1736000"/>
          </a:xfrm>
          <a:prstGeom prst="straightConnector1">
            <a:avLst/>
          </a:prstGeom>
          <a:noFill/>
          <a:ln w="9525" cap="flat" cmpd="sng">
            <a:solidFill>
              <a:schemeClr val="accent3"/>
            </a:solidFill>
            <a:prstDash val="dot"/>
            <a:round/>
            <a:headEnd type="none" w="med" len="med"/>
            <a:tailEnd type="none" w="med" len="med"/>
          </a:ln>
        </p:spPr>
      </p:cxnSp>
      <p:sp>
        <p:nvSpPr>
          <p:cNvPr id="957" name="Google Shape;957;p32"/>
          <p:cNvSpPr/>
          <p:nvPr/>
        </p:nvSpPr>
        <p:spPr>
          <a:xfrm>
            <a:off x="251411" y="587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8" name="Google Shape;958;p32"/>
          <p:cNvSpPr/>
          <p:nvPr/>
        </p:nvSpPr>
        <p:spPr>
          <a:xfrm>
            <a:off x="186167" y="737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9" name="Google Shape;959;p32"/>
          <p:cNvSpPr/>
          <p:nvPr/>
        </p:nvSpPr>
        <p:spPr>
          <a:xfrm>
            <a:off x="668711" y="2577115"/>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0" name="Google Shape;960;p32"/>
          <p:cNvSpPr/>
          <p:nvPr/>
        </p:nvSpPr>
        <p:spPr>
          <a:xfrm>
            <a:off x="603467" y="2727756"/>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1" name="Google Shape;961;p32"/>
          <p:cNvSpPr/>
          <p:nvPr/>
        </p:nvSpPr>
        <p:spPr>
          <a:xfrm flipH="1">
            <a:off x="694207" y="5904044"/>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2" name="Google Shape;962;p32"/>
          <p:cNvSpPr/>
          <p:nvPr/>
        </p:nvSpPr>
        <p:spPr>
          <a:xfrm flipH="1">
            <a:off x="668700" y="5649033"/>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63" name="Google Shape;963;p32"/>
          <p:cNvCxnSpPr/>
          <p:nvPr/>
        </p:nvCxnSpPr>
        <p:spPr>
          <a:xfrm rot="10800000">
            <a:off x="760800" y="43004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964" name="Google Shape;964;p32"/>
          <p:cNvCxnSpPr/>
          <p:nvPr/>
        </p:nvCxnSpPr>
        <p:spPr>
          <a:xfrm rot="10800000">
            <a:off x="1240567" y="-114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965" name="Google Shape;965;p32"/>
          <p:cNvCxnSpPr/>
          <p:nvPr/>
        </p:nvCxnSpPr>
        <p:spPr>
          <a:xfrm rot="10800000">
            <a:off x="9835233" y="-1363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966" name="Google Shape;966;p32"/>
          <p:cNvCxnSpPr/>
          <p:nvPr/>
        </p:nvCxnSpPr>
        <p:spPr>
          <a:xfrm rot="10800000">
            <a:off x="1736767" y="-439400"/>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967" name="Google Shape;967;p32"/>
          <p:cNvCxnSpPr/>
          <p:nvPr/>
        </p:nvCxnSpPr>
        <p:spPr>
          <a:xfrm rot="10800000">
            <a:off x="3340500" y="63495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968" name="Google Shape;968;p32"/>
          <p:cNvCxnSpPr/>
          <p:nvPr/>
        </p:nvCxnSpPr>
        <p:spPr>
          <a:xfrm rot="10800000">
            <a:off x="1736767" y="6345267"/>
            <a:ext cx="0" cy="424800"/>
          </a:xfrm>
          <a:prstGeom prst="straightConnector1">
            <a:avLst/>
          </a:prstGeom>
          <a:noFill/>
          <a:ln w="9525" cap="flat" cmpd="sng">
            <a:solidFill>
              <a:schemeClr val="accent3"/>
            </a:solidFill>
            <a:prstDash val="dot"/>
            <a:round/>
            <a:headEnd type="none" w="med" len="med"/>
            <a:tailEnd type="none" w="med" len="med"/>
          </a:ln>
        </p:spPr>
      </p:cxnSp>
      <p:sp>
        <p:nvSpPr>
          <p:cNvPr id="969" name="Google Shape;969;p32"/>
          <p:cNvSpPr/>
          <p:nvPr/>
        </p:nvSpPr>
        <p:spPr>
          <a:xfrm>
            <a:off x="2811177" y="6345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32"/>
          <p:cNvSpPr/>
          <p:nvPr/>
        </p:nvSpPr>
        <p:spPr>
          <a:xfrm>
            <a:off x="2745933" y="6495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32"/>
          <p:cNvSpPr/>
          <p:nvPr/>
        </p:nvSpPr>
        <p:spPr>
          <a:xfrm flipH="1">
            <a:off x="11681240" y="1603561"/>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32"/>
          <p:cNvSpPr/>
          <p:nvPr/>
        </p:nvSpPr>
        <p:spPr>
          <a:xfrm flipH="1">
            <a:off x="11655733" y="1348549"/>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73" name="Google Shape;973;p32"/>
          <p:cNvCxnSpPr/>
          <p:nvPr/>
        </p:nvCxnSpPr>
        <p:spPr>
          <a:xfrm rot="10800000">
            <a:off x="11747833" y="-16"/>
            <a:ext cx="0" cy="1220400"/>
          </a:xfrm>
          <a:prstGeom prst="straightConnector1">
            <a:avLst/>
          </a:prstGeom>
          <a:noFill/>
          <a:ln w="9525" cap="flat" cmpd="sng">
            <a:solidFill>
              <a:schemeClr val="accent3"/>
            </a:solidFill>
            <a:prstDash val="dot"/>
            <a:round/>
            <a:headEnd type="none" w="med" len="med"/>
            <a:tailEnd type="none" w="med" len="med"/>
          </a:ln>
        </p:spPr>
      </p:cxnSp>
      <p:sp>
        <p:nvSpPr>
          <p:cNvPr id="974" name="Google Shape;974;p32"/>
          <p:cNvSpPr/>
          <p:nvPr/>
        </p:nvSpPr>
        <p:spPr>
          <a:xfrm>
            <a:off x="9372284"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75" name="Google Shape;975;p32"/>
          <p:cNvCxnSpPr/>
          <p:nvPr/>
        </p:nvCxnSpPr>
        <p:spPr>
          <a:xfrm rot="10800000">
            <a:off x="283667" y="5202467"/>
            <a:ext cx="0" cy="1567600"/>
          </a:xfrm>
          <a:prstGeom prst="straightConnector1">
            <a:avLst/>
          </a:prstGeom>
          <a:noFill/>
          <a:ln w="9525" cap="flat" cmpd="sng">
            <a:solidFill>
              <a:schemeClr val="accent3"/>
            </a:solidFill>
            <a:prstDash val="dot"/>
            <a:round/>
            <a:headEnd type="none" w="med" len="med"/>
            <a:tailEnd type="none" w="med" len="med"/>
          </a:ln>
        </p:spPr>
      </p:cxnSp>
      <p:cxnSp>
        <p:nvCxnSpPr>
          <p:cNvPr id="976" name="Google Shape;976;p32"/>
          <p:cNvCxnSpPr/>
          <p:nvPr/>
        </p:nvCxnSpPr>
        <p:spPr>
          <a:xfrm rot="10800000">
            <a:off x="9835233" y="6349533"/>
            <a:ext cx="0" cy="723600"/>
          </a:xfrm>
          <a:prstGeom prst="straightConnector1">
            <a:avLst/>
          </a:prstGeom>
          <a:noFill/>
          <a:ln w="9525" cap="flat" cmpd="sng">
            <a:solidFill>
              <a:schemeClr val="accent3"/>
            </a:solidFill>
            <a:prstDash val="dot"/>
            <a:round/>
            <a:headEnd type="none" w="med" len="med"/>
            <a:tailEnd type="none" w="med" len="med"/>
          </a:ln>
        </p:spPr>
      </p:cxnSp>
      <p:sp>
        <p:nvSpPr>
          <p:cNvPr id="977" name="Google Shape;977;p32"/>
          <p:cNvSpPr/>
          <p:nvPr/>
        </p:nvSpPr>
        <p:spPr>
          <a:xfrm>
            <a:off x="9372284" y="64553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2064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78"/>
        <p:cNvGrpSpPr/>
        <p:nvPr/>
      </p:nvGrpSpPr>
      <p:grpSpPr>
        <a:xfrm>
          <a:off x="0" y="0"/>
          <a:ext cx="0" cy="0"/>
          <a:chOff x="0" y="0"/>
          <a:chExt cx="0" cy="0"/>
        </a:xfrm>
      </p:grpSpPr>
      <p:sp>
        <p:nvSpPr>
          <p:cNvPr id="979" name="Google Shape;979;p33"/>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980" name="Google Shape;980;p33"/>
          <p:cNvSpPr txBox="1">
            <a:spLocks noGrp="1"/>
          </p:cNvSpPr>
          <p:nvPr>
            <p:ph type="subTitle" idx="1"/>
          </p:nvPr>
        </p:nvSpPr>
        <p:spPr>
          <a:xfrm>
            <a:off x="2977056" y="2822228"/>
            <a:ext cx="2827600" cy="741200"/>
          </a:xfrm>
          <a:prstGeom prst="rect">
            <a:avLst/>
          </a:prstGeom>
        </p:spPr>
        <p:txBody>
          <a:bodyPr spcFirstLastPara="1" wrap="square" lIns="91425" tIns="91425" rIns="91425" bIns="91425" anchor="t" anchorCtr="0">
            <a:noAutofit/>
          </a:bodyPr>
          <a:lstStyle>
            <a:lvl1pPr marR="31158"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1" name="Google Shape;981;p33"/>
          <p:cNvSpPr txBox="1">
            <a:spLocks noGrp="1"/>
          </p:cNvSpPr>
          <p:nvPr>
            <p:ph type="subTitle" idx="2"/>
          </p:nvPr>
        </p:nvSpPr>
        <p:spPr>
          <a:xfrm>
            <a:off x="6387537" y="2822228"/>
            <a:ext cx="2827600" cy="741200"/>
          </a:xfrm>
          <a:prstGeom prst="rect">
            <a:avLst/>
          </a:prstGeom>
        </p:spPr>
        <p:txBody>
          <a:bodyPr spcFirstLastPara="1" wrap="square" lIns="91425" tIns="91425" rIns="91425" bIns="91425" anchor="t" anchorCtr="0">
            <a:noAutofit/>
          </a:bodyPr>
          <a:lstStyle>
            <a:lvl1pPr marR="21902"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2" name="Google Shape;982;p33"/>
          <p:cNvSpPr txBox="1">
            <a:spLocks noGrp="1"/>
          </p:cNvSpPr>
          <p:nvPr>
            <p:ph type="subTitle" idx="3"/>
          </p:nvPr>
        </p:nvSpPr>
        <p:spPr>
          <a:xfrm>
            <a:off x="2976933" y="4904129"/>
            <a:ext cx="2827600" cy="741200"/>
          </a:xfrm>
          <a:prstGeom prst="rect">
            <a:avLst/>
          </a:prstGeom>
        </p:spPr>
        <p:txBody>
          <a:bodyPr spcFirstLastPara="1" wrap="square" lIns="91425" tIns="91425" rIns="91425" bIns="91425" anchor="t" anchorCtr="0">
            <a:noAutofit/>
          </a:bodyPr>
          <a:lstStyle>
            <a:lvl1pPr marR="31158"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3" name="Google Shape;983;p33"/>
          <p:cNvSpPr txBox="1">
            <a:spLocks noGrp="1"/>
          </p:cNvSpPr>
          <p:nvPr>
            <p:ph type="subTitle" idx="4"/>
          </p:nvPr>
        </p:nvSpPr>
        <p:spPr>
          <a:xfrm>
            <a:off x="6387367" y="4904129"/>
            <a:ext cx="2827600" cy="741200"/>
          </a:xfrm>
          <a:prstGeom prst="rect">
            <a:avLst/>
          </a:prstGeom>
        </p:spPr>
        <p:txBody>
          <a:bodyPr spcFirstLastPara="1" wrap="square" lIns="91425" tIns="91425" rIns="91425" bIns="91425" anchor="t" anchorCtr="0">
            <a:noAutofit/>
          </a:bodyPr>
          <a:lstStyle>
            <a:lvl1pPr marR="9810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4" name="Google Shape;984;p33"/>
          <p:cNvSpPr txBox="1">
            <a:spLocks noGrp="1"/>
          </p:cNvSpPr>
          <p:nvPr>
            <p:ph type="subTitle" idx="5"/>
          </p:nvPr>
        </p:nvSpPr>
        <p:spPr>
          <a:xfrm>
            <a:off x="2976867" y="2388608"/>
            <a:ext cx="2827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5" name="Google Shape;985;p33"/>
          <p:cNvSpPr txBox="1">
            <a:spLocks noGrp="1"/>
          </p:cNvSpPr>
          <p:nvPr>
            <p:ph type="subTitle" idx="6"/>
          </p:nvPr>
        </p:nvSpPr>
        <p:spPr>
          <a:xfrm>
            <a:off x="6387261" y="2388608"/>
            <a:ext cx="2827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6" name="Google Shape;986;p33"/>
          <p:cNvSpPr txBox="1">
            <a:spLocks noGrp="1"/>
          </p:cNvSpPr>
          <p:nvPr>
            <p:ph type="subTitle" idx="7"/>
          </p:nvPr>
        </p:nvSpPr>
        <p:spPr>
          <a:xfrm>
            <a:off x="2976867" y="4453108"/>
            <a:ext cx="2827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7" name="Google Shape;987;p33"/>
          <p:cNvSpPr txBox="1">
            <a:spLocks noGrp="1"/>
          </p:cNvSpPr>
          <p:nvPr>
            <p:ph type="subTitle" idx="8"/>
          </p:nvPr>
        </p:nvSpPr>
        <p:spPr>
          <a:xfrm>
            <a:off x="6387261" y="4453108"/>
            <a:ext cx="2827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8" name="Google Shape;988;p33"/>
          <p:cNvSpPr/>
          <p:nvPr/>
        </p:nvSpPr>
        <p:spPr>
          <a:xfrm flipH="1">
            <a:off x="11442308" y="1453787"/>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9" name="Google Shape;989;p33"/>
          <p:cNvSpPr/>
          <p:nvPr/>
        </p:nvSpPr>
        <p:spPr>
          <a:xfrm flipH="1">
            <a:off x="11430933" y="1211184"/>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90" name="Google Shape;990;p33"/>
          <p:cNvCxnSpPr/>
          <p:nvPr/>
        </p:nvCxnSpPr>
        <p:spPr>
          <a:xfrm rot="10800000">
            <a:off x="11496167" y="-121416"/>
            <a:ext cx="0" cy="1220400"/>
          </a:xfrm>
          <a:prstGeom prst="straightConnector1">
            <a:avLst/>
          </a:prstGeom>
          <a:noFill/>
          <a:ln w="9525" cap="flat" cmpd="sng">
            <a:solidFill>
              <a:schemeClr val="accent3"/>
            </a:solidFill>
            <a:prstDash val="dot"/>
            <a:round/>
            <a:headEnd type="none" w="med" len="med"/>
            <a:tailEnd type="none" w="med" len="med"/>
          </a:ln>
        </p:spPr>
      </p:cxnSp>
      <p:sp>
        <p:nvSpPr>
          <p:cNvPr id="991" name="Google Shape;991;p33"/>
          <p:cNvSpPr/>
          <p:nvPr/>
        </p:nvSpPr>
        <p:spPr>
          <a:xfrm flipH="1">
            <a:off x="11871107" y="4942575"/>
            <a:ext cx="119600" cy="121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2" name="Google Shape;992;p33"/>
          <p:cNvSpPr/>
          <p:nvPr/>
        </p:nvSpPr>
        <p:spPr>
          <a:xfrm flipH="1">
            <a:off x="11845600" y="4684348"/>
            <a:ext cx="170400" cy="172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93" name="Google Shape;993;p33"/>
          <p:cNvCxnSpPr/>
          <p:nvPr/>
        </p:nvCxnSpPr>
        <p:spPr>
          <a:xfrm rot="10800000">
            <a:off x="11937700" y="3318965"/>
            <a:ext cx="0" cy="1235600"/>
          </a:xfrm>
          <a:prstGeom prst="straightConnector1">
            <a:avLst/>
          </a:prstGeom>
          <a:noFill/>
          <a:ln w="9525" cap="flat" cmpd="sng">
            <a:solidFill>
              <a:schemeClr val="accent3"/>
            </a:solidFill>
            <a:prstDash val="dot"/>
            <a:round/>
            <a:headEnd type="none" w="med" len="med"/>
            <a:tailEnd type="none" w="med" len="med"/>
          </a:ln>
        </p:spPr>
      </p:cxnSp>
      <p:sp>
        <p:nvSpPr>
          <p:cNvPr id="994" name="Google Shape;994;p33"/>
          <p:cNvSpPr/>
          <p:nvPr/>
        </p:nvSpPr>
        <p:spPr>
          <a:xfrm>
            <a:off x="11893785" y="2243617"/>
            <a:ext cx="94400" cy="94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5" name="Google Shape;995;p33"/>
          <p:cNvSpPr/>
          <p:nvPr/>
        </p:nvSpPr>
        <p:spPr>
          <a:xfrm>
            <a:off x="11800833" y="2458200"/>
            <a:ext cx="280000" cy="2836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6" name="Google Shape;996;p33"/>
          <p:cNvSpPr/>
          <p:nvPr/>
        </p:nvSpPr>
        <p:spPr>
          <a:xfrm flipH="1">
            <a:off x="360968" y="1676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7" name="Google Shape;997;p33"/>
          <p:cNvSpPr/>
          <p:nvPr/>
        </p:nvSpPr>
        <p:spPr>
          <a:xfrm flipH="1">
            <a:off x="331067" y="1897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8" name="Google Shape;998;p33"/>
          <p:cNvSpPr/>
          <p:nvPr/>
        </p:nvSpPr>
        <p:spPr>
          <a:xfrm flipH="1">
            <a:off x="384264" y="2177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99" name="Google Shape;999;p33"/>
          <p:cNvCxnSpPr/>
          <p:nvPr/>
        </p:nvCxnSpPr>
        <p:spPr>
          <a:xfrm rot="10800000">
            <a:off x="416533" y="-260300"/>
            <a:ext cx="0" cy="1736000"/>
          </a:xfrm>
          <a:prstGeom prst="straightConnector1">
            <a:avLst/>
          </a:prstGeom>
          <a:noFill/>
          <a:ln w="9525" cap="flat" cmpd="sng">
            <a:solidFill>
              <a:schemeClr val="accent3"/>
            </a:solidFill>
            <a:prstDash val="dot"/>
            <a:round/>
            <a:headEnd type="none" w="med" len="med"/>
            <a:tailEnd type="none" w="med" len="med"/>
          </a:ln>
        </p:spPr>
      </p:cxnSp>
      <p:sp>
        <p:nvSpPr>
          <p:cNvPr id="1000" name="Google Shape;1000;p33"/>
          <p:cNvSpPr/>
          <p:nvPr/>
        </p:nvSpPr>
        <p:spPr>
          <a:xfrm>
            <a:off x="738611" y="3763248"/>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1" name="Google Shape;1001;p33"/>
          <p:cNvSpPr/>
          <p:nvPr/>
        </p:nvSpPr>
        <p:spPr>
          <a:xfrm>
            <a:off x="673367" y="3913889"/>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2" name="Google Shape;1002;p33"/>
          <p:cNvSpPr/>
          <p:nvPr/>
        </p:nvSpPr>
        <p:spPr>
          <a:xfrm>
            <a:off x="7633044" y="1763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3" name="Google Shape;1003;p33"/>
          <p:cNvSpPr/>
          <p:nvPr/>
        </p:nvSpPr>
        <p:spPr>
          <a:xfrm>
            <a:off x="7567800" y="3270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4" name="Google Shape;1004;p33"/>
          <p:cNvSpPr/>
          <p:nvPr/>
        </p:nvSpPr>
        <p:spPr>
          <a:xfrm flipH="1">
            <a:off x="186173" y="5032577"/>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5" name="Google Shape;1005;p33"/>
          <p:cNvSpPr/>
          <p:nvPr/>
        </p:nvSpPr>
        <p:spPr>
          <a:xfrm flipH="1">
            <a:off x="160667" y="4777567"/>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06" name="Google Shape;1006;p33"/>
          <p:cNvCxnSpPr/>
          <p:nvPr/>
        </p:nvCxnSpPr>
        <p:spPr>
          <a:xfrm rot="10800000">
            <a:off x="252767" y="34290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1007" name="Google Shape;1007;p33"/>
          <p:cNvCxnSpPr/>
          <p:nvPr/>
        </p:nvCxnSpPr>
        <p:spPr>
          <a:xfrm rot="10800000">
            <a:off x="8204900" y="-269533"/>
            <a:ext cx="0" cy="856800"/>
          </a:xfrm>
          <a:prstGeom prst="straightConnector1">
            <a:avLst/>
          </a:prstGeom>
          <a:noFill/>
          <a:ln w="9525" cap="flat" cmpd="sng">
            <a:solidFill>
              <a:schemeClr val="accent3"/>
            </a:solidFill>
            <a:prstDash val="dot"/>
            <a:round/>
            <a:headEnd type="none" w="med" len="med"/>
            <a:tailEnd type="none" w="med" len="med"/>
          </a:ln>
        </p:spPr>
      </p:cxnSp>
      <p:cxnSp>
        <p:nvCxnSpPr>
          <p:cNvPr id="1008" name="Google Shape;1008;p33"/>
          <p:cNvCxnSpPr/>
          <p:nvPr/>
        </p:nvCxnSpPr>
        <p:spPr>
          <a:xfrm rot="10800000">
            <a:off x="1064300" y="-1363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009" name="Google Shape;1009;p33"/>
          <p:cNvCxnSpPr/>
          <p:nvPr/>
        </p:nvCxnSpPr>
        <p:spPr>
          <a:xfrm rot="10800000">
            <a:off x="10207367" y="-439400"/>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010" name="Google Shape;1010;p33"/>
          <p:cNvCxnSpPr/>
          <p:nvPr/>
        </p:nvCxnSpPr>
        <p:spPr>
          <a:xfrm rot="10800000">
            <a:off x="9835233" y="63495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011" name="Google Shape;1011;p33"/>
          <p:cNvCxnSpPr/>
          <p:nvPr/>
        </p:nvCxnSpPr>
        <p:spPr>
          <a:xfrm rot="10800000">
            <a:off x="1736767" y="6345267"/>
            <a:ext cx="0" cy="424800"/>
          </a:xfrm>
          <a:prstGeom prst="straightConnector1">
            <a:avLst/>
          </a:prstGeom>
          <a:noFill/>
          <a:ln w="9525" cap="flat" cmpd="sng">
            <a:solidFill>
              <a:schemeClr val="accent3"/>
            </a:solidFill>
            <a:prstDash val="dot"/>
            <a:round/>
            <a:headEnd type="none" w="med" len="med"/>
            <a:tailEnd type="none" w="med" len="med"/>
          </a:ln>
        </p:spPr>
      </p:cxnSp>
      <p:sp>
        <p:nvSpPr>
          <p:cNvPr id="1012" name="Google Shape;1012;p33"/>
          <p:cNvSpPr/>
          <p:nvPr/>
        </p:nvSpPr>
        <p:spPr>
          <a:xfrm>
            <a:off x="9305911" y="6345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3" name="Google Shape;1013;p33"/>
          <p:cNvSpPr/>
          <p:nvPr/>
        </p:nvSpPr>
        <p:spPr>
          <a:xfrm>
            <a:off x="9240667" y="6495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4" name="Google Shape;1014;p33"/>
          <p:cNvSpPr/>
          <p:nvPr/>
        </p:nvSpPr>
        <p:spPr>
          <a:xfrm flipH="1">
            <a:off x="11521673" y="6372995"/>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5" name="Google Shape;1015;p33"/>
          <p:cNvSpPr/>
          <p:nvPr/>
        </p:nvSpPr>
        <p:spPr>
          <a:xfrm flipH="1">
            <a:off x="11496167" y="6117983"/>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16" name="Google Shape;1016;p33"/>
          <p:cNvCxnSpPr/>
          <p:nvPr/>
        </p:nvCxnSpPr>
        <p:spPr>
          <a:xfrm rot="10800000">
            <a:off x="11588267" y="4769417"/>
            <a:ext cx="0" cy="1220400"/>
          </a:xfrm>
          <a:prstGeom prst="straightConnector1">
            <a:avLst/>
          </a:prstGeom>
          <a:noFill/>
          <a:ln w="9525" cap="flat" cmpd="sng">
            <a:solidFill>
              <a:schemeClr val="accent3"/>
            </a:solidFill>
            <a:prstDash val="dot"/>
            <a:round/>
            <a:headEnd type="none" w="med" len="med"/>
            <a:tailEnd type="none" w="med" len="med"/>
          </a:ln>
        </p:spPr>
      </p:cxnSp>
      <p:sp>
        <p:nvSpPr>
          <p:cNvPr id="1017" name="Google Shape;1017;p33"/>
          <p:cNvSpPr/>
          <p:nvPr/>
        </p:nvSpPr>
        <p:spPr>
          <a:xfrm>
            <a:off x="601351"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18" name="Google Shape;1018;p33"/>
          <p:cNvCxnSpPr/>
          <p:nvPr/>
        </p:nvCxnSpPr>
        <p:spPr>
          <a:xfrm rot="10800000">
            <a:off x="2853167" y="6349533"/>
            <a:ext cx="0" cy="723600"/>
          </a:xfrm>
          <a:prstGeom prst="straightConnector1">
            <a:avLst/>
          </a:prstGeom>
          <a:noFill/>
          <a:ln w="9525" cap="flat" cmpd="sng">
            <a:solidFill>
              <a:schemeClr val="accent3"/>
            </a:solidFill>
            <a:prstDash val="dot"/>
            <a:round/>
            <a:headEnd type="none" w="med" len="med"/>
            <a:tailEnd type="none" w="med" len="med"/>
          </a:ln>
        </p:spPr>
      </p:cxnSp>
      <p:sp>
        <p:nvSpPr>
          <p:cNvPr id="1019" name="Google Shape;1019;p33"/>
          <p:cNvSpPr/>
          <p:nvPr/>
        </p:nvSpPr>
        <p:spPr>
          <a:xfrm>
            <a:off x="1402411" y="6345265"/>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0" name="Google Shape;1020;p33"/>
          <p:cNvSpPr/>
          <p:nvPr/>
        </p:nvSpPr>
        <p:spPr>
          <a:xfrm>
            <a:off x="1337167" y="6495907"/>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21" name="Google Shape;1021;p33"/>
          <p:cNvCxnSpPr/>
          <p:nvPr/>
        </p:nvCxnSpPr>
        <p:spPr>
          <a:xfrm rot="10800000">
            <a:off x="1674733" y="-572600"/>
            <a:ext cx="0" cy="856800"/>
          </a:xfrm>
          <a:prstGeom prst="straightConnector1">
            <a:avLst/>
          </a:prstGeom>
          <a:noFill/>
          <a:ln w="9525" cap="flat" cmpd="sng">
            <a:solidFill>
              <a:schemeClr val="accent3"/>
            </a:solidFill>
            <a:prstDash val="dot"/>
            <a:round/>
            <a:headEnd type="none" w="med" len="med"/>
            <a:tailEnd type="none" w="med" len="med"/>
          </a:ln>
        </p:spPr>
      </p:cxnSp>
      <p:cxnSp>
        <p:nvCxnSpPr>
          <p:cNvPr id="1022" name="Google Shape;1022;p33"/>
          <p:cNvCxnSpPr/>
          <p:nvPr/>
        </p:nvCxnSpPr>
        <p:spPr>
          <a:xfrm rot="10800000">
            <a:off x="2129451" y="-202933"/>
            <a:ext cx="0" cy="723600"/>
          </a:xfrm>
          <a:prstGeom prst="straightConnector1">
            <a:avLst/>
          </a:prstGeom>
          <a:noFill/>
          <a:ln w="9525" cap="flat" cmpd="sng">
            <a:solidFill>
              <a:schemeClr val="accent3"/>
            </a:solidFill>
            <a:prstDash val="dot"/>
            <a:round/>
            <a:headEnd type="none" w="med" len="med"/>
            <a:tailEnd type="none" w="med" len="med"/>
          </a:ln>
        </p:spPr>
      </p:cxnSp>
      <p:sp>
        <p:nvSpPr>
          <p:cNvPr id="1023" name="Google Shape;1023;p33"/>
          <p:cNvSpPr/>
          <p:nvPr/>
        </p:nvSpPr>
        <p:spPr>
          <a:xfrm flipH="1">
            <a:off x="1609533" y="436884"/>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6965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1024"/>
        <p:cNvGrpSpPr/>
        <p:nvPr/>
      </p:nvGrpSpPr>
      <p:grpSpPr>
        <a:xfrm>
          <a:off x="0" y="0"/>
          <a:ext cx="0" cy="0"/>
          <a:chOff x="0" y="0"/>
          <a:chExt cx="0" cy="0"/>
        </a:xfrm>
      </p:grpSpPr>
      <p:sp>
        <p:nvSpPr>
          <p:cNvPr id="1025" name="Google Shape;1025;p34"/>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026" name="Google Shape;1026;p34"/>
          <p:cNvSpPr txBox="1">
            <a:spLocks noGrp="1"/>
          </p:cNvSpPr>
          <p:nvPr>
            <p:ph type="subTitle" idx="1"/>
          </p:nvPr>
        </p:nvSpPr>
        <p:spPr>
          <a:xfrm>
            <a:off x="1375867" y="3098783"/>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27" name="Google Shape;1027;p34"/>
          <p:cNvSpPr txBox="1">
            <a:spLocks noGrp="1"/>
          </p:cNvSpPr>
          <p:nvPr>
            <p:ph type="subTitle" idx="2"/>
          </p:nvPr>
        </p:nvSpPr>
        <p:spPr>
          <a:xfrm>
            <a:off x="4675593" y="3098783"/>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28" name="Google Shape;1028;p34"/>
          <p:cNvSpPr txBox="1">
            <a:spLocks noGrp="1"/>
          </p:cNvSpPr>
          <p:nvPr>
            <p:ph type="subTitle" idx="3"/>
          </p:nvPr>
        </p:nvSpPr>
        <p:spPr>
          <a:xfrm>
            <a:off x="7975320" y="3098783"/>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29" name="Google Shape;1029;p34"/>
          <p:cNvSpPr txBox="1">
            <a:spLocks noGrp="1"/>
          </p:cNvSpPr>
          <p:nvPr>
            <p:ph type="subTitle" idx="4"/>
          </p:nvPr>
        </p:nvSpPr>
        <p:spPr>
          <a:xfrm>
            <a:off x="3025751" y="5041516"/>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30" name="Google Shape;1030;p34"/>
          <p:cNvSpPr txBox="1">
            <a:spLocks noGrp="1"/>
          </p:cNvSpPr>
          <p:nvPr>
            <p:ph type="subTitle" idx="5"/>
          </p:nvPr>
        </p:nvSpPr>
        <p:spPr>
          <a:xfrm>
            <a:off x="6325476" y="5041516"/>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31" name="Google Shape;1031;p34"/>
          <p:cNvSpPr txBox="1">
            <a:spLocks noGrp="1"/>
          </p:cNvSpPr>
          <p:nvPr>
            <p:ph type="subTitle" idx="6"/>
          </p:nvPr>
        </p:nvSpPr>
        <p:spPr>
          <a:xfrm>
            <a:off x="1375833" y="2655267"/>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2" name="Google Shape;1032;p34"/>
          <p:cNvSpPr txBox="1">
            <a:spLocks noGrp="1"/>
          </p:cNvSpPr>
          <p:nvPr>
            <p:ph type="subTitle" idx="7"/>
          </p:nvPr>
        </p:nvSpPr>
        <p:spPr>
          <a:xfrm>
            <a:off x="4675600" y="2655267"/>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34"/>
          <p:cNvSpPr txBox="1">
            <a:spLocks noGrp="1"/>
          </p:cNvSpPr>
          <p:nvPr>
            <p:ph type="subTitle" idx="8"/>
          </p:nvPr>
        </p:nvSpPr>
        <p:spPr>
          <a:xfrm>
            <a:off x="7975351" y="2655267"/>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34"/>
          <p:cNvSpPr txBox="1">
            <a:spLocks noGrp="1"/>
          </p:cNvSpPr>
          <p:nvPr>
            <p:ph type="subTitle" idx="9"/>
          </p:nvPr>
        </p:nvSpPr>
        <p:spPr>
          <a:xfrm>
            <a:off x="3025717" y="4591799"/>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34"/>
          <p:cNvSpPr txBox="1">
            <a:spLocks noGrp="1"/>
          </p:cNvSpPr>
          <p:nvPr>
            <p:ph type="subTitle" idx="13"/>
          </p:nvPr>
        </p:nvSpPr>
        <p:spPr>
          <a:xfrm>
            <a:off x="6325483" y="4591796"/>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34"/>
          <p:cNvSpPr/>
          <p:nvPr/>
        </p:nvSpPr>
        <p:spPr>
          <a:xfrm>
            <a:off x="598959" y="36879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7" name="Google Shape;1037;p34"/>
          <p:cNvSpPr/>
          <p:nvPr/>
        </p:nvSpPr>
        <p:spPr>
          <a:xfrm>
            <a:off x="587533" y="34453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38" name="Google Shape;1038;p34"/>
          <p:cNvCxnSpPr/>
          <p:nvPr/>
        </p:nvCxnSpPr>
        <p:spPr>
          <a:xfrm rot="10800000">
            <a:off x="652700" y="2112751"/>
            <a:ext cx="0" cy="1220400"/>
          </a:xfrm>
          <a:prstGeom prst="straightConnector1">
            <a:avLst/>
          </a:prstGeom>
          <a:noFill/>
          <a:ln w="9525" cap="flat" cmpd="sng">
            <a:solidFill>
              <a:schemeClr val="accent3"/>
            </a:solidFill>
            <a:prstDash val="dot"/>
            <a:round/>
            <a:headEnd type="none" w="med" len="med"/>
            <a:tailEnd type="none" w="med" len="med"/>
          </a:ln>
        </p:spPr>
      </p:cxnSp>
      <p:sp>
        <p:nvSpPr>
          <p:cNvPr id="1039" name="Google Shape;1039;p34"/>
          <p:cNvSpPr/>
          <p:nvPr/>
        </p:nvSpPr>
        <p:spPr>
          <a:xfrm>
            <a:off x="185960" y="2190828"/>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0" name="Google Shape;1040;p34"/>
          <p:cNvSpPr/>
          <p:nvPr/>
        </p:nvSpPr>
        <p:spPr>
          <a:xfrm>
            <a:off x="160667" y="1935816"/>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41" name="Google Shape;1041;p34"/>
          <p:cNvCxnSpPr/>
          <p:nvPr/>
        </p:nvCxnSpPr>
        <p:spPr>
          <a:xfrm rot="10800000">
            <a:off x="238967" y="587251"/>
            <a:ext cx="0" cy="1220400"/>
          </a:xfrm>
          <a:prstGeom prst="straightConnector1">
            <a:avLst/>
          </a:prstGeom>
          <a:noFill/>
          <a:ln w="9525" cap="flat" cmpd="sng">
            <a:solidFill>
              <a:schemeClr val="accent3"/>
            </a:solidFill>
            <a:prstDash val="dot"/>
            <a:round/>
            <a:headEnd type="none" w="med" len="med"/>
            <a:tailEnd type="none" w="med" len="med"/>
          </a:ln>
        </p:spPr>
      </p:cxnSp>
      <p:sp>
        <p:nvSpPr>
          <p:cNvPr id="1042" name="Google Shape;1042;p34"/>
          <p:cNvSpPr/>
          <p:nvPr/>
        </p:nvSpPr>
        <p:spPr>
          <a:xfrm flipH="1">
            <a:off x="493148" y="284184"/>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3" name="Google Shape;1043;p34"/>
          <p:cNvSpPr/>
          <p:nvPr/>
        </p:nvSpPr>
        <p:spPr>
          <a:xfrm flipH="1">
            <a:off x="400500" y="498773"/>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4" name="Google Shape;1044;p34"/>
          <p:cNvSpPr/>
          <p:nvPr/>
        </p:nvSpPr>
        <p:spPr>
          <a:xfrm>
            <a:off x="11676699" y="1676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34"/>
          <p:cNvSpPr/>
          <p:nvPr/>
        </p:nvSpPr>
        <p:spPr>
          <a:xfrm>
            <a:off x="11647000" y="1897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34"/>
          <p:cNvSpPr/>
          <p:nvPr/>
        </p:nvSpPr>
        <p:spPr>
          <a:xfrm>
            <a:off x="11700203" y="2177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47" name="Google Shape;1047;p34"/>
          <p:cNvCxnSpPr/>
          <p:nvPr/>
        </p:nvCxnSpPr>
        <p:spPr>
          <a:xfrm rot="10800000">
            <a:off x="11732333" y="-260300"/>
            <a:ext cx="0" cy="1736000"/>
          </a:xfrm>
          <a:prstGeom prst="straightConnector1">
            <a:avLst/>
          </a:prstGeom>
          <a:noFill/>
          <a:ln w="9525" cap="flat" cmpd="sng">
            <a:solidFill>
              <a:schemeClr val="accent3"/>
            </a:solidFill>
            <a:prstDash val="dot"/>
            <a:round/>
            <a:headEnd type="none" w="med" len="med"/>
            <a:tailEnd type="none" w="med" len="med"/>
          </a:ln>
        </p:spPr>
      </p:cxnSp>
      <p:sp>
        <p:nvSpPr>
          <p:cNvPr id="1048" name="Google Shape;1048;p34"/>
          <p:cNvSpPr/>
          <p:nvPr/>
        </p:nvSpPr>
        <p:spPr>
          <a:xfrm flipH="1">
            <a:off x="11282589" y="3724932"/>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34"/>
          <p:cNvSpPr/>
          <p:nvPr/>
        </p:nvSpPr>
        <p:spPr>
          <a:xfrm flipH="1">
            <a:off x="11217833" y="387557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0" name="Google Shape;1050;p34"/>
          <p:cNvSpPr/>
          <p:nvPr/>
        </p:nvSpPr>
        <p:spPr>
          <a:xfrm flipH="1">
            <a:off x="11413756" y="1763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1" name="Google Shape;1051;p34"/>
          <p:cNvSpPr/>
          <p:nvPr/>
        </p:nvSpPr>
        <p:spPr>
          <a:xfrm flipH="1">
            <a:off x="11349000" y="3270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2" name="Google Shape;1052;p34"/>
          <p:cNvSpPr/>
          <p:nvPr/>
        </p:nvSpPr>
        <p:spPr>
          <a:xfrm>
            <a:off x="11843093" y="5032577"/>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3" name="Google Shape;1053;p34"/>
          <p:cNvSpPr/>
          <p:nvPr/>
        </p:nvSpPr>
        <p:spPr>
          <a:xfrm>
            <a:off x="11817800" y="4777567"/>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54" name="Google Shape;1054;p34"/>
          <p:cNvCxnSpPr/>
          <p:nvPr/>
        </p:nvCxnSpPr>
        <p:spPr>
          <a:xfrm rot="10800000">
            <a:off x="11896100" y="34290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1055" name="Google Shape;1055;p34"/>
          <p:cNvCxnSpPr/>
          <p:nvPr/>
        </p:nvCxnSpPr>
        <p:spPr>
          <a:xfrm rot="10800000">
            <a:off x="10908300" y="-114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1056" name="Google Shape;1056;p34"/>
          <p:cNvCxnSpPr/>
          <p:nvPr/>
        </p:nvCxnSpPr>
        <p:spPr>
          <a:xfrm rot="10800000">
            <a:off x="2313633" y="-1363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057" name="Google Shape;1057;p34"/>
          <p:cNvCxnSpPr/>
          <p:nvPr/>
        </p:nvCxnSpPr>
        <p:spPr>
          <a:xfrm rot="10800000">
            <a:off x="10412100" y="-439400"/>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058" name="Google Shape;1058;p34"/>
          <p:cNvCxnSpPr/>
          <p:nvPr/>
        </p:nvCxnSpPr>
        <p:spPr>
          <a:xfrm rot="10800000">
            <a:off x="2313633" y="63495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059" name="Google Shape;1059;p34"/>
          <p:cNvCxnSpPr/>
          <p:nvPr/>
        </p:nvCxnSpPr>
        <p:spPr>
          <a:xfrm rot="10800000">
            <a:off x="10412100" y="6345267"/>
            <a:ext cx="0" cy="424800"/>
          </a:xfrm>
          <a:prstGeom prst="straightConnector1">
            <a:avLst/>
          </a:prstGeom>
          <a:noFill/>
          <a:ln w="9525" cap="flat" cmpd="sng">
            <a:solidFill>
              <a:schemeClr val="accent3"/>
            </a:solidFill>
            <a:prstDash val="dot"/>
            <a:round/>
            <a:headEnd type="none" w="med" len="med"/>
            <a:tailEnd type="none" w="med" len="med"/>
          </a:ln>
        </p:spPr>
      </p:cxnSp>
      <p:sp>
        <p:nvSpPr>
          <p:cNvPr id="1060" name="Google Shape;1060;p34"/>
          <p:cNvSpPr/>
          <p:nvPr/>
        </p:nvSpPr>
        <p:spPr>
          <a:xfrm flipH="1">
            <a:off x="2776556" y="6345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1" name="Google Shape;1061;p34"/>
          <p:cNvSpPr/>
          <p:nvPr/>
        </p:nvSpPr>
        <p:spPr>
          <a:xfrm flipH="1">
            <a:off x="2711800" y="6495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2" name="Google Shape;1062;p34"/>
          <p:cNvSpPr/>
          <p:nvPr/>
        </p:nvSpPr>
        <p:spPr>
          <a:xfrm>
            <a:off x="348027" y="6372995"/>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3" name="Google Shape;1063;p34"/>
          <p:cNvSpPr/>
          <p:nvPr/>
        </p:nvSpPr>
        <p:spPr>
          <a:xfrm>
            <a:off x="322733" y="6117983"/>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64" name="Google Shape;1064;p34"/>
          <p:cNvCxnSpPr/>
          <p:nvPr/>
        </p:nvCxnSpPr>
        <p:spPr>
          <a:xfrm rot="10800000">
            <a:off x="401033" y="4769417"/>
            <a:ext cx="0" cy="1220400"/>
          </a:xfrm>
          <a:prstGeom prst="straightConnector1">
            <a:avLst/>
          </a:prstGeom>
          <a:noFill/>
          <a:ln w="9525" cap="flat" cmpd="sng">
            <a:solidFill>
              <a:schemeClr val="accent3"/>
            </a:solidFill>
            <a:prstDash val="dot"/>
            <a:round/>
            <a:headEnd type="none" w="med" len="med"/>
            <a:tailEnd type="none" w="med" len="med"/>
          </a:ln>
        </p:spPr>
      </p:cxnSp>
      <p:sp>
        <p:nvSpPr>
          <p:cNvPr id="1065" name="Google Shape;1065;p34"/>
          <p:cNvSpPr/>
          <p:nvPr/>
        </p:nvSpPr>
        <p:spPr>
          <a:xfrm flipH="1">
            <a:off x="2704584"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03686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66"/>
        <p:cNvGrpSpPr/>
        <p:nvPr/>
      </p:nvGrpSpPr>
      <p:grpSpPr>
        <a:xfrm>
          <a:off x="0" y="0"/>
          <a:ext cx="0" cy="0"/>
          <a:chOff x="0" y="0"/>
          <a:chExt cx="0" cy="0"/>
        </a:xfrm>
      </p:grpSpPr>
      <p:sp>
        <p:nvSpPr>
          <p:cNvPr id="1067" name="Google Shape;1067;p35"/>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068" name="Google Shape;1068;p35"/>
          <p:cNvSpPr txBox="1">
            <a:spLocks noGrp="1"/>
          </p:cNvSpPr>
          <p:nvPr>
            <p:ph type="subTitle" idx="1"/>
          </p:nvPr>
        </p:nvSpPr>
        <p:spPr>
          <a:xfrm>
            <a:off x="1375867" y="3107355"/>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69" name="Google Shape;1069;p35"/>
          <p:cNvSpPr txBox="1">
            <a:spLocks noGrp="1"/>
          </p:cNvSpPr>
          <p:nvPr>
            <p:ph type="subTitle" idx="2"/>
          </p:nvPr>
        </p:nvSpPr>
        <p:spPr>
          <a:xfrm>
            <a:off x="4675593" y="3107355"/>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70" name="Google Shape;1070;p35"/>
          <p:cNvSpPr txBox="1">
            <a:spLocks noGrp="1"/>
          </p:cNvSpPr>
          <p:nvPr>
            <p:ph type="subTitle" idx="3"/>
          </p:nvPr>
        </p:nvSpPr>
        <p:spPr>
          <a:xfrm>
            <a:off x="7975320" y="3107355"/>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71" name="Google Shape;1071;p35"/>
          <p:cNvSpPr txBox="1">
            <a:spLocks noGrp="1"/>
          </p:cNvSpPr>
          <p:nvPr>
            <p:ph type="subTitle" idx="4"/>
          </p:nvPr>
        </p:nvSpPr>
        <p:spPr>
          <a:xfrm>
            <a:off x="1375867" y="5050088"/>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72" name="Google Shape;1072;p35"/>
          <p:cNvSpPr txBox="1">
            <a:spLocks noGrp="1"/>
          </p:cNvSpPr>
          <p:nvPr>
            <p:ph type="subTitle" idx="5"/>
          </p:nvPr>
        </p:nvSpPr>
        <p:spPr>
          <a:xfrm>
            <a:off x="4675593" y="5050088"/>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73" name="Google Shape;1073;p35"/>
          <p:cNvSpPr txBox="1">
            <a:spLocks noGrp="1"/>
          </p:cNvSpPr>
          <p:nvPr>
            <p:ph type="subTitle" idx="6"/>
          </p:nvPr>
        </p:nvSpPr>
        <p:spPr>
          <a:xfrm>
            <a:off x="7975320" y="5050088"/>
            <a:ext cx="28408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074" name="Google Shape;1074;p35"/>
          <p:cNvSpPr txBox="1">
            <a:spLocks noGrp="1"/>
          </p:cNvSpPr>
          <p:nvPr>
            <p:ph type="subTitle" idx="7"/>
          </p:nvPr>
        </p:nvSpPr>
        <p:spPr>
          <a:xfrm>
            <a:off x="1375867" y="2655267"/>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5" name="Google Shape;1075;p35"/>
          <p:cNvSpPr txBox="1">
            <a:spLocks noGrp="1"/>
          </p:cNvSpPr>
          <p:nvPr>
            <p:ph type="subTitle" idx="8"/>
          </p:nvPr>
        </p:nvSpPr>
        <p:spPr>
          <a:xfrm>
            <a:off x="4675600" y="2655267"/>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6" name="Google Shape;1076;p35"/>
          <p:cNvSpPr txBox="1">
            <a:spLocks noGrp="1"/>
          </p:cNvSpPr>
          <p:nvPr>
            <p:ph type="subTitle" idx="9"/>
          </p:nvPr>
        </p:nvSpPr>
        <p:spPr>
          <a:xfrm>
            <a:off x="7975351" y="2655267"/>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7" name="Google Shape;1077;p35"/>
          <p:cNvSpPr txBox="1">
            <a:spLocks noGrp="1"/>
          </p:cNvSpPr>
          <p:nvPr>
            <p:ph type="subTitle" idx="13"/>
          </p:nvPr>
        </p:nvSpPr>
        <p:spPr>
          <a:xfrm>
            <a:off x="1375867" y="4591796"/>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8" name="Google Shape;1078;p35"/>
          <p:cNvSpPr txBox="1">
            <a:spLocks noGrp="1"/>
          </p:cNvSpPr>
          <p:nvPr>
            <p:ph type="subTitle" idx="14"/>
          </p:nvPr>
        </p:nvSpPr>
        <p:spPr>
          <a:xfrm>
            <a:off x="4675600" y="4591796"/>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9" name="Google Shape;1079;p35"/>
          <p:cNvSpPr txBox="1">
            <a:spLocks noGrp="1"/>
          </p:cNvSpPr>
          <p:nvPr>
            <p:ph type="subTitle" idx="15"/>
          </p:nvPr>
        </p:nvSpPr>
        <p:spPr>
          <a:xfrm>
            <a:off x="7975351" y="4591796"/>
            <a:ext cx="28408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0" name="Google Shape;1080;p35"/>
          <p:cNvSpPr/>
          <p:nvPr/>
        </p:nvSpPr>
        <p:spPr>
          <a:xfrm flipH="1">
            <a:off x="11442308" y="5870653"/>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1" name="Google Shape;1081;p35"/>
          <p:cNvSpPr/>
          <p:nvPr/>
        </p:nvSpPr>
        <p:spPr>
          <a:xfrm flipH="1">
            <a:off x="11430933" y="5628051"/>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82" name="Google Shape;1082;p35"/>
          <p:cNvCxnSpPr/>
          <p:nvPr/>
        </p:nvCxnSpPr>
        <p:spPr>
          <a:xfrm rot="10800000">
            <a:off x="11496167" y="4295451"/>
            <a:ext cx="0" cy="1220400"/>
          </a:xfrm>
          <a:prstGeom prst="straightConnector1">
            <a:avLst/>
          </a:prstGeom>
          <a:noFill/>
          <a:ln w="9525" cap="flat" cmpd="sng">
            <a:solidFill>
              <a:schemeClr val="accent3"/>
            </a:solidFill>
            <a:prstDash val="dot"/>
            <a:round/>
            <a:headEnd type="none" w="med" len="med"/>
            <a:tailEnd type="none" w="med" len="med"/>
          </a:ln>
        </p:spPr>
      </p:cxnSp>
      <p:sp>
        <p:nvSpPr>
          <p:cNvPr id="1083" name="Google Shape;1083;p35"/>
          <p:cNvSpPr/>
          <p:nvPr/>
        </p:nvSpPr>
        <p:spPr>
          <a:xfrm flipH="1">
            <a:off x="11843307" y="3895061"/>
            <a:ext cx="119600" cy="119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4" name="Google Shape;1084;p35"/>
          <p:cNvSpPr/>
          <p:nvPr/>
        </p:nvSpPr>
        <p:spPr>
          <a:xfrm flipH="1">
            <a:off x="11817800" y="3640049"/>
            <a:ext cx="170400" cy="170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85" name="Google Shape;1085;p35"/>
          <p:cNvCxnSpPr/>
          <p:nvPr/>
        </p:nvCxnSpPr>
        <p:spPr>
          <a:xfrm rot="10800000">
            <a:off x="11909900" y="2291484"/>
            <a:ext cx="0" cy="1220400"/>
          </a:xfrm>
          <a:prstGeom prst="straightConnector1">
            <a:avLst/>
          </a:prstGeom>
          <a:noFill/>
          <a:ln w="9525" cap="flat" cmpd="sng">
            <a:solidFill>
              <a:schemeClr val="accent3"/>
            </a:solidFill>
            <a:prstDash val="dot"/>
            <a:round/>
            <a:headEnd type="none" w="med" len="med"/>
            <a:tailEnd type="none" w="med" len="med"/>
          </a:ln>
        </p:spPr>
      </p:cxnSp>
      <p:sp>
        <p:nvSpPr>
          <p:cNvPr id="1086" name="Google Shape;1086;p35"/>
          <p:cNvSpPr/>
          <p:nvPr/>
        </p:nvSpPr>
        <p:spPr>
          <a:xfrm>
            <a:off x="11862852" y="5758451"/>
            <a:ext cx="94400" cy="944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7" name="Google Shape;1087;p35"/>
          <p:cNvSpPr/>
          <p:nvPr/>
        </p:nvSpPr>
        <p:spPr>
          <a:xfrm>
            <a:off x="11769900" y="5973040"/>
            <a:ext cx="280000" cy="2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8" name="Google Shape;1088;p35"/>
          <p:cNvSpPr/>
          <p:nvPr/>
        </p:nvSpPr>
        <p:spPr>
          <a:xfrm flipH="1">
            <a:off x="360968" y="1676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9" name="Google Shape;1089;p35"/>
          <p:cNvSpPr/>
          <p:nvPr/>
        </p:nvSpPr>
        <p:spPr>
          <a:xfrm flipH="1">
            <a:off x="331067" y="1897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0" name="Google Shape;1090;p35"/>
          <p:cNvSpPr/>
          <p:nvPr/>
        </p:nvSpPr>
        <p:spPr>
          <a:xfrm flipH="1">
            <a:off x="384264" y="2177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91" name="Google Shape;1091;p35"/>
          <p:cNvCxnSpPr/>
          <p:nvPr/>
        </p:nvCxnSpPr>
        <p:spPr>
          <a:xfrm rot="10800000">
            <a:off x="416533" y="-260300"/>
            <a:ext cx="0" cy="1736000"/>
          </a:xfrm>
          <a:prstGeom prst="straightConnector1">
            <a:avLst/>
          </a:prstGeom>
          <a:noFill/>
          <a:ln w="9525" cap="flat" cmpd="sng">
            <a:solidFill>
              <a:schemeClr val="accent3"/>
            </a:solidFill>
            <a:prstDash val="dot"/>
            <a:round/>
            <a:headEnd type="none" w="med" len="med"/>
            <a:tailEnd type="none" w="med" len="med"/>
          </a:ln>
        </p:spPr>
      </p:cxnSp>
      <p:sp>
        <p:nvSpPr>
          <p:cNvPr id="1092" name="Google Shape;1092;p35"/>
          <p:cNvSpPr/>
          <p:nvPr/>
        </p:nvSpPr>
        <p:spPr>
          <a:xfrm>
            <a:off x="799877" y="3724932"/>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3" name="Google Shape;1093;p35"/>
          <p:cNvSpPr/>
          <p:nvPr/>
        </p:nvSpPr>
        <p:spPr>
          <a:xfrm>
            <a:off x="734633" y="387557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4" name="Google Shape;1094;p35"/>
          <p:cNvSpPr/>
          <p:nvPr/>
        </p:nvSpPr>
        <p:spPr>
          <a:xfrm>
            <a:off x="668711" y="1763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5" name="Google Shape;1095;p35"/>
          <p:cNvSpPr/>
          <p:nvPr/>
        </p:nvSpPr>
        <p:spPr>
          <a:xfrm>
            <a:off x="603467" y="3270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6" name="Google Shape;1096;p35"/>
          <p:cNvSpPr/>
          <p:nvPr/>
        </p:nvSpPr>
        <p:spPr>
          <a:xfrm flipH="1">
            <a:off x="186173" y="5032577"/>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7" name="Google Shape;1097;p35"/>
          <p:cNvSpPr/>
          <p:nvPr/>
        </p:nvSpPr>
        <p:spPr>
          <a:xfrm flipH="1">
            <a:off x="160667" y="4777567"/>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98" name="Google Shape;1098;p35"/>
          <p:cNvCxnSpPr/>
          <p:nvPr/>
        </p:nvCxnSpPr>
        <p:spPr>
          <a:xfrm rot="10800000">
            <a:off x="252767" y="3429000"/>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1099" name="Google Shape;1099;p35"/>
          <p:cNvCxnSpPr/>
          <p:nvPr/>
        </p:nvCxnSpPr>
        <p:spPr>
          <a:xfrm rot="10800000">
            <a:off x="1240567" y="-114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1100" name="Google Shape;1100;p35"/>
          <p:cNvCxnSpPr/>
          <p:nvPr/>
        </p:nvCxnSpPr>
        <p:spPr>
          <a:xfrm rot="10800000">
            <a:off x="9835233" y="-1363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101" name="Google Shape;1101;p35"/>
          <p:cNvCxnSpPr/>
          <p:nvPr/>
        </p:nvCxnSpPr>
        <p:spPr>
          <a:xfrm rot="10800000">
            <a:off x="1736767" y="-439400"/>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102" name="Google Shape;1102;p35"/>
          <p:cNvCxnSpPr/>
          <p:nvPr/>
        </p:nvCxnSpPr>
        <p:spPr>
          <a:xfrm rot="10800000">
            <a:off x="9835233" y="63495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103" name="Google Shape;1103;p35"/>
          <p:cNvCxnSpPr/>
          <p:nvPr/>
        </p:nvCxnSpPr>
        <p:spPr>
          <a:xfrm rot="10800000">
            <a:off x="1736767" y="6345267"/>
            <a:ext cx="0" cy="424800"/>
          </a:xfrm>
          <a:prstGeom prst="straightConnector1">
            <a:avLst/>
          </a:prstGeom>
          <a:noFill/>
          <a:ln w="9525" cap="flat" cmpd="sng">
            <a:solidFill>
              <a:schemeClr val="accent3"/>
            </a:solidFill>
            <a:prstDash val="dot"/>
            <a:round/>
            <a:headEnd type="none" w="med" len="med"/>
            <a:tailEnd type="none" w="med" len="med"/>
          </a:ln>
        </p:spPr>
      </p:cxnSp>
      <p:sp>
        <p:nvSpPr>
          <p:cNvPr id="1104" name="Google Shape;1104;p35"/>
          <p:cNvSpPr/>
          <p:nvPr/>
        </p:nvSpPr>
        <p:spPr>
          <a:xfrm>
            <a:off x="9305911" y="6345265"/>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5" name="Google Shape;1105;p35"/>
          <p:cNvSpPr/>
          <p:nvPr/>
        </p:nvSpPr>
        <p:spPr>
          <a:xfrm>
            <a:off x="9240667" y="6495907"/>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6" name="Google Shape;1106;p35"/>
          <p:cNvSpPr/>
          <p:nvPr/>
        </p:nvSpPr>
        <p:spPr>
          <a:xfrm flipH="1">
            <a:off x="11681240" y="1237195"/>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7" name="Google Shape;1107;p35"/>
          <p:cNvSpPr/>
          <p:nvPr/>
        </p:nvSpPr>
        <p:spPr>
          <a:xfrm flipH="1">
            <a:off x="11655733" y="982183"/>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08" name="Google Shape;1108;p35"/>
          <p:cNvCxnSpPr/>
          <p:nvPr/>
        </p:nvCxnSpPr>
        <p:spPr>
          <a:xfrm rot="10800000">
            <a:off x="11747833" y="-366383"/>
            <a:ext cx="0" cy="1220400"/>
          </a:xfrm>
          <a:prstGeom prst="straightConnector1">
            <a:avLst/>
          </a:prstGeom>
          <a:noFill/>
          <a:ln w="9525" cap="flat" cmpd="sng">
            <a:solidFill>
              <a:schemeClr val="accent3"/>
            </a:solidFill>
            <a:prstDash val="dot"/>
            <a:round/>
            <a:headEnd type="none" w="med" len="med"/>
            <a:tailEnd type="none" w="med" len="med"/>
          </a:ln>
        </p:spPr>
      </p:cxnSp>
      <p:sp>
        <p:nvSpPr>
          <p:cNvPr id="1109" name="Google Shape;1109;p35"/>
          <p:cNvSpPr/>
          <p:nvPr/>
        </p:nvSpPr>
        <p:spPr>
          <a:xfrm>
            <a:off x="9372284"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0" name="Google Shape;1110;p35"/>
          <p:cNvSpPr/>
          <p:nvPr/>
        </p:nvSpPr>
        <p:spPr>
          <a:xfrm flipH="1">
            <a:off x="509968" y="5654793"/>
            <a:ext cx="111200" cy="111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1" name="Google Shape;1111;p35"/>
          <p:cNvSpPr/>
          <p:nvPr/>
        </p:nvSpPr>
        <p:spPr>
          <a:xfrm flipH="1">
            <a:off x="480067" y="5875780"/>
            <a:ext cx="170800" cy="17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2" name="Google Shape;1112;p35"/>
          <p:cNvSpPr/>
          <p:nvPr/>
        </p:nvSpPr>
        <p:spPr>
          <a:xfrm flipH="1">
            <a:off x="533264" y="6156281"/>
            <a:ext cx="64400" cy="64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13" name="Google Shape;1113;p35"/>
          <p:cNvCxnSpPr/>
          <p:nvPr/>
        </p:nvCxnSpPr>
        <p:spPr>
          <a:xfrm rot="10800000">
            <a:off x="565533" y="4256067"/>
            <a:ext cx="0" cy="1198000"/>
          </a:xfrm>
          <a:prstGeom prst="straightConnector1">
            <a:avLst/>
          </a:prstGeom>
          <a:noFill/>
          <a:ln w="9525" cap="flat" cmpd="sng">
            <a:solidFill>
              <a:schemeClr val="accent3"/>
            </a:solidFill>
            <a:prstDash val="dot"/>
            <a:round/>
            <a:headEnd type="none" w="med" len="med"/>
            <a:tailEnd type="none" w="med" len="med"/>
          </a:ln>
        </p:spPr>
      </p:cxnSp>
      <p:cxnSp>
        <p:nvCxnSpPr>
          <p:cNvPr id="1114" name="Google Shape;1114;p35"/>
          <p:cNvCxnSpPr/>
          <p:nvPr/>
        </p:nvCxnSpPr>
        <p:spPr>
          <a:xfrm rot="10800000">
            <a:off x="3296200" y="-136333"/>
            <a:ext cx="0" cy="723600"/>
          </a:xfrm>
          <a:prstGeom prst="straightConnector1">
            <a:avLst/>
          </a:prstGeom>
          <a:noFill/>
          <a:ln w="9525" cap="flat" cmpd="sng">
            <a:solidFill>
              <a:schemeClr val="accent3"/>
            </a:solidFill>
            <a:prstDash val="dot"/>
            <a:round/>
            <a:headEnd type="none" w="med" len="med"/>
            <a:tailEnd type="none" w="med" len="med"/>
          </a:ln>
        </p:spPr>
      </p:cxnSp>
      <p:sp>
        <p:nvSpPr>
          <p:cNvPr id="1115" name="Google Shape;1115;p35"/>
          <p:cNvSpPr/>
          <p:nvPr/>
        </p:nvSpPr>
        <p:spPr>
          <a:xfrm>
            <a:off x="2833251"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62949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116"/>
        <p:cNvGrpSpPr/>
        <p:nvPr/>
      </p:nvGrpSpPr>
      <p:grpSpPr>
        <a:xfrm>
          <a:off x="0" y="0"/>
          <a:ext cx="0" cy="0"/>
          <a:chOff x="0" y="0"/>
          <a:chExt cx="0" cy="0"/>
        </a:xfrm>
      </p:grpSpPr>
      <p:sp>
        <p:nvSpPr>
          <p:cNvPr id="1117" name="Google Shape;1117;p36"/>
          <p:cNvSpPr txBox="1">
            <a:spLocks noGrp="1"/>
          </p:cNvSpPr>
          <p:nvPr>
            <p:ph type="title" hasCustomPrompt="1"/>
          </p:nvPr>
        </p:nvSpPr>
        <p:spPr>
          <a:xfrm>
            <a:off x="2560213" y="730517"/>
            <a:ext cx="7071600" cy="13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80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1118" name="Google Shape;1118;p36"/>
          <p:cNvSpPr txBox="1">
            <a:spLocks noGrp="1"/>
          </p:cNvSpPr>
          <p:nvPr>
            <p:ph type="subTitle" idx="1"/>
          </p:nvPr>
        </p:nvSpPr>
        <p:spPr>
          <a:xfrm>
            <a:off x="2560137" y="1971051"/>
            <a:ext cx="7071600" cy="57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endParaRPr/>
          </a:p>
        </p:txBody>
      </p:sp>
      <p:sp>
        <p:nvSpPr>
          <p:cNvPr id="1119" name="Google Shape;1119;p36"/>
          <p:cNvSpPr txBox="1">
            <a:spLocks noGrp="1"/>
          </p:cNvSpPr>
          <p:nvPr>
            <p:ph type="title" idx="2" hasCustomPrompt="1"/>
          </p:nvPr>
        </p:nvSpPr>
        <p:spPr>
          <a:xfrm>
            <a:off x="2560305" y="2520132"/>
            <a:ext cx="7071600" cy="13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80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1120" name="Google Shape;1120;p36"/>
          <p:cNvSpPr txBox="1">
            <a:spLocks noGrp="1"/>
          </p:cNvSpPr>
          <p:nvPr>
            <p:ph type="subTitle" idx="3"/>
          </p:nvPr>
        </p:nvSpPr>
        <p:spPr>
          <a:xfrm>
            <a:off x="2560100" y="3760667"/>
            <a:ext cx="7071600" cy="57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endParaRPr/>
          </a:p>
        </p:txBody>
      </p:sp>
      <p:sp>
        <p:nvSpPr>
          <p:cNvPr id="1121" name="Google Shape;1121;p36"/>
          <p:cNvSpPr txBox="1">
            <a:spLocks noGrp="1"/>
          </p:cNvSpPr>
          <p:nvPr>
            <p:ph type="title" idx="4" hasCustomPrompt="1"/>
          </p:nvPr>
        </p:nvSpPr>
        <p:spPr>
          <a:xfrm>
            <a:off x="2560305" y="4309748"/>
            <a:ext cx="7071600" cy="13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8000"/>
            </a:lvl1pPr>
            <a:lvl2pPr lvl="1" rtl="0">
              <a:spcBef>
                <a:spcPts val="0"/>
              </a:spcBef>
              <a:spcAft>
                <a:spcPts val="0"/>
              </a:spcAft>
              <a:buSzPts val="7200"/>
              <a:buNone/>
              <a:defRPr sz="9600"/>
            </a:lvl2pPr>
            <a:lvl3pPr lvl="2" rtl="0">
              <a:spcBef>
                <a:spcPts val="0"/>
              </a:spcBef>
              <a:spcAft>
                <a:spcPts val="0"/>
              </a:spcAft>
              <a:buSzPts val="7200"/>
              <a:buNone/>
              <a:defRPr sz="9600"/>
            </a:lvl3pPr>
            <a:lvl4pPr lvl="3" rtl="0">
              <a:spcBef>
                <a:spcPts val="0"/>
              </a:spcBef>
              <a:spcAft>
                <a:spcPts val="0"/>
              </a:spcAft>
              <a:buSzPts val="7200"/>
              <a:buNone/>
              <a:defRPr sz="9600"/>
            </a:lvl4pPr>
            <a:lvl5pPr lvl="4" rtl="0">
              <a:spcBef>
                <a:spcPts val="0"/>
              </a:spcBef>
              <a:spcAft>
                <a:spcPts val="0"/>
              </a:spcAft>
              <a:buSzPts val="7200"/>
              <a:buNone/>
              <a:defRPr sz="9600"/>
            </a:lvl5pPr>
            <a:lvl6pPr lvl="5" rtl="0">
              <a:spcBef>
                <a:spcPts val="0"/>
              </a:spcBef>
              <a:spcAft>
                <a:spcPts val="0"/>
              </a:spcAft>
              <a:buSzPts val="7200"/>
              <a:buNone/>
              <a:defRPr sz="9600"/>
            </a:lvl6pPr>
            <a:lvl7pPr lvl="6" rtl="0">
              <a:spcBef>
                <a:spcPts val="0"/>
              </a:spcBef>
              <a:spcAft>
                <a:spcPts val="0"/>
              </a:spcAft>
              <a:buSzPts val="7200"/>
              <a:buNone/>
              <a:defRPr sz="9600"/>
            </a:lvl7pPr>
            <a:lvl8pPr lvl="7" rtl="0">
              <a:spcBef>
                <a:spcPts val="0"/>
              </a:spcBef>
              <a:spcAft>
                <a:spcPts val="0"/>
              </a:spcAft>
              <a:buSzPts val="7200"/>
              <a:buNone/>
              <a:defRPr sz="9600"/>
            </a:lvl8pPr>
            <a:lvl9pPr lvl="8" rtl="0">
              <a:spcBef>
                <a:spcPts val="0"/>
              </a:spcBef>
              <a:spcAft>
                <a:spcPts val="0"/>
              </a:spcAft>
              <a:buSzPts val="7200"/>
              <a:buNone/>
              <a:defRPr sz="9600"/>
            </a:lvl9pPr>
          </a:lstStyle>
          <a:p>
            <a:r>
              <a:t>xx%</a:t>
            </a:r>
          </a:p>
        </p:txBody>
      </p:sp>
      <p:sp>
        <p:nvSpPr>
          <p:cNvPr id="1122" name="Google Shape;1122;p36"/>
          <p:cNvSpPr txBox="1">
            <a:spLocks noGrp="1"/>
          </p:cNvSpPr>
          <p:nvPr>
            <p:ph type="subTitle" idx="5"/>
          </p:nvPr>
        </p:nvSpPr>
        <p:spPr>
          <a:xfrm>
            <a:off x="2560137" y="5550284"/>
            <a:ext cx="7071600" cy="57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a:lvl2pPr>
            <a:lvl3pPr lvl="2" algn="ctr" rtl="0">
              <a:spcBef>
                <a:spcPts val="0"/>
              </a:spcBef>
              <a:spcAft>
                <a:spcPts val="0"/>
              </a:spcAft>
              <a:buNone/>
              <a:defRPr sz="2133"/>
            </a:lvl3pPr>
            <a:lvl4pPr lvl="3" algn="ctr" rtl="0">
              <a:spcBef>
                <a:spcPts val="0"/>
              </a:spcBef>
              <a:spcAft>
                <a:spcPts val="0"/>
              </a:spcAft>
              <a:buNone/>
              <a:defRPr sz="2133"/>
            </a:lvl4pPr>
            <a:lvl5pPr lvl="4" algn="ctr" rtl="0">
              <a:spcBef>
                <a:spcPts val="0"/>
              </a:spcBef>
              <a:spcAft>
                <a:spcPts val="0"/>
              </a:spcAft>
              <a:buNone/>
              <a:defRPr sz="2133"/>
            </a:lvl5pPr>
            <a:lvl6pPr lvl="5" algn="ctr" rtl="0">
              <a:spcBef>
                <a:spcPts val="0"/>
              </a:spcBef>
              <a:spcAft>
                <a:spcPts val="0"/>
              </a:spcAft>
              <a:buNone/>
              <a:defRPr sz="2133"/>
            </a:lvl6pPr>
            <a:lvl7pPr lvl="6" algn="ctr" rtl="0">
              <a:spcBef>
                <a:spcPts val="0"/>
              </a:spcBef>
              <a:spcAft>
                <a:spcPts val="0"/>
              </a:spcAft>
              <a:buNone/>
              <a:defRPr sz="2133"/>
            </a:lvl7pPr>
            <a:lvl8pPr lvl="7" algn="ctr" rtl="0">
              <a:spcBef>
                <a:spcPts val="0"/>
              </a:spcBef>
              <a:spcAft>
                <a:spcPts val="0"/>
              </a:spcAft>
              <a:buNone/>
              <a:defRPr sz="2133"/>
            </a:lvl8pPr>
            <a:lvl9pPr lvl="8" algn="ctr" rtl="0">
              <a:spcBef>
                <a:spcPts val="0"/>
              </a:spcBef>
              <a:spcAft>
                <a:spcPts val="0"/>
              </a:spcAft>
              <a:buNone/>
              <a:defRPr sz="2133"/>
            </a:lvl9pPr>
          </a:lstStyle>
          <a:p>
            <a:endParaRPr/>
          </a:p>
        </p:txBody>
      </p:sp>
      <p:sp>
        <p:nvSpPr>
          <p:cNvPr id="1123" name="Google Shape;1123;p36"/>
          <p:cNvSpPr/>
          <p:nvPr/>
        </p:nvSpPr>
        <p:spPr>
          <a:xfrm>
            <a:off x="574532" y="167642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4" name="Google Shape;1124;p36"/>
          <p:cNvSpPr/>
          <p:nvPr/>
        </p:nvSpPr>
        <p:spPr>
          <a:xfrm>
            <a:off x="544833" y="1897413"/>
            <a:ext cx="170800" cy="17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5" name="Google Shape;1125;p36"/>
          <p:cNvSpPr/>
          <p:nvPr/>
        </p:nvSpPr>
        <p:spPr>
          <a:xfrm>
            <a:off x="598036" y="2177915"/>
            <a:ext cx="64400" cy="6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26" name="Google Shape;1126;p36"/>
          <p:cNvCxnSpPr/>
          <p:nvPr/>
        </p:nvCxnSpPr>
        <p:spPr>
          <a:xfrm rot="10800000">
            <a:off x="630167" y="-260300"/>
            <a:ext cx="0" cy="1736000"/>
          </a:xfrm>
          <a:prstGeom prst="straightConnector1">
            <a:avLst/>
          </a:prstGeom>
          <a:noFill/>
          <a:ln w="9525" cap="flat" cmpd="sng">
            <a:solidFill>
              <a:schemeClr val="accent3"/>
            </a:solidFill>
            <a:prstDash val="dot"/>
            <a:round/>
            <a:headEnd type="none" w="med" len="med"/>
            <a:tailEnd type="none" w="med" len="med"/>
          </a:ln>
        </p:spPr>
      </p:cxnSp>
      <p:sp>
        <p:nvSpPr>
          <p:cNvPr id="1127" name="Google Shape;1127;p36"/>
          <p:cNvSpPr/>
          <p:nvPr/>
        </p:nvSpPr>
        <p:spPr>
          <a:xfrm flipH="1">
            <a:off x="180423" y="3724932"/>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8" name="Google Shape;1128;p36"/>
          <p:cNvSpPr/>
          <p:nvPr/>
        </p:nvSpPr>
        <p:spPr>
          <a:xfrm flipH="1">
            <a:off x="115667" y="387557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9" name="Google Shape;1129;p36"/>
          <p:cNvSpPr/>
          <p:nvPr/>
        </p:nvSpPr>
        <p:spPr>
          <a:xfrm flipH="1">
            <a:off x="311589" y="176381"/>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0" name="Google Shape;1130;p36"/>
          <p:cNvSpPr/>
          <p:nvPr/>
        </p:nvSpPr>
        <p:spPr>
          <a:xfrm flipH="1">
            <a:off x="246833" y="327023"/>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1" name="Google Shape;1131;p36"/>
          <p:cNvSpPr/>
          <p:nvPr/>
        </p:nvSpPr>
        <p:spPr>
          <a:xfrm>
            <a:off x="740927" y="5032577"/>
            <a:ext cx="119600" cy="11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2" name="Google Shape;1132;p36"/>
          <p:cNvSpPr/>
          <p:nvPr/>
        </p:nvSpPr>
        <p:spPr>
          <a:xfrm>
            <a:off x="715633" y="4777567"/>
            <a:ext cx="170400" cy="17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33" name="Google Shape;1133;p36"/>
          <p:cNvCxnSpPr/>
          <p:nvPr/>
        </p:nvCxnSpPr>
        <p:spPr>
          <a:xfrm rot="10800000">
            <a:off x="793933" y="3429000"/>
            <a:ext cx="0" cy="1220400"/>
          </a:xfrm>
          <a:prstGeom prst="straightConnector1">
            <a:avLst/>
          </a:prstGeom>
          <a:noFill/>
          <a:ln w="9525" cap="flat" cmpd="sng">
            <a:solidFill>
              <a:schemeClr val="accent3"/>
            </a:solidFill>
            <a:prstDash val="dot"/>
            <a:round/>
            <a:headEnd type="none" w="med" len="med"/>
            <a:tailEnd type="none" w="med" len="med"/>
          </a:ln>
        </p:spPr>
      </p:cxnSp>
      <p:sp>
        <p:nvSpPr>
          <p:cNvPr id="1134" name="Google Shape;1134;p36"/>
          <p:cNvSpPr/>
          <p:nvPr/>
        </p:nvSpPr>
        <p:spPr>
          <a:xfrm flipH="1">
            <a:off x="11516268" y="1747360"/>
            <a:ext cx="111200" cy="111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5" name="Google Shape;1135;p36"/>
          <p:cNvSpPr/>
          <p:nvPr/>
        </p:nvSpPr>
        <p:spPr>
          <a:xfrm flipH="1">
            <a:off x="11486367" y="1968347"/>
            <a:ext cx="170800" cy="17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6" name="Google Shape;1136;p36"/>
          <p:cNvSpPr/>
          <p:nvPr/>
        </p:nvSpPr>
        <p:spPr>
          <a:xfrm flipH="1">
            <a:off x="11539564" y="2248848"/>
            <a:ext cx="64400" cy="64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37" name="Google Shape;1137;p36"/>
          <p:cNvCxnSpPr/>
          <p:nvPr/>
        </p:nvCxnSpPr>
        <p:spPr>
          <a:xfrm rot="10800000">
            <a:off x="11571833" y="-189367"/>
            <a:ext cx="0" cy="1736000"/>
          </a:xfrm>
          <a:prstGeom prst="straightConnector1">
            <a:avLst/>
          </a:prstGeom>
          <a:noFill/>
          <a:ln w="9525" cap="flat" cmpd="sng">
            <a:solidFill>
              <a:schemeClr val="accent3"/>
            </a:solidFill>
            <a:prstDash val="dot"/>
            <a:round/>
            <a:headEnd type="none" w="med" len="med"/>
            <a:tailEnd type="none" w="med" len="med"/>
          </a:ln>
        </p:spPr>
      </p:cxnSp>
      <p:sp>
        <p:nvSpPr>
          <p:cNvPr id="1138" name="Google Shape;1138;p36"/>
          <p:cNvSpPr/>
          <p:nvPr/>
        </p:nvSpPr>
        <p:spPr>
          <a:xfrm>
            <a:off x="11955177" y="5514732"/>
            <a:ext cx="66400" cy="6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9" name="Google Shape;1139;p36"/>
          <p:cNvSpPr/>
          <p:nvPr/>
        </p:nvSpPr>
        <p:spPr>
          <a:xfrm>
            <a:off x="11889933" y="5665373"/>
            <a:ext cx="196400" cy="1964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0" name="Google Shape;1140;p36"/>
          <p:cNvSpPr/>
          <p:nvPr/>
        </p:nvSpPr>
        <p:spPr>
          <a:xfrm>
            <a:off x="11824011" y="3135748"/>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1" name="Google Shape;1141;p36"/>
          <p:cNvSpPr/>
          <p:nvPr/>
        </p:nvSpPr>
        <p:spPr>
          <a:xfrm>
            <a:off x="11758767" y="3286389"/>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2" name="Google Shape;1142;p36"/>
          <p:cNvSpPr/>
          <p:nvPr/>
        </p:nvSpPr>
        <p:spPr>
          <a:xfrm flipH="1">
            <a:off x="11341473" y="6184444"/>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3" name="Google Shape;1143;p36"/>
          <p:cNvSpPr/>
          <p:nvPr/>
        </p:nvSpPr>
        <p:spPr>
          <a:xfrm flipH="1">
            <a:off x="11315967" y="5929433"/>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44" name="Google Shape;1144;p36"/>
          <p:cNvCxnSpPr/>
          <p:nvPr/>
        </p:nvCxnSpPr>
        <p:spPr>
          <a:xfrm rot="10800000">
            <a:off x="11408067" y="4580867"/>
            <a:ext cx="0" cy="1220400"/>
          </a:xfrm>
          <a:prstGeom prst="straightConnector1">
            <a:avLst/>
          </a:prstGeom>
          <a:noFill/>
          <a:ln w="9525" cap="flat" cmpd="sng">
            <a:solidFill>
              <a:schemeClr val="accent3"/>
            </a:solidFill>
            <a:prstDash val="dot"/>
            <a:round/>
            <a:headEnd type="none" w="med" len="med"/>
            <a:tailEnd type="none" w="med" len="med"/>
          </a:ln>
        </p:spPr>
      </p:cxnSp>
      <p:sp>
        <p:nvSpPr>
          <p:cNvPr id="1145" name="Google Shape;1145;p36"/>
          <p:cNvSpPr/>
          <p:nvPr/>
        </p:nvSpPr>
        <p:spPr>
          <a:xfrm>
            <a:off x="6401411" y="6304048"/>
            <a:ext cx="66400" cy="6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6" name="Google Shape;1146;p36"/>
          <p:cNvSpPr/>
          <p:nvPr/>
        </p:nvSpPr>
        <p:spPr>
          <a:xfrm>
            <a:off x="6336167" y="6454689"/>
            <a:ext cx="196400" cy="196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47" name="Google Shape;1147;p36"/>
          <p:cNvCxnSpPr/>
          <p:nvPr/>
        </p:nvCxnSpPr>
        <p:spPr>
          <a:xfrm rot="10800000">
            <a:off x="2392400" y="-114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1148" name="Google Shape;1148;p36"/>
          <p:cNvCxnSpPr/>
          <p:nvPr/>
        </p:nvCxnSpPr>
        <p:spPr>
          <a:xfrm rot="10800000">
            <a:off x="10987067" y="-136333"/>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149" name="Google Shape;1149;p36"/>
          <p:cNvCxnSpPr/>
          <p:nvPr/>
        </p:nvCxnSpPr>
        <p:spPr>
          <a:xfrm rot="10800000">
            <a:off x="2888600" y="-439400"/>
            <a:ext cx="0" cy="723600"/>
          </a:xfrm>
          <a:prstGeom prst="straightConnector1">
            <a:avLst/>
          </a:prstGeom>
          <a:noFill/>
          <a:ln w="9525" cap="flat" cmpd="sng">
            <a:solidFill>
              <a:schemeClr val="accent3"/>
            </a:solidFill>
            <a:prstDash val="dot"/>
            <a:round/>
            <a:headEnd type="none" w="med" len="med"/>
            <a:tailEnd type="none" w="med" len="med"/>
          </a:ln>
        </p:spPr>
      </p:cxnSp>
      <p:sp>
        <p:nvSpPr>
          <p:cNvPr id="1150" name="Google Shape;1150;p36"/>
          <p:cNvSpPr/>
          <p:nvPr/>
        </p:nvSpPr>
        <p:spPr>
          <a:xfrm>
            <a:off x="10524117" y="295400"/>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51" name="Google Shape;1151;p36"/>
          <p:cNvCxnSpPr/>
          <p:nvPr/>
        </p:nvCxnSpPr>
        <p:spPr>
          <a:xfrm rot="10800000">
            <a:off x="4448033" y="-136333"/>
            <a:ext cx="0" cy="723600"/>
          </a:xfrm>
          <a:prstGeom prst="straightConnector1">
            <a:avLst/>
          </a:prstGeom>
          <a:noFill/>
          <a:ln w="9525" cap="flat" cmpd="sng">
            <a:solidFill>
              <a:schemeClr val="accent3"/>
            </a:solidFill>
            <a:prstDash val="dot"/>
            <a:round/>
            <a:headEnd type="none" w="med" len="med"/>
            <a:tailEnd type="none" w="med" len="med"/>
          </a:ln>
        </p:spPr>
      </p:cxnSp>
      <p:sp>
        <p:nvSpPr>
          <p:cNvPr id="1152" name="Google Shape;1152;p36"/>
          <p:cNvSpPr/>
          <p:nvPr/>
        </p:nvSpPr>
        <p:spPr>
          <a:xfrm>
            <a:off x="8565951" y="64230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53" name="Google Shape;1153;p36"/>
          <p:cNvCxnSpPr/>
          <p:nvPr/>
        </p:nvCxnSpPr>
        <p:spPr>
          <a:xfrm rot="10800000">
            <a:off x="1225651" y="63040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1154" name="Google Shape;1154;p36"/>
          <p:cNvCxnSpPr/>
          <p:nvPr/>
        </p:nvCxnSpPr>
        <p:spPr>
          <a:xfrm rot="10800000">
            <a:off x="9365600" y="6259100"/>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155" name="Google Shape;1155;p36"/>
          <p:cNvCxnSpPr/>
          <p:nvPr/>
        </p:nvCxnSpPr>
        <p:spPr>
          <a:xfrm rot="10800000">
            <a:off x="10925033" y="6562167"/>
            <a:ext cx="0" cy="723600"/>
          </a:xfrm>
          <a:prstGeom prst="straightConnector1">
            <a:avLst/>
          </a:prstGeom>
          <a:noFill/>
          <a:ln w="9525" cap="flat" cmpd="sng">
            <a:solidFill>
              <a:schemeClr val="accent3"/>
            </a:solidFill>
            <a:prstDash val="dot"/>
            <a:round/>
            <a:headEnd type="none" w="med" len="med"/>
            <a:tailEnd type="none" w="med" len="med"/>
          </a:ln>
        </p:spPr>
      </p:cxnSp>
      <p:cxnSp>
        <p:nvCxnSpPr>
          <p:cNvPr id="1156" name="Google Shape;1156;p36"/>
          <p:cNvCxnSpPr/>
          <p:nvPr/>
        </p:nvCxnSpPr>
        <p:spPr>
          <a:xfrm rot="10800000">
            <a:off x="10047867" y="-1148733"/>
            <a:ext cx="0" cy="17360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374177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57"/>
        <p:cNvGrpSpPr/>
        <p:nvPr/>
      </p:nvGrpSpPr>
      <p:grpSpPr>
        <a:xfrm>
          <a:off x="0" y="0"/>
          <a:ext cx="0" cy="0"/>
          <a:chOff x="0" y="0"/>
          <a:chExt cx="0" cy="0"/>
        </a:xfrm>
      </p:grpSpPr>
      <p:sp>
        <p:nvSpPr>
          <p:cNvPr id="1158" name="Google Shape;1158;p37"/>
          <p:cNvSpPr txBox="1">
            <a:spLocks noGrp="1"/>
          </p:cNvSpPr>
          <p:nvPr>
            <p:ph type="subTitle" idx="1"/>
          </p:nvPr>
        </p:nvSpPr>
        <p:spPr>
          <a:xfrm>
            <a:off x="6091767" y="2037200"/>
            <a:ext cx="5136000" cy="14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59" name="Google Shape;1159;p37"/>
          <p:cNvSpPr txBox="1">
            <a:spLocks noGrp="1"/>
          </p:cNvSpPr>
          <p:nvPr>
            <p:ph type="ctrTitle"/>
          </p:nvPr>
        </p:nvSpPr>
        <p:spPr>
          <a:xfrm flipH="1">
            <a:off x="6100233" y="948917"/>
            <a:ext cx="5136000" cy="11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77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60" name="Google Shape;1160;p37"/>
          <p:cNvSpPr txBox="1"/>
          <p:nvPr/>
        </p:nvSpPr>
        <p:spPr>
          <a:xfrm>
            <a:off x="6096004" y="4514033"/>
            <a:ext cx="5136000" cy="971600"/>
          </a:xfrm>
          <a:prstGeom prst="rect">
            <a:avLst/>
          </a:prstGeom>
          <a:noFill/>
          <a:ln>
            <a:noFill/>
          </a:ln>
        </p:spPr>
        <p:txBody>
          <a:bodyPr spcFirstLastPara="1" wrap="square" lIns="121900" tIns="121900" rIns="121900" bIns="121900" anchor="t" anchorCtr="0">
            <a:noAutofit/>
          </a:bodyPr>
          <a:lstStyle/>
          <a:p>
            <a:pPr marL="0" lvl="0" indent="0" algn="ctr" rtl="0">
              <a:lnSpc>
                <a:spcPct val="114000"/>
              </a:lnSpc>
              <a:spcBef>
                <a:spcPts val="0"/>
              </a:spcBef>
              <a:spcAft>
                <a:spcPts val="0"/>
              </a:spcAft>
              <a:buNone/>
            </a:pPr>
            <a:r>
              <a:rPr lang="en" sz="1333">
                <a:solidFill>
                  <a:schemeClr val="dk1"/>
                </a:solidFill>
                <a:latin typeface="Roboto Mono"/>
                <a:ea typeface="Roboto Mono"/>
                <a:cs typeface="Roboto Mono"/>
                <a:sym typeface="Roboto Mono"/>
              </a:rPr>
              <a:t>CREDITS: This presentation template was created by </a:t>
            </a:r>
            <a:r>
              <a:rPr lang="en" sz="1333" b="1">
                <a:solidFill>
                  <a:schemeClr val="dk1"/>
                </a:solidFill>
                <a:uFill>
                  <a:noFill/>
                </a:uFill>
                <a:latin typeface="Roboto Mono"/>
                <a:ea typeface="Roboto Mono"/>
                <a:cs typeface="Roboto Mono"/>
                <a:sym typeface="Roboto Mono"/>
                <a:hlinkClick r:id="rId2">
                  <a:extLst>
                    <a:ext uri="{A12FA001-AC4F-418D-AE19-62706E023703}">
                      <ahyp:hlinkClr xmlns:ahyp="http://schemas.microsoft.com/office/drawing/2018/hyperlinkcolor" val="tx"/>
                    </a:ext>
                  </a:extLst>
                </a:hlinkClick>
              </a:rPr>
              <a:t>Slidesgo</a:t>
            </a:r>
            <a:r>
              <a:rPr lang="en" sz="1333" b="1">
                <a:solidFill>
                  <a:schemeClr val="dk1"/>
                </a:solidFill>
                <a:latin typeface="Roboto Mono"/>
                <a:ea typeface="Roboto Mono"/>
                <a:cs typeface="Roboto Mono"/>
                <a:sym typeface="Roboto Mono"/>
              </a:rPr>
              <a:t>,</a:t>
            </a:r>
            <a:r>
              <a:rPr lang="en" sz="1333">
                <a:solidFill>
                  <a:schemeClr val="dk1"/>
                </a:solidFill>
                <a:latin typeface="Roboto Mono"/>
                <a:ea typeface="Roboto Mono"/>
                <a:cs typeface="Roboto Mono"/>
                <a:sym typeface="Roboto Mono"/>
              </a:rPr>
              <a:t> and includes icons by </a:t>
            </a:r>
            <a:r>
              <a:rPr lang="en" sz="1333" b="1">
                <a:solidFill>
                  <a:schemeClr val="dk1"/>
                </a:solidFill>
                <a:uFill>
                  <a:noFill/>
                </a:uFill>
                <a:latin typeface="Roboto Mono"/>
                <a:ea typeface="Roboto Mono"/>
                <a:cs typeface="Roboto Mono"/>
                <a:sym typeface="Roboto Mono"/>
                <a:hlinkClick r:id="rId3">
                  <a:extLst>
                    <a:ext uri="{A12FA001-AC4F-418D-AE19-62706E023703}">
                      <ahyp:hlinkClr xmlns:ahyp="http://schemas.microsoft.com/office/drawing/2018/hyperlinkcolor" val="tx"/>
                    </a:ext>
                  </a:extLst>
                </a:hlinkClick>
              </a:rPr>
              <a:t>Flaticon</a:t>
            </a:r>
            <a:r>
              <a:rPr lang="en" sz="1333">
                <a:solidFill>
                  <a:schemeClr val="dk1"/>
                </a:solidFill>
                <a:latin typeface="Roboto Mono"/>
                <a:ea typeface="Roboto Mono"/>
                <a:cs typeface="Roboto Mono"/>
                <a:sym typeface="Roboto Mono"/>
              </a:rPr>
              <a:t>, and infographics &amp; images by </a:t>
            </a:r>
            <a:r>
              <a:rPr lang="en" sz="1333" b="1">
                <a:solidFill>
                  <a:schemeClr val="dk1"/>
                </a:solidFill>
                <a:uFill>
                  <a:noFill/>
                </a:uFill>
                <a:latin typeface="Roboto Mono"/>
                <a:ea typeface="Roboto Mono"/>
                <a:cs typeface="Roboto Mono"/>
                <a:sym typeface="Roboto Mono"/>
                <a:hlinkClick r:id="rId4">
                  <a:extLst>
                    <a:ext uri="{A12FA001-AC4F-418D-AE19-62706E023703}">
                      <ahyp:hlinkClr xmlns:ahyp="http://schemas.microsoft.com/office/drawing/2018/hyperlinkcolor" val="tx"/>
                    </a:ext>
                  </a:extLst>
                </a:hlinkClick>
              </a:rPr>
              <a:t>Freepik</a:t>
            </a:r>
            <a:r>
              <a:rPr lang="en" sz="1333">
                <a:solidFill>
                  <a:schemeClr val="dk1"/>
                </a:solidFill>
                <a:latin typeface="Roboto Mono"/>
                <a:ea typeface="Roboto Mono"/>
                <a:cs typeface="Roboto Mono"/>
                <a:sym typeface="Roboto Mono"/>
              </a:rPr>
              <a:t> </a:t>
            </a:r>
            <a:endParaRPr sz="1333">
              <a:solidFill>
                <a:schemeClr val="dk1"/>
              </a:solidFill>
              <a:latin typeface="Roboto Mono"/>
              <a:ea typeface="Roboto Mono"/>
              <a:cs typeface="Roboto Mono"/>
              <a:sym typeface="Roboto Mono"/>
            </a:endParaRPr>
          </a:p>
        </p:txBody>
      </p:sp>
      <p:sp>
        <p:nvSpPr>
          <p:cNvPr id="1161" name="Google Shape;1161;p37"/>
          <p:cNvSpPr/>
          <p:nvPr/>
        </p:nvSpPr>
        <p:spPr>
          <a:xfrm flipH="1">
            <a:off x="594667" y="2859800"/>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2" name="Google Shape;1162;p37"/>
          <p:cNvSpPr/>
          <p:nvPr/>
        </p:nvSpPr>
        <p:spPr>
          <a:xfrm flipH="1">
            <a:off x="3207267" y="6046233"/>
            <a:ext cx="192000" cy="192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3" name="Google Shape;1163;p37"/>
          <p:cNvSpPr/>
          <p:nvPr/>
        </p:nvSpPr>
        <p:spPr>
          <a:xfrm flipH="1">
            <a:off x="543567" y="5449267"/>
            <a:ext cx="121200" cy="121200"/>
          </a:xfrm>
          <a:prstGeom prst="ellipse">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4" name="Google Shape;1164;p37"/>
          <p:cNvSpPr/>
          <p:nvPr/>
        </p:nvSpPr>
        <p:spPr>
          <a:xfrm flipH="1">
            <a:off x="543567" y="3241500"/>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5" name="Google Shape;1165;p37"/>
          <p:cNvSpPr/>
          <p:nvPr/>
        </p:nvSpPr>
        <p:spPr>
          <a:xfrm flipH="1">
            <a:off x="635267" y="3726000"/>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6" name="Google Shape;1166;p37"/>
          <p:cNvSpPr/>
          <p:nvPr/>
        </p:nvSpPr>
        <p:spPr>
          <a:xfrm flipH="1">
            <a:off x="3247867" y="6408667"/>
            <a:ext cx="110800" cy="11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7" name="Google Shape;1167;p37"/>
          <p:cNvSpPr/>
          <p:nvPr/>
        </p:nvSpPr>
        <p:spPr>
          <a:xfrm>
            <a:off x="1892933" y="6007817"/>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68" name="Google Shape;1168;p37"/>
          <p:cNvCxnSpPr/>
          <p:nvPr/>
        </p:nvCxnSpPr>
        <p:spPr>
          <a:xfrm rot="10800000">
            <a:off x="690967" y="537300"/>
            <a:ext cx="0" cy="2133200"/>
          </a:xfrm>
          <a:prstGeom prst="straightConnector1">
            <a:avLst/>
          </a:prstGeom>
          <a:noFill/>
          <a:ln w="9525" cap="flat" cmpd="sng">
            <a:solidFill>
              <a:schemeClr val="accent3"/>
            </a:solidFill>
            <a:prstDash val="dot"/>
            <a:round/>
            <a:headEnd type="none" w="med" len="med"/>
            <a:tailEnd type="none" w="med" len="med"/>
          </a:ln>
        </p:spPr>
      </p:cxnSp>
      <p:cxnSp>
        <p:nvCxnSpPr>
          <p:cNvPr id="1169" name="Google Shape;1169;p37"/>
          <p:cNvCxnSpPr/>
          <p:nvPr/>
        </p:nvCxnSpPr>
        <p:spPr>
          <a:xfrm rot="10800000">
            <a:off x="1760200" y="194333"/>
            <a:ext cx="0" cy="1220400"/>
          </a:xfrm>
          <a:prstGeom prst="straightConnector1">
            <a:avLst/>
          </a:prstGeom>
          <a:noFill/>
          <a:ln w="9525" cap="flat" cmpd="sng">
            <a:solidFill>
              <a:schemeClr val="accent3"/>
            </a:solidFill>
            <a:prstDash val="dot"/>
            <a:round/>
            <a:headEnd type="none" w="med" len="med"/>
            <a:tailEnd type="none" w="med" len="med"/>
          </a:ln>
        </p:spPr>
      </p:cxnSp>
      <p:sp>
        <p:nvSpPr>
          <p:cNvPr id="1170" name="Google Shape;1170;p37"/>
          <p:cNvSpPr/>
          <p:nvPr/>
        </p:nvSpPr>
        <p:spPr>
          <a:xfrm>
            <a:off x="11666233" y="3167267"/>
            <a:ext cx="134400" cy="134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1" name="Google Shape;1171;p37"/>
          <p:cNvSpPr/>
          <p:nvPr/>
        </p:nvSpPr>
        <p:spPr>
          <a:xfrm>
            <a:off x="11586000" y="3519967"/>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2" name="Google Shape;1172;p37"/>
          <p:cNvSpPr/>
          <p:nvPr/>
        </p:nvSpPr>
        <p:spPr>
          <a:xfrm>
            <a:off x="11677800" y="4550433"/>
            <a:ext cx="111200" cy="11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73" name="Google Shape;1173;p37"/>
          <p:cNvCxnSpPr/>
          <p:nvPr/>
        </p:nvCxnSpPr>
        <p:spPr>
          <a:xfrm rot="10800000">
            <a:off x="11733433" y="631367"/>
            <a:ext cx="0" cy="2317600"/>
          </a:xfrm>
          <a:prstGeom prst="straightConnector1">
            <a:avLst/>
          </a:prstGeom>
          <a:noFill/>
          <a:ln w="9525" cap="flat" cmpd="sng">
            <a:solidFill>
              <a:schemeClr val="accent3"/>
            </a:solidFill>
            <a:prstDash val="dot"/>
            <a:round/>
            <a:headEnd type="none" w="med" len="med"/>
            <a:tailEnd type="none" w="med" len="med"/>
          </a:ln>
        </p:spPr>
      </p:cxnSp>
      <p:cxnSp>
        <p:nvCxnSpPr>
          <p:cNvPr id="1174" name="Google Shape;1174;p37"/>
          <p:cNvCxnSpPr/>
          <p:nvPr/>
        </p:nvCxnSpPr>
        <p:spPr>
          <a:xfrm rot="10800000">
            <a:off x="4970500" y="0"/>
            <a:ext cx="0" cy="1204000"/>
          </a:xfrm>
          <a:prstGeom prst="straightConnector1">
            <a:avLst/>
          </a:prstGeom>
          <a:noFill/>
          <a:ln w="9525" cap="flat" cmpd="sng">
            <a:solidFill>
              <a:schemeClr val="accent3"/>
            </a:solidFill>
            <a:prstDash val="dot"/>
            <a:round/>
            <a:headEnd type="none" w="med" len="med"/>
            <a:tailEnd type="none" w="med" len="med"/>
          </a:ln>
        </p:spPr>
      </p:cxnSp>
      <p:cxnSp>
        <p:nvCxnSpPr>
          <p:cNvPr id="1175" name="Google Shape;1175;p37"/>
          <p:cNvCxnSpPr/>
          <p:nvPr/>
        </p:nvCxnSpPr>
        <p:spPr>
          <a:xfrm rot="10800000">
            <a:off x="11331267" y="-240033"/>
            <a:ext cx="0" cy="1204000"/>
          </a:xfrm>
          <a:prstGeom prst="straightConnector1">
            <a:avLst/>
          </a:prstGeom>
          <a:noFill/>
          <a:ln w="9525" cap="flat" cmpd="sng">
            <a:solidFill>
              <a:schemeClr val="accent3"/>
            </a:solidFill>
            <a:prstDash val="dot"/>
            <a:round/>
            <a:headEnd type="none" w="med" len="med"/>
            <a:tailEnd type="none" w="med" len="med"/>
          </a:ln>
        </p:spPr>
      </p:cxnSp>
      <p:sp>
        <p:nvSpPr>
          <p:cNvPr id="1176" name="Google Shape;1176;p37"/>
          <p:cNvSpPr/>
          <p:nvPr/>
        </p:nvSpPr>
        <p:spPr>
          <a:xfrm>
            <a:off x="11275900" y="6137817"/>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7" name="Google Shape;1177;p37"/>
          <p:cNvSpPr/>
          <p:nvPr/>
        </p:nvSpPr>
        <p:spPr>
          <a:xfrm>
            <a:off x="11166667" y="6389984"/>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8" name="Google Shape;1178;p37"/>
          <p:cNvSpPr/>
          <p:nvPr/>
        </p:nvSpPr>
        <p:spPr>
          <a:xfrm>
            <a:off x="3437667" y="45951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79" name="Google Shape;1179;p37"/>
          <p:cNvCxnSpPr/>
          <p:nvPr/>
        </p:nvCxnSpPr>
        <p:spPr>
          <a:xfrm rot="10800000">
            <a:off x="4970500" y="6408533"/>
            <a:ext cx="0" cy="603200"/>
          </a:xfrm>
          <a:prstGeom prst="straightConnector1">
            <a:avLst/>
          </a:prstGeom>
          <a:noFill/>
          <a:ln w="9525" cap="flat" cmpd="sng">
            <a:solidFill>
              <a:schemeClr val="accent3"/>
            </a:solidFill>
            <a:prstDash val="dot"/>
            <a:round/>
            <a:headEnd type="none" w="med" len="med"/>
            <a:tailEnd type="none" w="med" len="med"/>
          </a:ln>
        </p:spPr>
      </p:cxnSp>
      <p:cxnSp>
        <p:nvCxnSpPr>
          <p:cNvPr id="1180" name="Google Shape;1180;p37"/>
          <p:cNvCxnSpPr/>
          <p:nvPr/>
        </p:nvCxnSpPr>
        <p:spPr>
          <a:xfrm rot="10800000">
            <a:off x="9333900" y="6408533"/>
            <a:ext cx="0" cy="603200"/>
          </a:xfrm>
          <a:prstGeom prst="straightConnector1">
            <a:avLst/>
          </a:prstGeom>
          <a:noFill/>
          <a:ln w="9525" cap="flat" cmpd="sng">
            <a:solidFill>
              <a:schemeClr val="accent3"/>
            </a:solidFill>
            <a:prstDash val="dot"/>
            <a:round/>
            <a:headEnd type="none" w="med" len="med"/>
            <a:tailEnd type="none" w="med" len="med"/>
          </a:ln>
        </p:spPr>
      </p:cxnSp>
      <p:cxnSp>
        <p:nvCxnSpPr>
          <p:cNvPr id="1181" name="Google Shape;1181;p37"/>
          <p:cNvCxnSpPr/>
          <p:nvPr/>
        </p:nvCxnSpPr>
        <p:spPr>
          <a:xfrm rot="10800000">
            <a:off x="7105033" y="-428600"/>
            <a:ext cx="0" cy="1204000"/>
          </a:xfrm>
          <a:prstGeom prst="straightConnector1">
            <a:avLst/>
          </a:prstGeom>
          <a:noFill/>
          <a:ln w="9525" cap="flat" cmpd="sng">
            <a:solidFill>
              <a:schemeClr val="accent3"/>
            </a:solidFill>
            <a:prstDash val="dot"/>
            <a:round/>
            <a:headEnd type="none" w="med" len="med"/>
            <a:tailEnd type="none" w="med" len="med"/>
          </a:ln>
        </p:spPr>
      </p:cxnSp>
      <p:cxnSp>
        <p:nvCxnSpPr>
          <p:cNvPr id="1182" name="Google Shape;1182;p37"/>
          <p:cNvCxnSpPr/>
          <p:nvPr/>
        </p:nvCxnSpPr>
        <p:spPr>
          <a:xfrm rot="10800000">
            <a:off x="7105033" y="6108133"/>
            <a:ext cx="0" cy="1204000"/>
          </a:xfrm>
          <a:prstGeom prst="straightConnector1">
            <a:avLst/>
          </a:prstGeom>
          <a:noFill/>
          <a:ln w="9525" cap="flat" cmpd="sng">
            <a:solidFill>
              <a:schemeClr val="accent3"/>
            </a:solidFill>
            <a:prstDash val="dot"/>
            <a:round/>
            <a:headEnd type="none" w="med" len="med"/>
            <a:tailEnd type="none" w="med" len="med"/>
          </a:ln>
        </p:spPr>
      </p:cxnSp>
      <p:cxnSp>
        <p:nvCxnSpPr>
          <p:cNvPr id="1183" name="Google Shape;1183;p37"/>
          <p:cNvCxnSpPr/>
          <p:nvPr/>
        </p:nvCxnSpPr>
        <p:spPr>
          <a:xfrm rot="10800000">
            <a:off x="9368167" y="-814400"/>
            <a:ext cx="0" cy="1204000"/>
          </a:xfrm>
          <a:prstGeom prst="straightConnector1">
            <a:avLst/>
          </a:prstGeom>
          <a:noFill/>
          <a:ln w="9525" cap="flat" cmpd="sng">
            <a:solidFill>
              <a:schemeClr val="accent3"/>
            </a:solidFill>
            <a:prstDash val="dot"/>
            <a:round/>
            <a:headEnd type="none" w="med" len="med"/>
            <a:tailEnd type="none" w="med" len="med"/>
          </a:ln>
        </p:spPr>
      </p:cxnSp>
      <p:cxnSp>
        <p:nvCxnSpPr>
          <p:cNvPr id="1184" name="Google Shape;1184;p37"/>
          <p:cNvCxnSpPr/>
          <p:nvPr/>
        </p:nvCxnSpPr>
        <p:spPr>
          <a:xfrm rot="10800000">
            <a:off x="401367" y="6408533"/>
            <a:ext cx="0" cy="6032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197129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
  <p:cSld name="Background ">
    <p:bg>
      <p:bgPr>
        <a:solidFill>
          <a:schemeClr val="dk2"/>
        </a:solidFill>
        <a:effectLst/>
      </p:bgPr>
    </p:bg>
    <p:spTree>
      <p:nvGrpSpPr>
        <p:cNvPr id="1" name="Shape 1185"/>
        <p:cNvGrpSpPr/>
        <p:nvPr/>
      </p:nvGrpSpPr>
      <p:grpSpPr>
        <a:xfrm>
          <a:off x="0" y="0"/>
          <a:ext cx="0" cy="0"/>
          <a:chOff x="0" y="0"/>
          <a:chExt cx="0" cy="0"/>
        </a:xfrm>
      </p:grpSpPr>
      <p:sp>
        <p:nvSpPr>
          <p:cNvPr id="1186" name="Google Shape;1186;p38"/>
          <p:cNvSpPr/>
          <p:nvPr/>
        </p:nvSpPr>
        <p:spPr>
          <a:xfrm flipH="1">
            <a:off x="366531" y="2303233"/>
            <a:ext cx="139600" cy="1396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7" name="Google Shape;1187;p38"/>
          <p:cNvSpPr/>
          <p:nvPr/>
        </p:nvSpPr>
        <p:spPr>
          <a:xfrm flipH="1">
            <a:off x="11441867" y="6239933"/>
            <a:ext cx="192000" cy="1920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8" name="Google Shape;1188;p38"/>
          <p:cNvSpPr/>
          <p:nvPr/>
        </p:nvSpPr>
        <p:spPr>
          <a:xfrm flipH="1">
            <a:off x="2157800" y="6050533"/>
            <a:ext cx="192000" cy="192000"/>
          </a:xfrm>
          <a:prstGeom prst="ellipse">
            <a:avLst/>
          </a:prstGeom>
          <a:solidFill>
            <a:srgbClr val="6FF0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9" name="Google Shape;1189;p38"/>
          <p:cNvSpPr/>
          <p:nvPr/>
        </p:nvSpPr>
        <p:spPr>
          <a:xfrm flipH="1">
            <a:off x="2198300" y="568633"/>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0" name="Google Shape;1190;p38"/>
          <p:cNvSpPr/>
          <p:nvPr/>
        </p:nvSpPr>
        <p:spPr>
          <a:xfrm flipH="1">
            <a:off x="2089133" y="820800"/>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1" name="Google Shape;1191;p38"/>
          <p:cNvSpPr/>
          <p:nvPr/>
        </p:nvSpPr>
        <p:spPr>
          <a:xfrm flipH="1">
            <a:off x="329700" y="2579788"/>
            <a:ext cx="213600" cy="2140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2" name="Google Shape;1192;p38"/>
          <p:cNvSpPr/>
          <p:nvPr/>
        </p:nvSpPr>
        <p:spPr>
          <a:xfrm flipH="1">
            <a:off x="10524533" y="5879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3" name="Google Shape;1193;p38"/>
          <p:cNvSpPr/>
          <p:nvPr/>
        </p:nvSpPr>
        <p:spPr>
          <a:xfrm flipH="1">
            <a:off x="11501867" y="6629033"/>
            <a:ext cx="72000" cy="720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4" name="Google Shape;1194;p38"/>
          <p:cNvSpPr/>
          <p:nvPr/>
        </p:nvSpPr>
        <p:spPr>
          <a:xfrm flipH="1">
            <a:off x="396337" y="2973332"/>
            <a:ext cx="80400" cy="804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5" name="Google Shape;1195;p38"/>
          <p:cNvSpPr/>
          <p:nvPr/>
        </p:nvSpPr>
        <p:spPr>
          <a:xfrm flipH="1">
            <a:off x="11456467" y="885867"/>
            <a:ext cx="111200" cy="111200"/>
          </a:xfrm>
          <a:prstGeom prst="ellipse">
            <a:avLst/>
          </a:prstGeom>
          <a:solidFill>
            <a:srgbClr val="DB25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6" name="Google Shape;1196;p38"/>
          <p:cNvSpPr/>
          <p:nvPr/>
        </p:nvSpPr>
        <p:spPr>
          <a:xfrm flipH="1">
            <a:off x="4236867" y="6209333"/>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7" name="Google Shape;1197;p38"/>
          <p:cNvSpPr/>
          <p:nvPr/>
        </p:nvSpPr>
        <p:spPr>
          <a:xfrm flipH="1">
            <a:off x="7676133" y="363551"/>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8" name="Google Shape;1198;p38"/>
          <p:cNvSpPr/>
          <p:nvPr/>
        </p:nvSpPr>
        <p:spPr>
          <a:xfrm flipH="1">
            <a:off x="7597133" y="615717"/>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9" name="Google Shape;1199;p38"/>
          <p:cNvSpPr/>
          <p:nvPr/>
        </p:nvSpPr>
        <p:spPr>
          <a:xfrm flipH="1">
            <a:off x="1236267" y="4636800"/>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0" name="Google Shape;1200;p38"/>
          <p:cNvSpPr/>
          <p:nvPr/>
        </p:nvSpPr>
        <p:spPr>
          <a:xfrm flipH="1">
            <a:off x="1157267" y="4888967"/>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01" name="Google Shape;1201;p38"/>
          <p:cNvCxnSpPr/>
          <p:nvPr/>
        </p:nvCxnSpPr>
        <p:spPr>
          <a:xfrm rot="10800000">
            <a:off x="11512067" y="-131433"/>
            <a:ext cx="0" cy="940400"/>
          </a:xfrm>
          <a:prstGeom prst="straightConnector1">
            <a:avLst/>
          </a:prstGeom>
          <a:noFill/>
          <a:ln w="9525" cap="flat" cmpd="sng">
            <a:solidFill>
              <a:schemeClr val="accent3"/>
            </a:solidFill>
            <a:prstDash val="dot"/>
            <a:round/>
            <a:headEnd type="none" w="med" len="med"/>
            <a:tailEnd type="none" w="med" len="med"/>
          </a:ln>
        </p:spPr>
      </p:cxnSp>
      <p:cxnSp>
        <p:nvCxnSpPr>
          <p:cNvPr id="1202" name="Google Shape;1202;p38"/>
          <p:cNvCxnSpPr/>
          <p:nvPr/>
        </p:nvCxnSpPr>
        <p:spPr>
          <a:xfrm rot="10800000">
            <a:off x="11537867" y="5157767"/>
            <a:ext cx="0" cy="940400"/>
          </a:xfrm>
          <a:prstGeom prst="straightConnector1">
            <a:avLst/>
          </a:prstGeom>
          <a:noFill/>
          <a:ln w="9525" cap="flat" cmpd="sng">
            <a:solidFill>
              <a:schemeClr val="accent3"/>
            </a:solidFill>
            <a:prstDash val="dot"/>
            <a:round/>
            <a:headEnd type="none" w="med" len="med"/>
            <a:tailEnd type="none" w="med" len="med"/>
          </a:ln>
        </p:spPr>
      </p:cxnSp>
      <p:cxnSp>
        <p:nvCxnSpPr>
          <p:cNvPr id="1203" name="Google Shape;1203;p38"/>
          <p:cNvCxnSpPr/>
          <p:nvPr/>
        </p:nvCxnSpPr>
        <p:spPr>
          <a:xfrm rot="10800000">
            <a:off x="3256000" y="-277733"/>
            <a:ext cx="0" cy="1274800"/>
          </a:xfrm>
          <a:prstGeom prst="straightConnector1">
            <a:avLst/>
          </a:prstGeom>
          <a:noFill/>
          <a:ln w="9525" cap="flat" cmpd="sng">
            <a:solidFill>
              <a:schemeClr val="accent3"/>
            </a:solidFill>
            <a:prstDash val="dot"/>
            <a:round/>
            <a:headEnd type="none" w="med" len="med"/>
            <a:tailEnd type="none" w="med" len="med"/>
          </a:ln>
        </p:spPr>
      </p:cxnSp>
      <p:cxnSp>
        <p:nvCxnSpPr>
          <p:cNvPr id="1204" name="Google Shape;1204;p38"/>
          <p:cNvCxnSpPr/>
          <p:nvPr/>
        </p:nvCxnSpPr>
        <p:spPr>
          <a:xfrm rot="10800000">
            <a:off x="436500" y="-191333"/>
            <a:ext cx="0" cy="2313200"/>
          </a:xfrm>
          <a:prstGeom prst="straightConnector1">
            <a:avLst/>
          </a:prstGeom>
          <a:noFill/>
          <a:ln w="9525" cap="flat" cmpd="sng">
            <a:solidFill>
              <a:schemeClr val="accent3"/>
            </a:solidFill>
            <a:prstDash val="dot"/>
            <a:round/>
            <a:headEnd type="none" w="med" len="med"/>
            <a:tailEnd type="none" w="med" len="med"/>
          </a:ln>
        </p:spPr>
      </p:cxnSp>
      <p:cxnSp>
        <p:nvCxnSpPr>
          <p:cNvPr id="1205" name="Google Shape;1205;p38"/>
          <p:cNvCxnSpPr/>
          <p:nvPr/>
        </p:nvCxnSpPr>
        <p:spPr>
          <a:xfrm rot="10800000">
            <a:off x="3693967" y="5123367"/>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1206" name="Google Shape;1206;p38"/>
          <p:cNvCxnSpPr/>
          <p:nvPr/>
        </p:nvCxnSpPr>
        <p:spPr>
          <a:xfrm rot="10800000">
            <a:off x="6660033" y="6209333"/>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1207" name="Google Shape;1207;p38"/>
          <p:cNvCxnSpPr/>
          <p:nvPr/>
        </p:nvCxnSpPr>
        <p:spPr>
          <a:xfrm rot="10800000">
            <a:off x="11760700" y="2535400"/>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1208" name="Google Shape;1208;p38"/>
          <p:cNvCxnSpPr/>
          <p:nvPr/>
        </p:nvCxnSpPr>
        <p:spPr>
          <a:xfrm rot="10800000">
            <a:off x="436500" y="5362933"/>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1209" name="Google Shape;1209;p38"/>
          <p:cNvCxnSpPr/>
          <p:nvPr/>
        </p:nvCxnSpPr>
        <p:spPr>
          <a:xfrm rot="10800000">
            <a:off x="1002300" y="-1170167"/>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1210" name="Google Shape;1210;p38"/>
          <p:cNvCxnSpPr/>
          <p:nvPr/>
        </p:nvCxnSpPr>
        <p:spPr>
          <a:xfrm rot="10800000">
            <a:off x="4276867" y="-191333"/>
            <a:ext cx="0" cy="1738800"/>
          </a:xfrm>
          <a:prstGeom prst="straightConnector1">
            <a:avLst/>
          </a:prstGeom>
          <a:noFill/>
          <a:ln w="9525" cap="flat" cmpd="sng">
            <a:solidFill>
              <a:schemeClr val="accent3"/>
            </a:solidFill>
            <a:prstDash val="dot"/>
            <a:round/>
            <a:headEnd type="none" w="med" len="med"/>
            <a:tailEnd type="none" w="med" len="med"/>
          </a:ln>
        </p:spPr>
      </p:cxnSp>
      <p:cxnSp>
        <p:nvCxnSpPr>
          <p:cNvPr id="1211" name="Google Shape;1211;p38"/>
          <p:cNvCxnSpPr/>
          <p:nvPr/>
        </p:nvCxnSpPr>
        <p:spPr>
          <a:xfrm rot="10800000">
            <a:off x="1730100" y="568633"/>
            <a:ext cx="0" cy="2313200"/>
          </a:xfrm>
          <a:prstGeom prst="straightConnector1">
            <a:avLst/>
          </a:prstGeom>
          <a:noFill/>
          <a:ln w="9525" cap="flat" cmpd="sng">
            <a:solidFill>
              <a:schemeClr val="accent3"/>
            </a:solidFill>
            <a:prstDash val="dot"/>
            <a:round/>
            <a:headEnd type="none" w="med" len="med"/>
            <a:tailEnd type="none" w="med" len="med"/>
          </a:ln>
        </p:spPr>
      </p:cxnSp>
      <p:sp>
        <p:nvSpPr>
          <p:cNvPr id="1212" name="Google Shape;1212;p38"/>
          <p:cNvSpPr/>
          <p:nvPr/>
        </p:nvSpPr>
        <p:spPr>
          <a:xfrm rot="10800000" flipH="1">
            <a:off x="1660469" y="3404688"/>
            <a:ext cx="139600" cy="13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3" name="Google Shape;1213;p38"/>
          <p:cNvSpPr/>
          <p:nvPr/>
        </p:nvSpPr>
        <p:spPr>
          <a:xfrm rot="10800000" flipH="1">
            <a:off x="1623300" y="3053733"/>
            <a:ext cx="213600" cy="214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14" name="Google Shape;1214;p38"/>
          <p:cNvCxnSpPr/>
          <p:nvPr/>
        </p:nvCxnSpPr>
        <p:spPr>
          <a:xfrm rot="10800000">
            <a:off x="2237433" y="6363833"/>
            <a:ext cx="0" cy="1787200"/>
          </a:xfrm>
          <a:prstGeom prst="straightConnector1">
            <a:avLst/>
          </a:prstGeom>
          <a:noFill/>
          <a:ln w="9525" cap="flat" cmpd="sng">
            <a:solidFill>
              <a:schemeClr val="accent3"/>
            </a:solidFill>
            <a:prstDash val="dot"/>
            <a:round/>
            <a:headEnd type="none" w="med" len="med"/>
            <a:tailEnd type="none" w="med" len="med"/>
          </a:ln>
        </p:spPr>
      </p:cxnSp>
      <p:sp>
        <p:nvSpPr>
          <p:cNvPr id="1215" name="Google Shape;1215;p38"/>
          <p:cNvSpPr/>
          <p:nvPr/>
        </p:nvSpPr>
        <p:spPr>
          <a:xfrm flipH="1">
            <a:off x="2212867" y="5847233"/>
            <a:ext cx="82000" cy="82000"/>
          </a:xfrm>
          <a:prstGeom prst="ellipse">
            <a:avLst/>
          </a:prstGeom>
          <a:solidFill>
            <a:srgbClr val="6FF0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23409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2"/>
        </a:solidFill>
        <a:effectLst/>
      </p:bgPr>
    </p:bg>
    <p:spTree>
      <p:nvGrpSpPr>
        <p:cNvPr id="1" name="Shape 1216"/>
        <p:cNvGrpSpPr/>
        <p:nvPr/>
      </p:nvGrpSpPr>
      <p:grpSpPr>
        <a:xfrm>
          <a:off x="0" y="0"/>
          <a:ext cx="0" cy="0"/>
          <a:chOff x="0" y="0"/>
          <a:chExt cx="0" cy="0"/>
        </a:xfrm>
      </p:grpSpPr>
      <p:sp>
        <p:nvSpPr>
          <p:cNvPr id="1217" name="Google Shape;1217;p39"/>
          <p:cNvSpPr/>
          <p:nvPr/>
        </p:nvSpPr>
        <p:spPr>
          <a:xfrm flipH="1">
            <a:off x="10918424" y="1622120"/>
            <a:ext cx="107600" cy="10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8" name="Google Shape;1218;p39"/>
          <p:cNvSpPr/>
          <p:nvPr/>
        </p:nvSpPr>
        <p:spPr>
          <a:xfrm flipH="1">
            <a:off x="10907051" y="1379517"/>
            <a:ext cx="130400" cy="13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19" name="Google Shape;1219;p39"/>
          <p:cNvCxnSpPr/>
          <p:nvPr/>
        </p:nvCxnSpPr>
        <p:spPr>
          <a:xfrm rot="10800000">
            <a:off x="10972284" y="46917"/>
            <a:ext cx="0" cy="1220400"/>
          </a:xfrm>
          <a:prstGeom prst="straightConnector1">
            <a:avLst/>
          </a:prstGeom>
          <a:noFill/>
          <a:ln w="9525" cap="flat" cmpd="sng">
            <a:solidFill>
              <a:schemeClr val="accent3"/>
            </a:solidFill>
            <a:prstDash val="dot"/>
            <a:round/>
            <a:headEnd type="none" w="med" len="med"/>
            <a:tailEnd type="none" w="med" len="med"/>
          </a:ln>
        </p:spPr>
      </p:cxnSp>
      <p:sp>
        <p:nvSpPr>
          <p:cNvPr id="1220" name="Google Shape;1220;p39"/>
          <p:cNvSpPr/>
          <p:nvPr/>
        </p:nvSpPr>
        <p:spPr>
          <a:xfrm flipH="1">
            <a:off x="11628097" y="5027535"/>
            <a:ext cx="124400" cy="125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1" name="Google Shape;1221;p39"/>
          <p:cNvSpPr/>
          <p:nvPr/>
        </p:nvSpPr>
        <p:spPr>
          <a:xfrm flipH="1">
            <a:off x="11569800" y="4638803"/>
            <a:ext cx="241200" cy="244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22" name="Google Shape;1222;p39"/>
          <p:cNvCxnSpPr/>
          <p:nvPr/>
        </p:nvCxnSpPr>
        <p:spPr>
          <a:xfrm rot="10800000">
            <a:off x="11690317" y="3192965"/>
            <a:ext cx="0" cy="1235600"/>
          </a:xfrm>
          <a:prstGeom prst="straightConnector1">
            <a:avLst/>
          </a:prstGeom>
          <a:noFill/>
          <a:ln w="9525" cap="flat" cmpd="sng">
            <a:solidFill>
              <a:schemeClr val="accent3"/>
            </a:solidFill>
            <a:prstDash val="dot"/>
            <a:round/>
            <a:headEnd type="none" w="med" len="med"/>
            <a:tailEnd type="none" w="med" len="med"/>
          </a:ln>
        </p:spPr>
      </p:cxnSp>
      <p:sp>
        <p:nvSpPr>
          <p:cNvPr id="1223" name="Google Shape;1223;p39"/>
          <p:cNvSpPr/>
          <p:nvPr/>
        </p:nvSpPr>
        <p:spPr>
          <a:xfrm>
            <a:off x="11768636" y="843617"/>
            <a:ext cx="94400" cy="944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4" name="Google Shape;1224;p39"/>
          <p:cNvSpPr/>
          <p:nvPr/>
        </p:nvSpPr>
        <p:spPr>
          <a:xfrm>
            <a:off x="11675684" y="1058200"/>
            <a:ext cx="280000" cy="2836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5" name="Google Shape;1225;p39"/>
          <p:cNvSpPr/>
          <p:nvPr/>
        </p:nvSpPr>
        <p:spPr>
          <a:xfrm flipH="1">
            <a:off x="10997791" y="6541328"/>
            <a:ext cx="119600" cy="119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6" name="Google Shape;1226;p39"/>
          <p:cNvSpPr/>
          <p:nvPr/>
        </p:nvSpPr>
        <p:spPr>
          <a:xfrm flipH="1">
            <a:off x="10972284" y="6286316"/>
            <a:ext cx="170400" cy="17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27" name="Google Shape;1227;p39"/>
          <p:cNvCxnSpPr/>
          <p:nvPr/>
        </p:nvCxnSpPr>
        <p:spPr>
          <a:xfrm rot="10800000">
            <a:off x="11064384" y="4937751"/>
            <a:ext cx="0" cy="1220400"/>
          </a:xfrm>
          <a:prstGeom prst="straightConnector1">
            <a:avLst/>
          </a:prstGeom>
          <a:noFill/>
          <a:ln w="9525" cap="flat" cmpd="sng">
            <a:solidFill>
              <a:schemeClr val="accent3"/>
            </a:solidFill>
            <a:prstDash val="dot"/>
            <a:round/>
            <a:headEnd type="none" w="med" len="med"/>
            <a:tailEnd type="none" w="med" len="med"/>
          </a:ln>
        </p:spPr>
      </p:cxnSp>
      <p:sp>
        <p:nvSpPr>
          <p:cNvPr id="1228" name="Google Shape;1228;p39"/>
          <p:cNvSpPr/>
          <p:nvPr/>
        </p:nvSpPr>
        <p:spPr>
          <a:xfrm flipH="1">
            <a:off x="975533" y="217300"/>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9" name="Google Shape;1229;p39"/>
          <p:cNvSpPr/>
          <p:nvPr/>
        </p:nvSpPr>
        <p:spPr>
          <a:xfrm flipH="1">
            <a:off x="866367" y="469467"/>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0" name="Google Shape;1230;p39"/>
          <p:cNvSpPr/>
          <p:nvPr/>
        </p:nvSpPr>
        <p:spPr>
          <a:xfrm flipH="1">
            <a:off x="452100" y="5983600"/>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1" name="Google Shape;1231;p39"/>
          <p:cNvSpPr/>
          <p:nvPr/>
        </p:nvSpPr>
        <p:spPr>
          <a:xfrm flipH="1">
            <a:off x="373100" y="6235767"/>
            <a:ext cx="268800" cy="268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32" name="Google Shape;1232;p39"/>
          <p:cNvCxnSpPr/>
          <p:nvPr/>
        </p:nvCxnSpPr>
        <p:spPr>
          <a:xfrm rot="10800000">
            <a:off x="507333" y="217300"/>
            <a:ext cx="0" cy="2313200"/>
          </a:xfrm>
          <a:prstGeom prst="straightConnector1">
            <a:avLst/>
          </a:prstGeom>
          <a:noFill/>
          <a:ln w="9525" cap="flat" cmpd="sng">
            <a:solidFill>
              <a:schemeClr val="accent3"/>
            </a:solidFill>
            <a:prstDash val="dot"/>
            <a:round/>
            <a:headEnd type="none" w="med" len="med"/>
            <a:tailEnd type="none" w="med" len="med"/>
          </a:ln>
        </p:spPr>
      </p:cxnSp>
      <p:sp>
        <p:nvSpPr>
          <p:cNvPr id="1233" name="Google Shape;1233;p39"/>
          <p:cNvSpPr/>
          <p:nvPr/>
        </p:nvSpPr>
        <p:spPr>
          <a:xfrm rot="10800000" flipH="1">
            <a:off x="437703" y="3053355"/>
            <a:ext cx="139600" cy="139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4" name="Google Shape;1234;p39"/>
          <p:cNvSpPr/>
          <p:nvPr/>
        </p:nvSpPr>
        <p:spPr>
          <a:xfrm rot="10800000" flipH="1">
            <a:off x="400533" y="2702400"/>
            <a:ext cx="213600" cy="214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5" name="Google Shape;1235;p39"/>
          <p:cNvSpPr/>
          <p:nvPr/>
        </p:nvSpPr>
        <p:spPr>
          <a:xfrm>
            <a:off x="3788233" y="1379517"/>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6" name="Google Shape;1236;p39"/>
          <p:cNvSpPr/>
          <p:nvPr/>
        </p:nvSpPr>
        <p:spPr>
          <a:xfrm>
            <a:off x="3709233" y="1631684"/>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7" name="Google Shape;1237;p39"/>
          <p:cNvSpPr/>
          <p:nvPr/>
        </p:nvSpPr>
        <p:spPr>
          <a:xfrm flipH="1">
            <a:off x="1511117" y="4662200"/>
            <a:ext cx="156400" cy="156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38" name="Google Shape;1238;p39"/>
          <p:cNvCxnSpPr/>
          <p:nvPr/>
        </p:nvCxnSpPr>
        <p:spPr>
          <a:xfrm rot="10800000">
            <a:off x="1589284" y="2956333"/>
            <a:ext cx="0" cy="1575600"/>
          </a:xfrm>
          <a:prstGeom prst="straightConnector1">
            <a:avLst/>
          </a:prstGeom>
          <a:noFill/>
          <a:ln w="9525" cap="flat" cmpd="sng">
            <a:solidFill>
              <a:schemeClr val="accent3"/>
            </a:solidFill>
            <a:prstDash val="dot"/>
            <a:round/>
            <a:headEnd type="none" w="med" len="med"/>
            <a:tailEnd type="none" w="med" len="med"/>
          </a:ln>
        </p:spPr>
      </p:cxnSp>
      <p:sp>
        <p:nvSpPr>
          <p:cNvPr id="1239" name="Google Shape;1239;p39"/>
          <p:cNvSpPr/>
          <p:nvPr/>
        </p:nvSpPr>
        <p:spPr>
          <a:xfrm flipH="1">
            <a:off x="1538784" y="4908933"/>
            <a:ext cx="100800" cy="10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0" name="Google Shape;1240;p39"/>
          <p:cNvSpPr/>
          <p:nvPr/>
        </p:nvSpPr>
        <p:spPr>
          <a:xfrm flipH="1">
            <a:off x="2232900" y="2313400"/>
            <a:ext cx="156400" cy="156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41" name="Google Shape;1241;p39"/>
          <p:cNvCxnSpPr/>
          <p:nvPr/>
        </p:nvCxnSpPr>
        <p:spPr>
          <a:xfrm rot="10800000">
            <a:off x="2311067" y="1490333"/>
            <a:ext cx="0" cy="692800"/>
          </a:xfrm>
          <a:prstGeom prst="straightConnector1">
            <a:avLst/>
          </a:prstGeom>
          <a:noFill/>
          <a:ln w="9525" cap="flat" cmpd="sng">
            <a:solidFill>
              <a:schemeClr val="accent3"/>
            </a:solidFill>
            <a:prstDash val="dot"/>
            <a:round/>
            <a:headEnd type="none" w="med" len="med"/>
            <a:tailEnd type="none" w="med" len="med"/>
          </a:ln>
        </p:spPr>
      </p:cxnSp>
      <p:sp>
        <p:nvSpPr>
          <p:cNvPr id="1242" name="Google Shape;1242;p39"/>
          <p:cNvSpPr/>
          <p:nvPr/>
        </p:nvSpPr>
        <p:spPr>
          <a:xfrm flipH="1">
            <a:off x="2260567" y="2560133"/>
            <a:ext cx="100800" cy="100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3" name="Google Shape;1243;p39"/>
          <p:cNvSpPr/>
          <p:nvPr/>
        </p:nvSpPr>
        <p:spPr>
          <a:xfrm>
            <a:off x="2757700" y="4128051"/>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39"/>
          <p:cNvSpPr/>
          <p:nvPr/>
        </p:nvSpPr>
        <p:spPr>
          <a:xfrm flipH="1">
            <a:off x="4556067" y="4978167"/>
            <a:ext cx="156400" cy="156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245" name="Google Shape;1245;p39"/>
          <p:cNvCxnSpPr/>
          <p:nvPr/>
        </p:nvCxnSpPr>
        <p:spPr>
          <a:xfrm rot="10800000">
            <a:off x="4634233" y="2849100"/>
            <a:ext cx="0" cy="1998800"/>
          </a:xfrm>
          <a:prstGeom prst="straightConnector1">
            <a:avLst/>
          </a:prstGeom>
          <a:noFill/>
          <a:ln w="9525" cap="flat" cmpd="sng">
            <a:solidFill>
              <a:schemeClr val="accent3"/>
            </a:solidFill>
            <a:prstDash val="dot"/>
            <a:round/>
            <a:headEnd type="none" w="med" len="med"/>
            <a:tailEnd type="none" w="med" len="med"/>
          </a:ln>
        </p:spPr>
      </p:cxnSp>
      <p:sp>
        <p:nvSpPr>
          <p:cNvPr id="1246" name="Google Shape;1246;p39"/>
          <p:cNvSpPr/>
          <p:nvPr/>
        </p:nvSpPr>
        <p:spPr>
          <a:xfrm flipH="1">
            <a:off x="4583733" y="5224900"/>
            <a:ext cx="100800" cy="10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5152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subTitle" idx="1"/>
          </p:nvPr>
        </p:nvSpPr>
        <p:spPr>
          <a:xfrm>
            <a:off x="2458569" y="3743499"/>
            <a:ext cx="34076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7" name="Google Shape;97;p5"/>
          <p:cNvSpPr txBox="1">
            <a:spLocks noGrp="1"/>
          </p:cNvSpPr>
          <p:nvPr>
            <p:ph type="subTitle" idx="2"/>
          </p:nvPr>
        </p:nvSpPr>
        <p:spPr>
          <a:xfrm>
            <a:off x="6325836" y="3743499"/>
            <a:ext cx="3407600" cy="9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98" name="Google Shape;98;p5"/>
          <p:cNvSpPr txBox="1">
            <a:spLocks noGrp="1"/>
          </p:cNvSpPr>
          <p:nvPr>
            <p:ph type="subTitle" idx="3"/>
          </p:nvPr>
        </p:nvSpPr>
        <p:spPr>
          <a:xfrm>
            <a:off x="2458567" y="3293413"/>
            <a:ext cx="3407600" cy="636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5"/>
          <p:cNvSpPr txBox="1">
            <a:spLocks noGrp="1"/>
          </p:cNvSpPr>
          <p:nvPr>
            <p:ph type="subTitle" idx="4"/>
          </p:nvPr>
        </p:nvSpPr>
        <p:spPr>
          <a:xfrm>
            <a:off x="6325833" y="3293413"/>
            <a:ext cx="3407600" cy="6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3200">
                <a:latin typeface="Roboto Mono Medium"/>
                <a:ea typeface="Roboto Mono Medium"/>
                <a:cs typeface="Roboto Mono Medium"/>
                <a:sym typeface="Roboto Mono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5"/>
          <p:cNvSpPr/>
          <p:nvPr/>
        </p:nvSpPr>
        <p:spPr>
          <a:xfrm flipH="1">
            <a:off x="339800" y="926584"/>
            <a:ext cx="123600" cy="123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5"/>
          <p:cNvSpPr/>
          <p:nvPr/>
        </p:nvSpPr>
        <p:spPr>
          <a:xfrm flipH="1">
            <a:off x="11482633" y="5243167"/>
            <a:ext cx="192000" cy="192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5"/>
          <p:cNvSpPr/>
          <p:nvPr/>
        </p:nvSpPr>
        <p:spPr>
          <a:xfrm flipH="1">
            <a:off x="272033" y="1148561"/>
            <a:ext cx="259600" cy="260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5"/>
          <p:cNvSpPr/>
          <p:nvPr/>
        </p:nvSpPr>
        <p:spPr>
          <a:xfrm flipH="1">
            <a:off x="345933" y="1831467"/>
            <a:ext cx="111200" cy="11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5"/>
          <p:cNvSpPr/>
          <p:nvPr/>
        </p:nvSpPr>
        <p:spPr>
          <a:xfrm flipH="1">
            <a:off x="531633" y="5956167"/>
            <a:ext cx="192400" cy="192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5"/>
          <p:cNvSpPr/>
          <p:nvPr/>
        </p:nvSpPr>
        <p:spPr>
          <a:xfrm flipH="1">
            <a:off x="11719367" y="6149333"/>
            <a:ext cx="200000" cy="2000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1584100" y="6439484"/>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07" name="Google Shape;107;p5"/>
          <p:cNvCxnSpPr/>
          <p:nvPr/>
        </p:nvCxnSpPr>
        <p:spPr>
          <a:xfrm rot="10800000">
            <a:off x="401633" y="-9600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108" name="Google Shape;108;p5"/>
          <p:cNvCxnSpPr/>
          <p:nvPr/>
        </p:nvCxnSpPr>
        <p:spPr>
          <a:xfrm rot="10800000">
            <a:off x="627767" y="4317600"/>
            <a:ext cx="0" cy="1446000"/>
          </a:xfrm>
          <a:prstGeom prst="straightConnector1">
            <a:avLst/>
          </a:prstGeom>
          <a:noFill/>
          <a:ln w="9525" cap="flat" cmpd="sng">
            <a:solidFill>
              <a:schemeClr val="accent3"/>
            </a:solidFill>
            <a:prstDash val="dot"/>
            <a:round/>
            <a:headEnd type="none" w="med" len="med"/>
            <a:tailEnd type="none" w="med" len="med"/>
          </a:ln>
        </p:spPr>
      </p:cxnSp>
      <p:sp>
        <p:nvSpPr>
          <p:cNvPr id="109" name="Google Shape;109;p5"/>
          <p:cNvSpPr/>
          <p:nvPr/>
        </p:nvSpPr>
        <p:spPr>
          <a:xfrm flipH="1">
            <a:off x="583100" y="6316200"/>
            <a:ext cx="89600" cy="90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0" name="Google Shape;110;p5"/>
          <p:cNvCxnSpPr/>
          <p:nvPr/>
        </p:nvCxnSpPr>
        <p:spPr>
          <a:xfrm rot="10800000">
            <a:off x="11578633" y="38159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111" name="Google Shape;111;p5"/>
          <p:cNvCxnSpPr/>
          <p:nvPr/>
        </p:nvCxnSpPr>
        <p:spPr>
          <a:xfrm rot="10800000">
            <a:off x="2219000" y="-5230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112" name="Google Shape;112;p5"/>
          <p:cNvCxnSpPr/>
          <p:nvPr/>
        </p:nvCxnSpPr>
        <p:spPr>
          <a:xfrm rot="10800000">
            <a:off x="11719367" y="-235133"/>
            <a:ext cx="0" cy="1392800"/>
          </a:xfrm>
          <a:prstGeom prst="straightConnector1">
            <a:avLst/>
          </a:prstGeom>
          <a:noFill/>
          <a:ln w="9525" cap="flat" cmpd="sng">
            <a:solidFill>
              <a:schemeClr val="accent3"/>
            </a:solidFill>
            <a:prstDash val="dot"/>
            <a:round/>
            <a:headEnd type="none" w="med" len="med"/>
            <a:tailEnd type="none" w="med" len="med"/>
          </a:ln>
        </p:spPr>
      </p:cxnSp>
      <p:cxnSp>
        <p:nvCxnSpPr>
          <p:cNvPr id="113" name="Google Shape;113;p5"/>
          <p:cNvCxnSpPr/>
          <p:nvPr/>
        </p:nvCxnSpPr>
        <p:spPr>
          <a:xfrm rot="10800000">
            <a:off x="11232000" y="-654467"/>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114" name="Google Shape;114;p5"/>
          <p:cNvCxnSpPr/>
          <p:nvPr/>
        </p:nvCxnSpPr>
        <p:spPr>
          <a:xfrm rot="10800000">
            <a:off x="5877200" y="5956167"/>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115" name="Google Shape;115;p5"/>
          <p:cNvCxnSpPr/>
          <p:nvPr/>
        </p:nvCxnSpPr>
        <p:spPr>
          <a:xfrm rot="10800000">
            <a:off x="2841467" y="6360667"/>
            <a:ext cx="0" cy="1060800"/>
          </a:xfrm>
          <a:prstGeom prst="straightConnector1">
            <a:avLst/>
          </a:prstGeom>
          <a:noFill/>
          <a:ln w="9525" cap="flat" cmpd="sng">
            <a:solidFill>
              <a:schemeClr val="accent3"/>
            </a:solidFill>
            <a:prstDash val="dot"/>
            <a:round/>
            <a:headEnd type="none" w="med" len="med"/>
            <a:tailEnd type="none" w="med" len="med"/>
          </a:ln>
        </p:spPr>
      </p:cxnSp>
      <p:sp>
        <p:nvSpPr>
          <p:cNvPr id="116" name="Google Shape;116;p5"/>
          <p:cNvSpPr/>
          <p:nvPr/>
        </p:nvSpPr>
        <p:spPr>
          <a:xfrm>
            <a:off x="1274317" y="4124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5"/>
          <p:cNvSpPr/>
          <p:nvPr/>
        </p:nvSpPr>
        <p:spPr>
          <a:xfrm>
            <a:off x="9487300" y="6446567"/>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5"/>
          <p:cNvSpPr/>
          <p:nvPr/>
        </p:nvSpPr>
        <p:spPr>
          <a:xfrm>
            <a:off x="7522367" y="152817"/>
            <a:ext cx="209200" cy="2092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5"/>
          <p:cNvSpPr/>
          <p:nvPr/>
        </p:nvSpPr>
        <p:spPr>
          <a:xfrm>
            <a:off x="7586867" y="501000"/>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5"/>
          <p:cNvSpPr/>
          <p:nvPr/>
        </p:nvSpPr>
        <p:spPr>
          <a:xfrm flipH="1">
            <a:off x="11623167" y="1269551"/>
            <a:ext cx="192400" cy="1928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5"/>
          <p:cNvSpPr/>
          <p:nvPr/>
        </p:nvSpPr>
        <p:spPr>
          <a:xfrm flipH="1">
            <a:off x="11674633" y="1629584"/>
            <a:ext cx="89600" cy="90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5"/>
          <p:cNvSpPr/>
          <p:nvPr/>
        </p:nvSpPr>
        <p:spPr>
          <a:xfrm>
            <a:off x="1661225" y="6161933"/>
            <a:ext cx="174800" cy="174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5"/>
          <p:cNvSpPr/>
          <p:nvPr/>
        </p:nvSpPr>
        <p:spPr>
          <a:xfrm flipH="1">
            <a:off x="11758767" y="5887500"/>
            <a:ext cx="121200" cy="1212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5"/>
          <p:cNvSpPr/>
          <p:nvPr/>
        </p:nvSpPr>
        <p:spPr>
          <a:xfrm>
            <a:off x="6503400" y="6204517"/>
            <a:ext cx="209200" cy="20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5"/>
          <p:cNvSpPr/>
          <p:nvPr/>
        </p:nvSpPr>
        <p:spPr>
          <a:xfrm>
            <a:off x="6567900" y="6552700"/>
            <a:ext cx="80000" cy="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1562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6"/>
        <p:cNvGrpSpPr/>
        <p:nvPr/>
      </p:nvGrpSpPr>
      <p:grpSpPr>
        <a:xfrm>
          <a:off x="0" y="0"/>
          <a:ext cx="0" cy="0"/>
          <a:chOff x="0" y="0"/>
          <a:chExt cx="0" cy="0"/>
        </a:xfrm>
      </p:grpSpPr>
      <p:sp>
        <p:nvSpPr>
          <p:cNvPr id="127" name="Google Shape;127;p6"/>
          <p:cNvSpPr/>
          <p:nvPr/>
        </p:nvSpPr>
        <p:spPr>
          <a:xfrm>
            <a:off x="11517200" y="1512567"/>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6"/>
          <p:cNvSpPr/>
          <p:nvPr/>
        </p:nvSpPr>
        <p:spPr>
          <a:xfrm>
            <a:off x="11465900" y="1790033"/>
            <a:ext cx="294800" cy="295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6"/>
          <p:cNvSpPr/>
          <p:nvPr/>
        </p:nvSpPr>
        <p:spPr>
          <a:xfrm>
            <a:off x="422100" y="2437467"/>
            <a:ext cx="111200" cy="11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30" name="Google Shape;130;p6"/>
          <p:cNvCxnSpPr/>
          <p:nvPr/>
        </p:nvCxnSpPr>
        <p:spPr>
          <a:xfrm rot="10800000">
            <a:off x="474900" y="477200"/>
            <a:ext cx="0" cy="1820000"/>
          </a:xfrm>
          <a:prstGeom prst="straightConnector1">
            <a:avLst/>
          </a:prstGeom>
          <a:noFill/>
          <a:ln w="9525" cap="flat" cmpd="sng">
            <a:solidFill>
              <a:schemeClr val="accent3"/>
            </a:solidFill>
            <a:prstDash val="dot"/>
            <a:round/>
            <a:headEnd type="none" w="med" len="med"/>
            <a:tailEnd type="none" w="med" len="med"/>
          </a:ln>
        </p:spPr>
      </p:cxnSp>
      <p:cxnSp>
        <p:nvCxnSpPr>
          <p:cNvPr id="131" name="Google Shape;131;p6"/>
          <p:cNvCxnSpPr/>
          <p:nvPr/>
        </p:nvCxnSpPr>
        <p:spPr>
          <a:xfrm rot="10800000">
            <a:off x="229100" y="2791733"/>
            <a:ext cx="0" cy="1787200"/>
          </a:xfrm>
          <a:prstGeom prst="straightConnector1">
            <a:avLst/>
          </a:prstGeom>
          <a:noFill/>
          <a:ln w="9525" cap="flat" cmpd="sng">
            <a:solidFill>
              <a:schemeClr val="accent3"/>
            </a:solidFill>
            <a:prstDash val="dot"/>
            <a:round/>
            <a:headEnd type="none" w="med" len="med"/>
            <a:tailEnd type="none" w="med" len="med"/>
          </a:ln>
        </p:spPr>
      </p:cxnSp>
      <p:cxnSp>
        <p:nvCxnSpPr>
          <p:cNvPr id="132" name="Google Shape;132;p6"/>
          <p:cNvCxnSpPr/>
          <p:nvPr/>
        </p:nvCxnSpPr>
        <p:spPr>
          <a:xfrm rot="10800000">
            <a:off x="11613433" y="-463200"/>
            <a:ext cx="0" cy="1820000"/>
          </a:xfrm>
          <a:prstGeom prst="straightConnector1">
            <a:avLst/>
          </a:prstGeom>
          <a:noFill/>
          <a:ln w="9525" cap="flat" cmpd="sng">
            <a:solidFill>
              <a:schemeClr val="accent3"/>
            </a:solidFill>
            <a:prstDash val="dot"/>
            <a:round/>
            <a:headEnd type="none" w="med" len="med"/>
            <a:tailEnd type="none" w="med" len="med"/>
          </a:ln>
        </p:spPr>
      </p:cxnSp>
      <p:cxnSp>
        <p:nvCxnSpPr>
          <p:cNvPr id="133" name="Google Shape;133;p6"/>
          <p:cNvCxnSpPr/>
          <p:nvPr/>
        </p:nvCxnSpPr>
        <p:spPr>
          <a:xfrm rot="10800000">
            <a:off x="10490433" y="-1269000"/>
            <a:ext cx="0" cy="1820000"/>
          </a:xfrm>
          <a:prstGeom prst="straightConnector1">
            <a:avLst/>
          </a:prstGeom>
          <a:noFill/>
          <a:ln w="9525" cap="flat" cmpd="sng">
            <a:solidFill>
              <a:schemeClr val="accent3"/>
            </a:solidFill>
            <a:prstDash val="dot"/>
            <a:round/>
            <a:headEnd type="none" w="med" len="med"/>
            <a:tailEnd type="none" w="med" len="med"/>
          </a:ln>
        </p:spPr>
      </p:cxnSp>
      <p:cxnSp>
        <p:nvCxnSpPr>
          <p:cNvPr id="134" name="Google Shape;134;p6"/>
          <p:cNvCxnSpPr/>
          <p:nvPr/>
        </p:nvCxnSpPr>
        <p:spPr>
          <a:xfrm rot="10800000">
            <a:off x="1446467" y="-750833"/>
            <a:ext cx="0" cy="1627600"/>
          </a:xfrm>
          <a:prstGeom prst="straightConnector1">
            <a:avLst/>
          </a:prstGeom>
          <a:noFill/>
          <a:ln w="9525" cap="flat" cmpd="sng">
            <a:solidFill>
              <a:schemeClr val="accent3"/>
            </a:solidFill>
            <a:prstDash val="dot"/>
            <a:round/>
            <a:headEnd type="none" w="med" len="med"/>
            <a:tailEnd type="none" w="med" len="med"/>
          </a:ln>
        </p:spPr>
      </p:cxnSp>
      <p:sp>
        <p:nvSpPr>
          <p:cNvPr id="135" name="Google Shape;135;p6"/>
          <p:cNvSpPr/>
          <p:nvPr/>
        </p:nvSpPr>
        <p:spPr>
          <a:xfrm>
            <a:off x="11558067" y="5952900"/>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6"/>
          <p:cNvSpPr/>
          <p:nvPr/>
        </p:nvSpPr>
        <p:spPr>
          <a:xfrm>
            <a:off x="11448833" y="6205067"/>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6"/>
          <p:cNvSpPr/>
          <p:nvPr/>
        </p:nvSpPr>
        <p:spPr>
          <a:xfrm>
            <a:off x="854133" y="884533"/>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6"/>
          <p:cNvSpPr/>
          <p:nvPr/>
        </p:nvSpPr>
        <p:spPr>
          <a:xfrm>
            <a:off x="553900" y="6063684"/>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6"/>
          <p:cNvSpPr/>
          <p:nvPr/>
        </p:nvSpPr>
        <p:spPr>
          <a:xfrm>
            <a:off x="474900" y="6315851"/>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6"/>
          <p:cNvSpPr/>
          <p:nvPr/>
        </p:nvSpPr>
        <p:spPr>
          <a:xfrm>
            <a:off x="1771233" y="249067"/>
            <a:ext cx="209200" cy="2092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6"/>
          <p:cNvSpPr/>
          <p:nvPr/>
        </p:nvSpPr>
        <p:spPr>
          <a:xfrm>
            <a:off x="11557700" y="2634633"/>
            <a:ext cx="111200" cy="111200"/>
          </a:xfrm>
          <a:prstGeom prst="ellipse">
            <a:avLst/>
          </a:prstGeom>
          <a:solidFill>
            <a:srgbClr val="CBE12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42" name="Google Shape;142;p6"/>
          <p:cNvCxnSpPr/>
          <p:nvPr/>
        </p:nvCxnSpPr>
        <p:spPr>
          <a:xfrm rot="10800000">
            <a:off x="10567600" y="6463400"/>
            <a:ext cx="0" cy="648000"/>
          </a:xfrm>
          <a:prstGeom prst="straightConnector1">
            <a:avLst/>
          </a:prstGeom>
          <a:noFill/>
          <a:ln w="9525" cap="flat" cmpd="sng">
            <a:solidFill>
              <a:schemeClr val="accent3"/>
            </a:solidFill>
            <a:prstDash val="dot"/>
            <a:round/>
            <a:headEnd type="none" w="med" len="med"/>
            <a:tailEnd type="none" w="med" len="med"/>
          </a:ln>
        </p:spPr>
      </p:cxnSp>
      <p:cxnSp>
        <p:nvCxnSpPr>
          <p:cNvPr id="143" name="Google Shape;143;p6"/>
          <p:cNvCxnSpPr/>
          <p:nvPr/>
        </p:nvCxnSpPr>
        <p:spPr>
          <a:xfrm rot="10800000">
            <a:off x="5895600" y="6463400"/>
            <a:ext cx="0" cy="648000"/>
          </a:xfrm>
          <a:prstGeom prst="straightConnector1">
            <a:avLst/>
          </a:prstGeom>
          <a:noFill/>
          <a:ln w="9525" cap="flat" cmpd="sng">
            <a:solidFill>
              <a:schemeClr val="accent3"/>
            </a:solidFill>
            <a:prstDash val="dot"/>
            <a:round/>
            <a:headEnd type="none" w="med" len="med"/>
            <a:tailEnd type="none" w="med" len="med"/>
          </a:ln>
        </p:spPr>
      </p:cxnSp>
      <p:cxnSp>
        <p:nvCxnSpPr>
          <p:cNvPr id="144" name="Google Shape;144;p6"/>
          <p:cNvCxnSpPr/>
          <p:nvPr/>
        </p:nvCxnSpPr>
        <p:spPr>
          <a:xfrm rot="10800000">
            <a:off x="3503833" y="-337133"/>
            <a:ext cx="0" cy="682400"/>
          </a:xfrm>
          <a:prstGeom prst="straightConnector1">
            <a:avLst/>
          </a:prstGeom>
          <a:noFill/>
          <a:ln w="9525" cap="flat" cmpd="sng">
            <a:solidFill>
              <a:schemeClr val="accent3"/>
            </a:solidFill>
            <a:prstDash val="dot"/>
            <a:round/>
            <a:headEnd type="none" w="med" len="med"/>
            <a:tailEnd type="none" w="med" len="med"/>
          </a:ln>
        </p:spPr>
      </p:cxnSp>
      <p:cxnSp>
        <p:nvCxnSpPr>
          <p:cNvPr id="145" name="Google Shape;145;p6"/>
          <p:cNvCxnSpPr/>
          <p:nvPr/>
        </p:nvCxnSpPr>
        <p:spPr>
          <a:xfrm rot="10800000">
            <a:off x="7584367" y="-337133"/>
            <a:ext cx="0" cy="682400"/>
          </a:xfrm>
          <a:prstGeom prst="straightConnector1">
            <a:avLst/>
          </a:prstGeom>
          <a:noFill/>
          <a:ln w="9525" cap="flat" cmpd="sng">
            <a:solidFill>
              <a:schemeClr val="accent3"/>
            </a:solidFill>
            <a:prstDash val="dot"/>
            <a:round/>
            <a:headEnd type="none" w="med" len="med"/>
            <a:tailEnd type="none" w="med" len="med"/>
          </a:ln>
        </p:spPr>
      </p:cxnSp>
      <p:sp>
        <p:nvSpPr>
          <p:cNvPr id="146" name="Google Shape;146;p6"/>
          <p:cNvSpPr txBox="1">
            <a:spLocks noGrp="1"/>
          </p:cNvSpPr>
          <p:nvPr>
            <p:ph type="title"/>
          </p:nvPr>
        </p:nvSpPr>
        <p:spPr>
          <a:xfrm>
            <a:off x="960000" y="720000"/>
            <a:ext cx="10272000" cy="63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6"/>
          <p:cNvSpPr/>
          <p:nvPr/>
        </p:nvSpPr>
        <p:spPr>
          <a:xfrm>
            <a:off x="159221" y="4771500"/>
            <a:ext cx="140000" cy="140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6"/>
          <p:cNvSpPr/>
          <p:nvPr/>
        </p:nvSpPr>
        <p:spPr>
          <a:xfrm>
            <a:off x="121900" y="4973349"/>
            <a:ext cx="214400" cy="214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2463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9"/>
        <p:cNvGrpSpPr/>
        <p:nvPr/>
      </p:nvGrpSpPr>
      <p:grpSpPr>
        <a:xfrm>
          <a:off x="0" y="0"/>
          <a:ext cx="0" cy="0"/>
          <a:chOff x="0" y="0"/>
          <a:chExt cx="0" cy="0"/>
        </a:xfrm>
      </p:grpSpPr>
      <p:sp>
        <p:nvSpPr>
          <p:cNvPr id="150" name="Google Shape;150;p7"/>
          <p:cNvSpPr/>
          <p:nvPr/>
        </p:nvSpPr>
        <p:spPr>
          <a:xfrm flipH="1">
            <a:off x="305333" y="965267"/>
            <a:ext cx="192400" cy="192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7"/>
          <p:cNvSpPr/>
          <p:nvPr/>
        </p:nvSpPr>
        <p:spPr>
          <a:xfrm flipH="1">
            <a:off x="9958200" y="6360667"/>
            <a:ext cx="192000" cy="192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7"/>
          <p:cNvSpPr/>
          <p:nvPr/>
        </p:nvSpPr>
        <p:spPr>
          <a:xfrm flipH="1">
            <a:off x="254233" y="1346967"/>
            <a:ext cx="294800" cy="295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7"/>
          <p:cNvSpPr/>
          <p:nvPr/>
        </p:nvSpPr>
        <p:spPr>
          <a:xfrm flipH="1">
            <a:off x="345933" y="1831467"/>
            <a:ext cx="111200" cy="1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7"/>
          <p:cNvSpPr/>
          <p:nvPr/>
        </p:nvSpPr>
        <p:spPr>
          <a:xfrm flipH="1">
            <a:off x="305433" y="5956167"/>
            <a:ext cx="192400" cy="192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7"/>
          <p:cNvSpPr/>
          <p:nvPr/>
        </p:nvSpPr>
        <p:spPr>
          <a:xfrm flipH="1">
            <a:off x="11719367" y="6300167"/>
            <a:ext cx="200000" cy="2000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2549900" y="6044617"/>
            <a:ext cx="329200" cy="3292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57" name="Google Shape;157;p7"/>
          <p:cNvCxnSpPr/>
          <p:nvPr/>
        </p:nvCxnSpPr>
        <p:spPr>
          <a:xfrm rot="10800000">
            <a:off x="401633" y="-9600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158" name="Google Shape;158;p7"/>
          <p:cNvCxnSpPr/>
          <p:nvPr/>
        </p:nvCxnSpPr>
        <p:spPr>
          <a:xfrm rot="10800000">
            <a:off x="401567" y="4317600"/>
            <a:ext cx="0" cy="1446000"/>
          </a:xfrm>
          <a:prstGeom prst="straightConnector1">
            <a:avLst/>
          </a:prstGeom>
          <a:noFill/>
          <a:ln w="9525" cap="flat" cmpd="sng">
            <a:solidFill>
              <a:schemeClr val="accent3"/>
            </a:solidFill>
            <a:prstDash val="dot"/>
            <a:round/>
            <a:headEnd type="none" w="med" len="med"/>
            <a:tailEnd type="none" w="med" len="med"/>
          </a:ln>
        </p:spPr>
      </p:cxnSp>
      <p:sp>
        <p:nvSpPr>
          <p:cNvPr id="159" name="Google Shape;159;p7"/>
          <p:cNvSpPr/>
          <p:nvPr/>
        </p:nvSpPr>
        <p:spPr>
          <a:xfrm flipH="1">
            <a:off x="356900" y="6316200"/>
            <a:ext cx="89600" cy="9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60" name="Google Shape;160;p7"/>
          <p:cNvCxnSpPr/>
          <p:nvPr/>
        </p:nvCxnSpPr>
        <p:spPr>
          <a:xfrm rot="10800000">
            <a:off x="10054200" y="49334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161" name="Google Shape;161;p7"/>
          <p:cNvCxnSpPr/>
          <p:nvPr/>
        </p:nvCxnSpPr>
        <p:spPr>
          <a:xfrm rot="10800000">
            <a:off x="2219000" y="-5230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162" name="Google Shape;162;p7"/>
          <p:cNvCxnSpPr/>
          <p:nvPr/>
        </p:nvCxnSpPr>
        <p:spPr>
          <a:xfrm rot="10800000">
            <a:off x="11719367" y="-162967"/>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163" name="Google Shape;163;p7"/>
          <p:cNvCxnSpPr/>
          <p:nvPr/>
        </p:nvCxnSpPr>
        <p:spPr>
          <a:xfrm rot="10800000">
            <a:off x="7998900" y="-5230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164" name="Google Shape;164;p7"/>
          <p:cNvCxnSpPr/>
          <p:nvPr/>
        </p:nvCxnSpPr>
        <p:spPr>
          <a:xfrm rot="10800000">
            <a:off x="7064500" y="6073700"/>
            <a:ext cx="0" cy="1060800"/>
          </a:xfrm>
          <a:prstGeom prst="straightConnector1">
            <a:avLst/>
          </a:prstGeom>
          <a:noFill/>
          <a:ln w="9525" cap="flat" cmpd="sng">
            <a:solidFill>
              <a:schemeClr val="accent3"/>
            </a:solidFill>
            <a:prstDash val="dot"/>
            <a:round/>
            <a:headEnd type="none" w="med" len="med"/>
            <a:tailEnd type="none" w="med" len="med"/>
          </a:ln>
        </p:spPr>
      </p:cxnSp>
      <p:cxnSp>
        <p:nvCxnSpPr>
          <p:cNvPr id="165" name="Google Shape;165;p7"/>
          <p:cNvCxnSpPr/>
          <p:nvPr/>
        </p:nvCxnSpPr>
        <p:spPr>
          <a:xfrm rot="10800000">
            <a:off x="3798400" y="6500167"/>
            <a:ext cx="0" cy="1060800"/>
          </a:xfrm>
          <a:prstGeom prst="straightConnector1">
            <a:avLst/>
          </a:prstGeom>
          <a:noFill/>
          <a:ln w="9525" cap="flat" cmpd="sng">
            <a:solidFill>
              <a:schemeClr val="accent3"/>
            </a:solidFill>
            <a:prstDash val="dot"/>
            <a:round/>
            <a:headEnd type="none" w="med" len="med"/>
            <a:tailEnd type="none" w="med" len="med"/>
          </a:ln>
        </p:spPr>
      </p:cxnSp>
      <p:sp>
        <p:nvSpPr>
          <p:cNvPr id="166" name="Google Shape;166;p7"/>
          <p:cNvSpPr/>
          <p:nvPr/>
        </p:nvSpPr>
        <p:spPr>
          <a:xfrm>
            <a:off x="1274317" y="412467"/>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7732933" y="6209333"/>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7"/>
          <p:cNvSpPr/>
          <p:nvPr/>
        </p:nvSpPr>
        <p:spPr>
          <a:xfrm>
            <a:off x="11048833" y="203267"/>
            <a:ext cx="209200" cy="2092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7"/>
          <p:cNvSpPr/>
          <p:nvPr/>
        </p:nvSpPr>
        <p:spPr>
          <a:xfrm>
            <a:off x="11113333" y="625967"/>
            <a:ext cx="80000" cy="80000"/>
          </a:xfrm>
          <a:prstGeom prst="diamond">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7"/>
          <p:cNvSpPr txBox="1">
            <a:spLocks noGrp="1"/>
          </p:cNvSpPr>
          <p:nvPr>
            <p:ph type="title"/>
          </p:nvPr>
        </p:nvSpPr>
        <p:spPr>
          <a:xfrm>
            <a:off x="960013" y="705967"/>
            <a:ext cx="10272000" cy="69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71" name="Google Shape;171;p7"/>
          <p:cNvSpPr txBox="1">
            <a:spLocks noGrp="1"/>
          </p:cNvSpPr>
          <p:nvPr>
            <p:ph type="subTitle" idx="1"/>
          </p:nvPr>
        </p:nvSpPr>
        <p:spPr>
          <a:xfrm>
            <a:off x="960000" y="2637233"/>
            <a:ext cx="5794400" cy="2794800"/>
          </a:xfrm>
          <a:prstGeom prst="rect">
            <a:avLst/>
          </a:prstGeom>
        </p:spPr>
        <p:txBody>
          <a:bodyPr spcFirstLastPara="1" wrap="square" lIns="91425" tIns="91425" rIns="91425" bIns="91425" anchor="t" anchorCtr="0">
            <a:noAutofit/>
          </a:bodyPr>
          <a:lstStyle>
            <a:lvl1pPr marR="327452" lvl="0" rtl="0">
              <a:lnSpc>
                <a:spcPct val="100000"/>
              </a:lnSpc>
              <a:spcBef>
                <a:spcPts val="0"/>
              </a:spcBef>
              <a:spcAft>
                <a:spcPts val="0"/>
              </a:spcAft>
              <a:buSzPts val="1400"/>
              <a:buChar char="●"/>
              <a:defRPr/>
            </a:lvl1pPr>
            <a:lvl2pPr lvl="1" algn="r" rtl="0">
              <a:lnSpc>
                <a:spcPct val="100000"/>
              </a:lnSpc>
              <a:spcBef>
                <a:spcPts val="2133"/>
              </a:spcBef>
              <a:spcAft>
                <a:spcPts val="0"/>
              </a:spcAft>
              <a:buSzPts val="1400"/>
              <a:buChar char="○"/>
              <a:defRPr sz="2800"/>
            </a:lvl2pPr>
            <a:lvl3pPr lvl="2" algn="r" rtl="0">
              <a:lnSpc>
                <a:spcPct val="100000"/>
              </a:lnSpc>
              <a:spcBef>
                <a:spcPts val="0"/>
              </a:spcBef>
              <a:spcAft>
                <a:spcPts val="0"/>
              </a:spcAft>
              <a:buSzPts val="1400"/>
              <a:buChar char="■"/>
              <a:defRPr sz="2800"/>
            </a:lvl3pPr>
            <a:lvl4pPr lvl="3" algn="r" rtl="0">
              <a:lnSpc>
                <a:spcPct val="100000"/>
              </a:lnSpc>
              <a:spcBef>
                <a:spcPts val="0"/>
              </a:spcBef>
              <a:spcAft>
                <a:spcPts val="0"/>
              </a:spcAft>
              <a:buSzPts val="1400"/>
              <a:buChar char="●"/>
              <a:defRPr sz="2800"/>
            </a:lvl4pPr>
            <a:lvl5pPr lvl="4" algn="r" rtl="0">
              <a:lnSpc>
                <a:spcPct val="100000"/>
              </a:lnSpc>
              <a:spcBef>
                <a:spcPts val="0"/>
              </a:spcBef>
              <a:spcAft>
                <a:spcPts val="0"/>
              </a:spcAft>
              <a:buSzPts val="1400"/>
              <a:buChar char="○"/>
              <a:defRPr sz="2800"/>
            </a:lvl5pPr>
            <a:lvl6pPr lvl="5" algn="r" rtl="0">
              <a:lnSpc>
                <a:spcPct val="100000"/>
              </a:lnSpc>
              <a:spcBef>
                <a:spcPts val="0"/>
              </a:spcBef>
              <a:spcAft>
                <a:spcPts val="0"/>
              </a:spcAft>
              <a:buSzPts val="1400"/>
              <a:buChar char="■"/>
              <a:defRPr sz="2800"/>
            </a:lvl6pPr>
            <a:lvl7pPr lvl="6" algn="r" rtl="0">
              <a:lnSpc>
                <a:spcPct val="100000"/>
              </a:lnSpc>
              <a:spcBef>
                <a:spcPts val="0"/>
              </a:spcBef>
              <a:spcAft>
                <a:spcPts val="0"/>
              </a:spcAft>
              <a:buSzPts val="1400"/>
              <a:buChar char="●"/>
              <a:defRPr sz="2800"/>
            </a:lvl7pPr>
            <a:lvl8pPr lvl="7" algn="r" rtl="0">
              <a:lnSpc>
                <a:spcPct val="100000"/>
              </a:lnSpc>
              <a:spcBef>
                <a:spcPts val="0"/>
              </a:spcBef>
              <a:spcAft>
                <a:spcPts val="0"/>
              </a:spcAft>
              <a:buSzPts val="1400"/>
              <a:buChar char="○"/>
              <a:defRPr sz="2800"/>
            </a:lvl8pPr>
            <a:lvl9pPr lvl="8" algn="r" rtl="0">
              <a:lnSpc>
                <a:spcPct val="100000"/>
              </a:lnSpc>
              <a:spcBef>
                <a:spcPts val="0"/>
              </a:spcBef>
              <a:spcAft>
                <a:spcPts val="0"/>
              </a:spcAft>
              <a:buSzPts val="1400"/>
              <a:buChar char="■"/>
              <a:defRPr sz="2800"/>
            </a:lvl9pPr>
          </a:lstStyle>
          <a:p>
            <a:endParaRPr/>
          </a:p>
        </p:txBody>
      </p:sp>
    </p:spTree>
    <p:extLst>
      <p:ext uri="{BB962C8B-B14F-4D97-AF65-F5344CB8AC3E}">
        <p14:creationId xmlns:p14="http://schemas.microsoft.com/office/powerpoint/2010/main" val="140115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950967" y="2286817"/>
            <a:ext cx="6420800" cy="1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04" name="Google Shape;204;p9"/>
          <p:cNvSpPr txBox="1">
            <a:spLocks noGrp="1"/>
          </p:cNvSpPr>
          <p:nvPr>
            <p:ph type="subTitle" idx="1"/>
          </p:nvPr>
        </p:nvSpPr>
        <p:spPr>
          <a:xfrm>
            <a:off x="950800" y="3882132"/>
            <a:ext cx="6420800" cy="7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5B595B"/>
              </a:buClr>
              <a:buSzPts val="1400"/>
              <a:buFont typeface="Lato"/>
              <a:buChar char="●"/>
              <a:defRPr/>
            </a:lvl1pPr>
            <a:lvl2pPr lvl="1" algn="ctr" rtl="0">
              <a:lnSpc>
                <a:spcPct val="100000"/>
              </a:lnSpc>
              <a:spcBef>
                <a:spcPts val="0"/>
              </a:spcBef>
              <a:spcAft>
                <a:spcPts val="0"/>
              </a:spcAft>
              <a:buClr>
                <a:srgbClr val="5B595B"/>
              </a:buClr>
              <a:buSzPts val="1400"/>
              <a:buFont typeface="Lato"/>
              <a:buChar char="○"/>
              <a:defRPr sz="2800"/>
            </a:lvl2pPr>
            <a:lvl3pPr lvl="2" algn="ctr" rtl="0">
              <a:lnSpc>
                <a:spcPct val="100000"/>
              </a:lnSpc>
              <a:spcBef>
                <a:spcPts val="0"/>
              </a:spcBef>
              <a:spcAft>
                <a:spcPts val="0"/>
              </a:spcAft>
              <a:buClr>
                <a:srgbClr val="5B595B"/>
              </a:buClr>
              <a:buSzPts val="1400"/>
              <a:buFont typeface="Lato"/>
              <a:buChar char="■"/>
              <a:defRPr sz="2800"/>
            </a:lvl3pPr>
            <a:lvl4pPr lvl="3" algn="ctr" rtl="0">
              <a:lnSpc>
                <a:spcPct val="100000"/>
              </a:lnSpc>
              <a:spcBef>
                <a:spcPts val="0"/>
              </a:spcBef>
              <a:spcAft>
                <a:spcPts val="0"/>
              </a:spcAft>
              <a:buClr>
                <a:srgbClr val="5B595B"/>
              </a:buClr>
              <a:buSzPts val="1400"/>
              <a:buFont typeface="Lato"/>
              <a:buChar char="●"/>
              <a:defRPr sz="2800"/>
            </a:lvl4pPr>
            <a:lvl5pPr lvl="4" algn="ctr" rtl="0">
              <a:lnSpc>
                <a:spcPct val="100000"/>
              </a:lnSpc>
              <a:spcBef>
                <a:spcPts val="0"/>
              </a:spcBef>
              <a:spcAft>
                <a:spcPts val="0"/>
              </a:spcAft>
              <a:buClr>
                <a:srgbClr val="5B595B"/>
              </a:buClr>
              <a:buSzPts val="1400"/>
              <a:buFont typeface="Lato"/>
              <a:buChar char="○"/>
              <a:defRPr sz="2800"/>
            </a:lvl5pPr>
            <a:lvl6pPr lvl="5" algn="ctr" rtl="0">
              <a:lnSpc>
                <a:spcPct val="100000"/>
              </a:lnSpc>
              <a:spcBef>
                <a:spcPts val="0"/>
              </a:spcBef>
              <a:spcAft>
                <a:spcPts val="0"/>
              </a:spcAft>
              <a:buClr>
                <a:srgbClr val="5B595B"/>
              </a:buClr>
              <a:buSzPts val="1400"/>
              <a:buFont typeface="Lato"/>
              <a:buChar char="■"/>
              <a:defRPr sz="2800"/>
            </a:lvl6pPr>
            <a:lvl7pPr lvl="6" algn="ctr" rtl="0">
              <a:lnSpc>
                <a:spcPct val="100000"/>
              </a:lnSpc>
              <a:spcBef>
                <a:spcPts val="0"/>
              </a:spcBef>
              <a:spcAft>
                <a:spcPts val="0"/>
              </a:spcAft>
              <a:buClr>
                <a:srgbClr val="5B595B"/>
              </a:buClr>
              <a:buSzPts val="1400"/>
              <a:buFont typeface="Lato"/>
              <a:buChar char="●"/>
              <a:defRPr sz="2800"/>
            </a:lvl7pPr>
            <a:lvl8pPr lvl="7" algn="ctr" rtl="0">
              <a:lnSpc>
                <a:spcPct val="100000"/>
              </a:lnSpc>
              <a:spcBef>
                <a:spcPts val="0"/>
              </a:spcBef>
              <a:spcAft>
                <a:spcPts val="0"/>
              </a:spcAft>
              <a:buClr>
                <a:srgbClr val="5B595B"/>
              </a:buClr>
              <a:buSzPts val="1400"/>
              <a:buFont typeface="Lato"/>
              <a:buChar char="○"/>
              <a:defRPr sz="2800"/>
            </a:lvl8pPr>
            <a:lvl9pPr lvl="8" algn="ctr" rtl="0">
              <a:lnSpc>
                <a:spcPct val="100000"/>
              </a:lnSpc>
              <a:spcBef>
                <a:spcPts val="0"/>
              </a:spcBef>
              <a:spcAft>
                <a:spcPts val="0"/>
              </a:spcAft>
              <a:buClr>
                <a:srgbClr val="5B595B"/>
              </a:buClr>
              <a:buSzPts val="1400"/>
              <a:buFont typeface="Lato"/>
              <a:buChar char="■"/>
              <a:defRPr sz="2800"/>
            </a:lvl9pPr>
          </a:lstStyle>
          <a:p>
            <a:endParaRPr/>
          </a:p>
        </p:txBody>
      </p:sp>
      <p:sp>
        <p:nvSpPr>
          <p:cNvPr id="205" name="Google Shape;205;p9"/>
          <p:cNvSpPr>
            <a:spLocks noGrp="1"/>
          </p:cNvSpPr>
          <p:nvPr>
            <p:ph type="pic" idx="2"/>
          </p:nvPr>
        </p:nvSpPr>
        <p:spPr>
          <a:xfrm flipH="1">
            <a:off x="7680400" y="720000"/>
            <a:ext cx="3551600" cy="5418000"/>
          </a:xfrm>
          <a:prstGeom prst="rect">
            <a:avLst/>
          </a:prstGeom>
          <a:noFill/>
          <a:ln>
            <a:noFill/>
          </a:ln>
        </p:spPr>
      </p:sp>
      <p:sp>
        <p:nvSpPr>
          <p:cNvPr id="206" name="Google Shape;206;p9"/>
          <p:cNvSpPr/>
          <p:nvPr/>
        </p:nvSpPr>
        <p:spPr>
          <a:xfrm flipH="1">
            <a:off x="8146600" y="294184"/>
            <a:ext cx="110800" cy="1108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9"/>
          <p:cNvSpPr/>
          <p:nvPr/>
        </p:nvSpPr>
        <p:spPr>
          <a:xfrm>
            <a:off x="11469233" y="3448067"/>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08" name="Google Shape;208;p9"/>
          <p:cNvCxnSpPr/>
          <p:nvPr/>
        </p:nvCxnSpPr>
        <p:spPr>
          <a:xfrm rot="10800000">
            <a:off x="11565433" y="2078033"/>
            <a:ext cx="0" cy="1227600"/>
          </a:xfrm>
          <a:prstGeom prst="straightConnector1">
            <a:avLst/>
          </a:prstGeom>
          <a:noFill/>
          <a:ln w="9525" cap="flat" cmpd="sng">
            <a:solidFill>
              <a:schemeClr val="accent3"/>
            </a:solidFill>
            <a:prstDash val="dot"/>
            <a:round/>
            <a:headEnd type="none" w="med" len="med"/>
            <a:tailEnd type="none" w="med" len="med"/>
          </a:ln>
        </p:spPr>
      </p:cxnSp>
      <p:sp>
        <p:nvSpPr>
          <p:cNvPr id="209" name="Google Shape;209;p9"/>
          <p:cNvSpPr/>
          <p:nvPr/>
        </p:nvSpPr>
        <p:spPr>
          <a:xfrm>
            <a:off x="11494967" y="3739533"/>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9"/>
          <p:cNvSpPr/>
          <p:nvPr/>
        </p:nvSpPr>
        <p:spPr>
          <a:xfrm>
            <a:off x="11929092"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9"/>
          <p:cNvSpPr/>
          <p:nvPr/>
        </p:nvSpPr>
        <p:spPr>
          <a:xfrm>
            <a:off x="11917667"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12" name="Google Shape;212;p9"/>
          <p:cNvCxnSpPr/>
          <p:nvPr/>
        </p:nvCxnSpPr>
        <p:spPr>
          <a:xfrm rot="10800000">
            <a:off x="11982833"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213" name="Google Shape;213;p9"/>
          <p:cNvSpPr/>
          <p:nvPr/>
        </p:nvSpPr>
        <p:spPr>
          <a:xfrm>
            <a:off x="11777368" y="6350933"/>
            <a:ext cx="168000" cy="168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9"/>
          <p:cNvSpPr/>
          <p:nvPr/>
        </p:nvSpPr>
        <p:spPr>
          <a:xfrm>
            <a:off x="11741867" y="5992965"/>
            <a:ext cx="239200" cy="239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15" name="Google Shape;215;p9"/>
          <p:cNvCxnSpPr/>
          <p:nvPr/>
        </p:nvCxnSpPr>
        <p:spPr>
          <a:xfrm rot="10800000">
            <a:off x="11861433" y="4603267"/>
            <a:ext cx="0" cy="1220400"/>
          </a:xfrm>
          <a:prstGeom prst="straightConnector1">
            <a:avLst/>
          </a:prstGeom>
          <a:noFill/>
          <a:ln w="9525" cap="flat" cmpd="sng">
            <a:solidFill>
              <a:schemeClr val="accent3"/>
            </a:solidFill>
            <a:prstDash val="dot"/>
            <a:round/>
            <a:headEnd type="none" w="med" len="med"/>
            <a:tailEnd type="none" w="med" len="med"/>
          </a:ln>
        </p:spPr>
      </p:cxnSp>
      <p:sp>
        <p:nvSpPr>
          <p:cNvPr id="216" name="Google Shape;216;p9"/>
          <p:cNvSpPr/>
          <p:nvPr/>
        </p:nvSpPr>
        <p:spPr>
          <a:xfrm>
            <a:off x="422100" y="2437467"/>
            <a:ext cx="111200" cy="11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17" name="Google Shape;217;p9"/>
          <p:cNvCxnSpPr/>
          <p:nvPr/>
        </p:nvCxnSpPr>
        <p:spPr>
          <a:xfrm rot="10800000">
            <a:off x="474900" y="477200"/>
            <a:ext cx="0" cy="1820000"/>
          </a:xfrm>
          <a:prstGeom prst="straightConnector1">
            <a:avLst/>
          </a:prstGeom>
          <a:noFill/>
          <a:ln w="9525" cap="flat" cmpd="sng">
            <a:solidFill>
              <a:schemeClr val="accent3"/>
            </a:solidFill>
            <a:prstDash val="dot"/>
            <a:round/>
            <a:headEnd type="none" w="med" len="med"/>
            <a:tailEnd type="none" w="med" len="med"/>
          </a:ln>
        </p:spPr>
      </p:cxnSp>
      <p:sp>
        <p:nvSpPr>
          <p:cNvPr id="218" name="Google Shape;218;p9"/>
          <p:cNvSpPr/>
          <p:nvPr/>
        </p:nvSpPr>
        <p:spPr>
          <a:xfrm>
            <a:off x="854133" y="884533"/>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9"/>
          <p:cNvSpPr/>
          <p:nvPr/>
        </p:nvSpPr>
        <p:spPr>
          <a:xfrm>
            <a:off x="553900" y="6063684"/>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9"/>
          <p:cNvSpPr/>
          <p:nvPr/>
        </p:nvSpPr>
        <p:spPr>
          <a:xfrm>
            <a:off x="474900" y="6315851"/>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9"/>
          <p:cNvSpPr/>
          <p:nvPr/>
        </p:nvSpPr>
        <p:spPr>
          <a:xfrm>
            <a:off x="1743500" y="838933"/>
            <a:ext cx="117600" cy="11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9"/>
          <p:cNvSpPr/>
          <p:nvPr/>
        </p:nvSpPr>
        <p:spPr>
          <a:xfrm>
            <a:off x="1690533" y="478632"/>
            <a:ext cx="223200" cy="223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23" name="Google Shape;223;p9"/>
          <p:cNvCxnSpPr/>
          <p:nvPr/>
        </p:nvCxnSpPr>
        <p:spPr>
          <a:xfrm rot="10800000">
            <a:off x="1802167" y="-835500"/>
            <a:ext cx="0" cy="1220400"/>
          </a:xfrm>
          <a:prstGeom prst="straightConnector1">
            <a:avLst/>
          </a:prstGeom>
          <a:noFill/>
          <a:ln w="9525" cap="flat" cmpd="sng">
            <a:solidFill>
              <a:schemeClr val="accent3"/>
            </a:solidFill>
            <a:prstDash val="dot"/>
            <a:round/>
            <a:headEnd type="none" w="med" len="med"/>
            <a:tailEnd type="none" w="med" len="med"/>
          </a:ln>
        </p:spPr>
      </p:cxnSp>
      <p:sp>
        <p:nvSpPr>
          <p:cNvPr id="224" name="Google Shape;224;p9"/>
          <p:cNvSpPr/>
          <p:nvPr/>
        </p:nvSpPr>
        <p:spPr>
          <a:xfrm>
            <a:off x="4137667" y="244984"/>
            <a:ext cx="209200" cy="20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5" name="Google Shape;225;p9"/>
          <p:cNvSpPr/>
          <p:nvPr/>
        </p:nvSpPr>
        <p:spPr>
          <a:xfrm>
            <a:off x="4202167" y="593167"/>
            <a:ext cx="80000" cy="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26" name="Google Shape;226;p9"/>
          <p:cNvCxnSpPr/>
          <p:nvPr/>
        </p:nvCxnSpPr>
        <p:spPr>
          <a:xfrm rot="10800000">
            <a:off x="4407133" y="6518933"/>
            <a:ext cx="0" cy="773600"/>
          </a:xfrm>
          <a:prstGeom prst="straightConnector1">
            <a:avLst/>
          </a:prstGeom>
          <a:noFill/>
          <a:ln w="9525" cap="flat" cmpd="sng">
            <a:solidFill>
              <a:schemeClr val="accent3"/>
            </a:solidFill>
            <a:prstDash val="dot"/>
            <a:round/>
            <a:headEnd type="none" w="med" len="med"/>
            <a:tailEnd type="none" w="med" len="med"/>
          </a:ln>
        </p:spPr>
      </p:cxnSp>
      <p:cxnSp>
        <p:nvCxnSpPr>
          <p:cNvPr id="227" name="Google Shape;227;p9"/>
          <p:cNvCxnSpPr/>
          <p:nvPr/>
        </p:nvCxnSpPr>
        <p:spPr>
          <a:xfrm rot="10800000">
            <a:off x="5302000" y="6232167"/>
            <a:ext cx="0" cy="999200"/>
          </a:xfrm>
          <a:prstGeom prst="straightConnector1">
            <a:avLst/>
          </a:prstGeom>
          <a:noFill/>
          <a:ln w="9525" cap="flat" cmpd="sng">
            <a:solidFill>
              <a:schemeClr val="accent3"/>
            </a:solidFill>
            <a:prstDash val="dot"/>
            <a:round/>
            <a:headEnd type="none" w="med" len="med"/>
            <a:tailEnd type="none" w="med" len="med"/>
          </a:ln>
        </p:spPr>
      </p:cxnSp>
      <p:cxnSp>
        <p:nvCxnSpPr>
          <p:cNvPr id="228" name="Google Shape;228;p9"/>
          <p:cNvCxnSpPr/>
          <p:nvPr/>
        </p:nvCxnSpPr>
        <p:spPr>
          <a:xfrm rot="10800000">
            <a:off x="1323651" y="6176567"/>
            <a:ext cx="0" cy="773600"/>
          </a:xfrm>
          <a:prstGeom prst="straightConnector1">
            <a:avLst/>
          </a:prstGeom>
          <a:noFill/>
          <a:ln w="9525" cap="flat" cmpd="sng">
            <a:solidFill>
              <a:schemeClr val="accent3"/>
            </a:solidFill>
            <a:prstDash val="dot"/>
            <a:round/>
            <a:headEnd type="none" w="med" len="med"/>
            <a:tailEnd type="none" w="med" len="med"/>
          </a:ln>
        </p:spPr>
      </p:cxnSp>
      <p:sp>
        <p:nvSpPr>
          <p:cNvPr id="229" name="Google Shape;229;p9"/>
          <p:cNvSpPr/>
          <p:nvPr/>
        </p:nvSpPr>
        <p:spPr>
          <a:xfrm>
            <a:off x="668333" y="4531500"/>
            <a:ext cx="192400" cy="192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30" name="Google Shape;230;p9"/>
          <p:cNvCxnSpPr/>
          <p:nvPr/>
        </p:nvCxnSpPr>
        <p:spPr>
          <a:xfrm rot="10800000">
            <a:off x="764533" y="3161467"/>
            <a:ext cx="0" cy="1227600"/>
          </a:xfrm>
          <a:prstGeom prst="straightConnector1">
            <a:avLst/>
          </a:prstGeom>
          <a:noFill/>
          <a:ln w="9525" cap="flat" cmpd="sng">
            <a:solidFill>
              <a:schemeClr val="accent3"/>
            </a:solidFill>
            <a:prstDash val="dot"/>
            <a:round/>
            <a:headEnd type="none" w="med" len="med"/>
            <a:tailEnd type="none" w="med" len="med"/>
          </a:ln>
        </p:spPr>
      </p:cxnSp>
      <p:sp>
        <p:nvSpPr>
          <p:cNvPr id="231" name="Google Shape;231;p9"/>
          <p:cNvSpPr/>
          <p:nvPr/>
        </p:nvSpPr>
        <p:spPr>
          <a:xfrm>
            <a:off x="694067" y="4822967"/>
            <a:ext cx="140800" cy="14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9"/>
          <p:cNvSpPr/>
          <p:nvPr/>
        </p:nvSpPr>
        <p:spPr>
          <a:xfrm rot="10800000">
            <a:off x="10038733" y="6534851"/>
            <a:ext cx="209200" cy="2092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9"/>
          <p:cNvSpPr/>
          <p:nvPr/>
        </p:nvSpPr>
        <p:spPr>
          <a:xfrm rot="10800000">
            <a:off x="10103433" y="6315867"/>
            <a:ext cx="80000" cy="80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10862767" y="135500"/>
            <a:ext cx="209200" cy="2092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10927267" y="483684"/>
            <a:ext cx="80000" cy="800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01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960000" y="5252100"/>
            <a:ext cx="10272000" cy="885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4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8" name="Google Shape;238;p10"/>
          <p:cNvSpPr/>
          <p:nvPr/>
        </p:nvSpPr>
        <p:spPr>
          <a:xfrm>
            <a:off x="11533597" y="2499833"/>
            <a:ext cx="113200" cy="113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10"/>
          <p:cNvSpPr/>
          <p:nvPr/>
        </p:nvSpPr>
        <p:spPr>
          <a:xfrm>
            <a:off x="11503400" y="2724541"/>
            <a:ext cx="173600" cy="173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0"/>
          <p:cNvSpPr/>
          <p:nvPr/>
        </p:nvSpPr>
        <p:spPr>
          <a:xfrm>
            <a:off x="11557497" y="3009769"/>
            <a:ext cx="65600" cy="65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10"/>
          <p:cNvSpPr/>
          <p:nvPr/>
        </p:nvSpPr>
        <p:spPr>
          <a:xfrm>
            <a:off x="2103267" y="473167"/>
            <a:ext cx="200000" cy="2000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42" name="Google Shape;242;p10"/>
          <p:cNvCxnSpPr/>
          <p:nvPr/>
        </p:nvCxnSpPr>
        <p:spPr>
          <a:xfrm rot="10800000">
            <a:off x="11590167" y="488733"/>
            <a:ext cx="0" cy="1736000"/>
          </a:xfrm>
          <a:prstGeom prst="straightConnector1">
            <a:avLst/>
          </a:prstGeom>
          <a:noFill/>
          <a:ln w="9525" cap="flat" cmpd="sng">
            <a:solidFill>
              <a:schemeClr val="accent3"/>
            </a:solidFill>
            <a:prstDash val="dot"/>
            <a:round/>
            <a:headEnd type="none" w="med" len="med"/>
            <a:tailEnd type="none" w="med" len="med"/>
          </a:ln>
        </p:spPr>
      </p:cxnSp>
      <p:cxnSp>
        <p:nvCxnSpPr>
          <p:cNvPr id="243" name="Google Shape;243;p10"/>
          <p:cNvCxnSpPr/>
          <p:nvPr/>
        </p:nvCxnSpPr>
        <p:spPr>
          <a:xfrm rot="10800000">
            <a:off x="10681567" y="-251433"/>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244" name="Google Shape;244;p10"/>
          <p:cNvCxnSpPr/>
          <p:nvPr/>
        </p:nvCxnSpPr>
        <p:spPr>
          <a:xfrm rot="10800000">
            <a:off x="2202500" y="-849200"/>
            <a:ext cx="0" cy="1220400"/>
          </a:xfrm>
          <a:prstGeom prst="straightConnector1">
            <a:avLst/>
          </a:prstGeom>
          <a:noFill/>
          <a:ln w="9525" cap="flat" cmpd="sng">
            <a:solidFill>
              <a:schemeClr val="accent3"/>
            </a:solidFill>
            <a:prstDash val="dot"/>
            <a:round/>
            <a:headEnd type="none" w="med" len="med"/>
            <a:tailEnd type="none" w="med" len="med"/>
          </a:ln>
        </p:spPr>
      </p:cxnSp>
      <p:sp>
        <p:nvSpPr>
          <p:cNvPr id="245" name="Google Shape;245;p10"/>
          <p:cNvSpPr/>
          <p:nvPr/>
        </p:nvSpPr>
        <p:spPr>
          <a:xfrm>
            <a:off x="313025" y="2505436"/>
            <a:ext cx="107600" cy="1076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10"/>
          <p:cNvSpPr/>
          <p:nvPr/>
        </p:nvSpPr>
        <p:spPr>
          <a:xfrm>
            <a:off x="237400" y="2145500"/>
            <a:ext cx="258800" cy="25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47" name="Google Shape;247;p10"/>
          <p:cNvCxnSpPr/>
          <p:nvPr/>
        </p:nvCxnSpPr>
        <p:spPr>
          <a:xfrm rot="10800000">
            <a:off x="366767" y="823967"/>
            <a:ext cx="0" cy="1220400"/>
          </a:xfrm>
          <a:prstGeom prst="straightConnector1">
            <a:avLst/>
          </a:prstGeom>
          <a:noFill/>
          <a:ln w="9525" cap="flat" cmpd="sng">
            <a:solidFill>
              <a:schemeClr val="accent3"/>
            </a:solidFill>
            <a:prstDash val="dot"/>
            <a:round/>
            <a:headEnd type="none" w="med" len="med"/>
            <a:tailEnd type="none" w="med" len="med"/>
          </a:ln>
        </p:spPr>
      </p:cxnSp>
      <p:sp>
        <p:nvSpPr>
          <p:cNvPr id="248" name="Google Shape;248;p10"/>
          <p:cNvSpPr/>
          <p:nvPr/>
        </p:nvSpPr>
        <p:spPr>
          <a:xfrm flipH="1">
            <a:off x="8173200" y="5623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49" name="Google Shape;249;p10"/>
          <p:cNvCxnSpPr/>
          <p:nvPr/>
        </p:nvCxnSpPr>
        <p:spPr>
          <a:xfrm rot="10800000">
            <a:off x="8841767" y="-770533"/>
            <a:ext cx="0" cy="1227600"/>
          </a:xfrm>
          <a:prstGeom prst="straightConnector1">
            <a:avLst/>
          </a:prstGeom>
          <a:noFill/>
          <a:ln w="9525" cap="flat" cmpd="sng">
            <a:solidFill>
              <a:schemeClr val="accent3"/>
            </a:solidFill>
            <a:prstDash val="dot"/>
            <a:round/>
            <a:headEnd type="none" w="med" len="med"/>
            <a:tailEnd type="none" w="med" len="med"/>
          </a:ln>
        </p:spPr>
      </p:cxnSp>
      <p:sp>
        <p:nvSpPr>
          <p:cNvPr id="250" name="Google Shape;250;p10"/>
          <p:cNvSpPr/>
          <p:nvPr/>
        </p:nvSpPr>
        <p:spPr>
          <a:xfrm flipH="1">
            <a:off x="8090300" y="222700"/>
            <a:ext cx="276400" cy="2760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0"/>
          <p:cNvSpPr/>
          <p:nvPr/>
        </p:nvSpPr>
        <p:spPr>
          <a:xfrm>
            <a:off x="11884583" y="4041565"/>
            <a:ext cx="137600" cy="13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0"/>
          <p:cNvSpPr/>
          <p:nvPr/>
        </p:nvSpPr>
        <p:spPr>
          <a:xfrm>
            <a:off x="11847833" y="4315032"/>
            <a:ext cx="211200" cy="211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53" name="Google Shape;253;p10"/>
          <p:cNvCxnSpPr/>
          <p:nvPr/>
        </p:nvCxnSpPr>
        <p:spPr>
          <a:xfrm rot="10800000">
            <a:off x="11953433" y="2135684"/>
            <a:ext cx="0" cy="1736000"/>
          </a:xfrm>
          <a:prstGeom prst="straightConnector1">
            <a:avLst/>
          </a:prstGeom>
          <a:noFill/>
          <a:ln w="9525" cap="flat" cmpd="sng">
            <a:solidFill>
              <a:schemeClr val="accent3"/>
            </a:solidFill>
            <a:prstDash val="dot"/>
            <a:round/>
            <a:headEnd type="none" w="med" len="med"/>
            <a:tailEnd type="none" w="med" len="med"/>
          </a:ln>
        </p:spPr>
      </p:cxnSp>
      <p:sp>
        <p:nvSpPr>
          <p:cNvPr id="254" name="Google Shape;254;p10"/>
          <p:cNvSpPr/>
          <p:nvPr/>
        </p:nvSpPr>
        <p:spPr>
          <a:xfrm flipH="1">
            <a:off x="639200" y="3781817"/>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0"/>
          <p:cNvSpPr/>
          <p:nvPr/>
        </p:nvSpPr>
        <p:spPr>
          <a:xfrm flipH="1">
            <a:off x="722100" y="796733"/>
            <a:ext cx="110800" cy="1108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0"/>
          <p:cNvSpPr/>
          <p:nvPr/>
        </p:nvSpPr>
        <p:spPr>
          <a:xfrm flipH="1">
            <a:off x="639200" y="457067"/>
            <a:ext cx="276400" cy="276000"/>
          </a:xfrm>
          <a:prstGeom prst="diamond">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57" name="Google Shape;257;p10"/>
          <p:cNvCxnSpPr/>
          <p:nvPr/>
        </p:nvCxnSpPr>
        <p:spPr>
          <a:xfrm rot="10800000">
            <a:off x="6464000" y="62432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258" name="Google Shape;258;p10"/>
          <p:cNvCxnSpPr/>
          <p:nvPr/>
        </p:nvCxnSpPr>
        <p:spPr>
          <a:xfrm rot="10800000">
            <a:off x="10442367" y="5933167"/>
            <a:ext cx="0" cy="1220400"/>
          </a:xfrm>
          <a:prstGeom prst="straightConnector1">
            <a:avLst/>
          </a:prstGeom>
          <a:noFill/>
          <a:ln w="9525" cap="flat" cmpd="sng">
            <a:solidFill>
              <a:schemeClr val="accent3"/>
            </a:solidFill>
            <a:prstDash val="dot"/>
            <a:round/>
            <a:headEnd type="none" w="med" len="med"/>
            <a:tailEnd type="none" w="med" len="med"/>
          </a:ln>
        </p:spPr>
      </p:cxnSp>
      <p:cxnSp>
        <p:nvCxnSpPr>
          <p:cNvPr id="259" name="Google Shape;259;p10"/>
          <p:cNvCxnSpPr/>
          <p:nvPr/>
        </p:nvCxnSpPr>
        <p:spPr>
          <a:xfrm rot="10800000">
            <a:off x="366833" y="6411633"/>
            <a:ext cx="0" cy="12204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206266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0"/>
        <p:cNvGrpSpPr/>
        <p:nvPr/>
      </p:nvGrpSpPr>
      <p:grpSpPr>
        <a:xfrm>
          <a:off x="0" y="0"/>
          <a:ext cx="0" cy="0"/>
          <a:chOff x="0" y="0"/>
          <a:chExt cx="0" cy="0"/>
        </a:xfrm>
      </p:grpSpPr>
      <p:sp>
        <p:nvSpPr>
          <p:cNvPr id="261" name="Google Shape;261;p11"/>
          <p:cNvSpPr txBox="1">
            <a:spLocks noGrp="1"/>
          </p:cNvSpPr>
          <p:nvPr>
            <p:ph type="title" hasCustomPrompt="1"/>
          </p:nvPr>
        </p:nvSpPr>
        <p:spPr>
          <a:xfrm>
            <a:off x="2016733" y="2431667"/>
            <a:ext cx="8158400" cy="1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9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62" name="Google Shape;262;p11"/>
          <p:cNvSpPr txBox="1">
            <a:spLocks noGrp="1"/>
          </p:cNvSpPr>
          <p:nvPr>
            <p:ph type="body" idx="1"/>
          </p:nvPr>
        </p:nvSpPr>
        <p:spPr>
          <a:xfrm>
            <a:off x="2694231" y="3867471"/>
            <a:ext cx="6803600" cy="5160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sz="2133"/>
            </a:lvl1pPr>
            <a:lvl2pPr marL="1219170" lvl="1" indent="-423323" algn="ctr" rtl="0">
              <a:spcBef>
                <a:spcPts val="0"/>
              </a:spcBef>
              <a:spcAft>
                <a:spcPts val="0"/>
              </a:spcAft>
              <a:buSzPts val="1400"/>
              <a:buChar char="○"/>
              <a:defRPr/>
            </a:lvl2pPr>
            <a:lvl3pPr marL="1828754" lvl="2" indent="-423323" algn="ctr" rtl="0">
              <a:spcBef>
                <a:spcPts val="0"/>
              </a:spcBef>
              <a:spcAft>
                <a:spcPts val="0"/>
              </a:spcAft>
              <a:buSzPts val="1400"/>
              <a:buChar char="■"/>
              <a:defRPr/>
            </a:lvl3pPr>
            <a:lvl4pPr marL="2438339" lvl="3" indent="-423323" algn="ctr" rtl="0">
              <a:spcBef>
                <a:spcPts val="0"/>
              </a:spcBef>
              <a:spcAft>
                <a:spcPts val="0"/>
              </a:spcAft>
              <a:buSzPts val="1400"/>
              <a:buChar char="●"/>
              <a:defRPr/>
            </a:lvl4pPr>
            <a:lvl5pPr marL="3047924" lvl="4" indent="-423323" algn="ctr" rtl="0">
              <a:spcBef>
                <a:spcPts val="0"/>
              </a:spcBef>
              <a:spcAft>
                <a:spcPts val="0"/>
              </a:spcAft>
              <a:buSzPts val="1400"/>
              <a:buChar char="○"/>
              <a:defRPr/>
            </a:lvl5pPr>
            <a:lvl6pPr marL="3657509" lvl="5" indent="-423323" algn="ctr" rtl="0">
              <a:spcBef>
                <a:spcPts val="0"/>
              </a:spcBef>
              <a:spcAft>
                <a:spcPts val="0"/>
              </a:spcAft>
              <a:buSzPts val="1400"/>
              <a:buChar char="■"/>
              <a:defRPr/>
            </a:lvl6pPr>
            <a:lvl7pPr marL="4267093" lvl="6" indent="-423323" algn="ctr" rtl="0">
              <a:spcBef>
                <a:spcPts val="0"/>
              </a:spcBef>
              <a:spcAft>
                <a:spcPts val="0"/>
              </a:spcAft>
              <a:buSzPts val="1400"/>
              <a:buChar char="●"/>
              <a:defRPr/>
            </a:lvl7pPr>
            <a:lvl8pPr marL="4876678" lvl="7" indent="-423323" algn="ctr" rtl="0">
              <a:spcBef>
                <a:spcPts val="0"/>
              </a:spcBef>
              <a:spcAft>
                <a:spcPts val="0"/>
              </a:spcAft>
              <a:buSzPts val="1400"/>
              <a:buChar char="○"/>
              <a:defRPr/>
            </a:lvl8pPr>
            <a:lvl9pPr marL="5486263" lvl="8" indent="-423323" algn="ctr" rtl="0">
              <a:spcBef>
                <a:spcPts val="0"/>
              </a:spcBef>
              <a:spcAft>
                <a:spcPts val="0"/>
              </a:spcAft>
              <a:buSzPts val="1400"/>
              <a:buChar char="■"/>
              <a:defRPr/>
            </a:lvl9pPr>
          </a:lstStyle>
          <a:p>
            <a:endParaRPr/>
          </a:p>
        </p:txBody>
      </p:sp>
      <p:sp>
        <p:nvSpPr>
          <p:cNvPr id="263" name="Google Shape;263;p11"/>
          <p:cNvSpPr/>
          <p:nvPr/>
        </p:nvSpPr>
        <p:spPr>
          <a:xfrm>
            <a:off x="4186167" y="562367"/>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1"/>
          <p:cNvSpPr/>
          <p:nvPr/>
        </p:nvSpPr>
        <p:spPr>
          <a:xfrm flipH="1">
            <a:off x="692800" y="3448067"/>
            <a:ext cx="192400" cy="1924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65" name="Google Shape;265;p11"/>
          <p:cNvCxnSpPr/>
          <p:nvPr/>
        </p:nvCxnSpPr>
        <p:spPr>
          <a:xfrm rot="10800000">
            <a:off x="789000" y="2078033"/>
            <a:ext cx="0" cy="1227600"/>
          </a:xfrm>
          <a:prstGeom prst="straightConnector1">
            <a:avLst/>
          </a:prstGeom>
          <a:noFill/>
          <a:ln w="9525" cap="flat" cmpd="sng">
            <a:solidFill>
              <a:schemeClr val="accent3"/>
            </a:solidFill>
            <a:prstDash val="dot"/>
            <a:round/>
            <a:headEnd type="none" w="med" len="med"/>
            <a:tailEnd type="none" w="med" len="med"/>
          </a:ln>
        </p:spPr>
      </p:cxnSp>
      <p:sp>
        <p:nvSpPr>
          <p:cNvPr id="266" name="Google Shape;266;p11"/>
          <p:cNvSpPr/>
          <p:nvPr/>
        </p:nvSpPr>
        <p:spPr>
          <a:xfrm flipH="1">
            <a:off x="718667" y="3739533"/>
            <a:ext cx="140800" cy="1408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1"/>
          <p:cNvSpPr/>
          <p:nvPr/>
        </p:nvSpPr>
        <p:spPr>
          <a:xfrm flipH="1">
            <a:off x="238541" y="1323769"/>
            <a:ext cx="107600" cy="10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1"/>
          <p:cNvSpPr/>
          <p:nvPr/>
        </p:nvSpPr>
        <p:spPr>
          <a:xfrm flipH="1">
            <a:off x="227167" y="1081167"/>
            <a:ext cx="130400" cy="1304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69" name="Google Shape;269;p11"/>
          <p:cNvCxnSpPr/>
          <p:nvPr/>
        </p:nvCxnSpPr>
        <p:spPr>
          <a:xfrm rot="10800000">
            <a:off x="292400" y="-25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270" name="Google Shape;270;p11"/>
          <p:cNvSpPr/>
          <p:nvPr/>
        </p:nvSpPr>
        <p:spPr>
          <a:xfrm flipH="1">
            <a:off x="452232" y="6350933"/>
            <a:ext cx="168000" cy="1680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1"/>
          <p:cNvSpPr/>
          <p:nvPr/>
        </p:nvSpPr>
        <p:spPr>
          <a:xfrm flipH="1">
            <a:off x="416533" y="5992965"/>
            <a:ext cx="239200" cy="2392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72" name="Google Shape;272;p11"/>
          <p:cNvCxnSpPr/>
          <p:nvPr/>
        </p:nvCxnSpPr>
        <p:spPr>
          <a:xfrm rot="10800000">
            <a:off x="536167" y="4603267"/>
            <a:ext cx="0" cy="1220400"/>
          </a:xfrm>
          <a:prstGeom prst="straightConnector1">
            <a:avLst/>
          </a:prstGeom>
          <a:noFill/>
          <a:ln w="9525" cap="flat" cmpd="sng">
            <a:solidFill>
              <a:schemeClr val="accent3"/>
            </a:solidFill>
            <a:prstDash val="dot"/>
            <a:round/>
            <a:headEnd type="none" w="med" len="med"/>
            <a:tailEnd type="none" w="med" len="med"/>
          </a:ln>
        </p:spPr>
      </p:cxnSp>
      <p:sp>
        <p:nvSpPr>
          <p:cNvPr id="273" name="Google Shape;273;p11"/>
          <p:cNvSpPr/>
          <p:nvPr/>
        </p:nvSpPr>
        <p:spPr>
          <a:xfrm flipH="1">
            <a:off x="11936867" y="2437467"/>
            <a:ext cx="111200" cy="1112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74" name="Google Shape;274;p11"/>
          <p:cNvCxnSpPr/>
          <p:nvPr/>
        </p:nvCxnSpPr>
        <p:spPr>
          <a:xfrm rot="10800000">
            <a:off x="11995267" y="477200"/>
            <a:ext cx="0" cy="1820000"/>
          </a:xfrm>
          <a:prstGeom prst="straightConnector1">
            <a:avLst/>
          </a:prstGeom>
          <a:noFill/>
          <a:ln w="9525" cap="flat" cmpd="sng">
            <a:solidFill>
              <a:schemeClr val="accent3"/>
            </a:solidFill>
            <a:prstDash val="dot"/>
            <a:round/>
            <a:headEnd type="none" w="med" len="med"/>
            <a:tailEnd type="none" w="med" len="med"/>
          </a:ln>
        </p:spPr>
      </p:cxnSp>
      <p:sp>
        <p:nvSpPr>
          <p:cNvPr id="275" name="Google Shape;275;p11"/>
          <p:cNvSpPr/>
          <p:nvPr/>
        </p:nvSpPr>
        <p:spPr>
          <a:xfrm flipH="1">
            <a:off x="11544033" y="884533"/>
            <a:ext cx="72000" cy="72000"/>
          </a:xfrm>
          <a:prstGeom prst="ellipse">
            <a:avLst/>
          </a:prstGeom>
          <a:noFill/>
          <a:ln w="9525" cap="flat" cmpd="sng">
            <a:solidFill>
              <a:srgbClr val="CBE12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11"/>
          <p:cNvSpPr/>
          <p:nvPr/>
        </p:nvSpPr>
        <p:spPr>
          <a:xfrm flipH="1">
            <a:off x="11805467" y="6063684"/>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11"/>
          <p:cNvSpPr/>
          <p:nvPr/>
        </p:nvSpPr>
        <p:spPr>
          <a:xfrm flipH="1">
            <a:off x="11726467" y="6315851"/>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1"/>
          <p:cNvSpPr/>
          <p:nvPr/>
        </p:nvSpPr>
        <p:spPr>
          <a:xfrm flipH="1">
            <a:off x="9971133" y="602400"/>
            <a:ext cx="117600" cy="11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1"/>
          <p:cNvSpPr/>
          <p:nvPr/>
        </p:nvSpPr>
        <p:spPr>
          <a:xfrm flipH="1">
            <a:off x="9918500" y="242099"/>
            <a:ext cx="223200" cy="223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80" name="Google Shape;280;p11"/>
          <p:cNvCxnSpPr/>
          <p:nvPr/>
        </p:nvCxnSpPr>
        <p:spPr>
          <a:xfrm rot="10800000">
            <a:off x="10030067" y="-1072033"/>
            <a:ext cx="0" cy="1220400"/>
          </a:xfrm>
          <a:prstGeom prst="straightConnector1">
            <a:avLst/>
          </a:prstGeom>
          <a:noFill/>
          <a:ln w="9525" cap="flat" cmpd="sng">
            <a:solidFill>
              <a:schemeClr val="accent3"/>
            </a:solidFill>
            <a:prstDash val="dot"/>
            <a:round/>
            <a:headEnd type="none" w="med" len="med"/>
            <a:tailEnd type="none" w="med" len="med"/>
          </a:ln>
        </p:spPr>
      </p:cxnSp>
      <p:sp>
        <p:nvSpPr>
          <p:cNvPr id="281" name="Google Shape;281;p11"/>
          <p:cNvSpPr/>
          <p:nvPr/>
        </p:nvSpPr>
        <p:spPr>
          <a:xfrm flipH="1">
            <a:off x="8123300" y="244984"/>
            <a:ext cx="209200" cy="2092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1"/>
          <p:cNvSpPr/>
          <p:nvPr/>
        </p:nvSpPr>
        <p:spPr>
          <a:xfrm flipH="1">
            <a:off x="8188000" y="593167"/>
            <a:ext cx="80000" cy="80000"/>
          </a:xfrm>
          <a:prstGeom prst="diamond">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83" name="Google Shape;283;p11"/>
          <p:cNvCxnSpPr/>
          <p:nvPr/>
        </p:nvCxnSpPr>
        <p:spPr>
          <a:xfrm rot="10800000">
            <a:off x="8063033" y="6518933"/>
            <a:ext cx="0" cy="773600"/>
          </a:xfrm>
          <a:prstGeom prst="straightConnector1">
            <a:avLst/>
          </a:prstGeom>
          <a:noFill/>
          <a:ln w="9525" cap="flat" cmpd="sng">
            <a:solidFill>
              <a:schemeClr val="accent3"/>
            </a:solidFill>
            <a:prstDash val="dot"/>
            <a:round/>
            <a:headEnd type="none" w="med" len="med"/>
            <a:tailEnd type="none" w="med" len="med"/>
          </a:ln>
        </p:spPr>
      </p:cxnSp>
      <p:cxnSp>
        <p:nvCxnSpPr>
          <p:cNvPr id="284" name="Google Shape;284;p11"/>
          <p:cNvCxnSpPr/>
          <p:nvPr/>
        </p:nvCxnSpPr>
        <p:spPr>
          <a:xfrm rot="10800000">
            <a:off x="5901133" y="6063767"/>
            <a:ext cx="0" cy="999200"/>
          </a:xfrm>
          <a:prstGeom prst="straightConnector1">
            <a:avLst/>
          </a:prstGeom>
          <a:noFill/>
          <a:ln w="9525" cap="flat" cmpd="sng">
            <a:solidFill>
              <a:schemeClr val="accent3"/>
            </a:solidFill>
            <a:prstDash val="dot"/>
            <a:round/>
            <a:headEnd type="none" w="med" len="med"/>
            <a:tailEnd type="none" w="med" len="med"/>
          </a:ln>
        </p:spPr>
      </p:cxnSp>
      <p:cxnSp>
        <p:nvCxnSpPr>
          <p:cNvPr id="285" name="Google Shape;285;p11"/>
          <p:cNvCxnSpPr/>
          <p:nvPr/>
        </p:nvCxnSpPr>
        <p:spPr>
          <a:xfrm rot="10800000">
            <a:off x="11146517" y="6176567"/>
            <a:ext cx="0" cy="773600"/>
          </a:xfrm>
          <a:prstGeom prst="straightConnector1">
            <a:avLst/>
          </a:prstGeom>
          <a:noFill/>
          <a:ln w="9525" cap="flat" cmpd="sng">
            <a:solidFill>
              <a:schemeClr val="accent3"/>
            </a:solidFill>
            <a:prstDash val="dot"/>
            <a:round/>
            <a:headEnd type="none" w="med" len="med"/>
            <a:tailEnd type="none" w="med" len="med"/>
          </a:ln>
        </p:spPr>
      </p:cxnSp>
      <p:sp>
        <p:nvSpPr>
          <p:cNvPr id="286" name="Google Shape;286;p11"/>
          <p:cNvSpPr/>
          <p:nvPr/>
        </p:nvSpPr>
        <p:spPr>
          <a:xfrm flipH="1">
            <a:off x="11609433" y="4531500"/>
            <a:ext cx="192400" cy="1924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87" name="Google Shape;287;p11"/>
          <p:cNvCxnSpPr/>
          <p:nvPr/>
        </p:nvCxnSpPr>
        <p:spPr>
          <a:xfrm rot="10800000">
            <a:off x="11705633" y="3161467"/>
            <a:ext cx="0" cy="1227600"/>
          </a:xfrm>
          <a:prstGeom prst="straightConnector1">
            <a:avLst/>
          </a:prstGeom>
          <a:noFill/>
          <a:ln w="9525" cap="flat" cmpd="sng">
            <a:solidFill>
              <a:schemeClr val="accent3"/>
            </a:solidFill>
            <a:prstDash val="dot"/>
            <a:round/>
            <a:headEnd type="none" w="med" len="med"/>
            <a:tailEnd type="none" w="med" len="med"/>
          </a:ln>
        </p:spPr>
      </p:cxnSp>
      <p:sp>
        <p:nvSpPr>
          <p:cNvPr id="288" name="Google Shape;288;p11"/>
          <p:cNvSpPr/>
          <p:nvPr/>
        </p:nvSpPr>
        <p:spPr>
          <a:xfrm flipH="1">
            <a:off x="11635300" y="4822967"/>
            <a:ext cx="140800" cy="140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10800000" flipH="1">
            <a:off x="2080467" y="463967"/>
            <a:ext cx="209200" cy="2092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10800000" flipH="1">
            <a:off x="2144967" y="244984"/>
            <a:ext cx="80000" cy="800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91" name="Google Shape;291;p11"/>
          <p:cNvCxnSpPr/>
          <p:nvPr/>
        </p:nvCxnSpPr>
        <p:spPr>
          <a:xfrm rot="10800000">
            <a:off x="4687267" y="-535233"/>
            <a:ext cx="0" cy="999200"/>
          </a:xfrm>
          <a:prstGeom prst="straightConnector1">
            <a:avLst/>
          </a:prstGeom>
          <a:noFill/>
          <a:ln w="9525" cap="flat" cmpd="sng">
            <a:solidFill>
              <a:schemeClr val="accent3"/>
            </a:solidFill>
            <a:prstDash val="dot"/>
            <a:round/>
            <a:headEnd type="none" w="med" len="med"/>
            <a:tailEnd type="none" w="med" len="med"/>
          </a:ln>
        </p:spPr>
      </p:cxnSp>
    </p:spTree>
    <p:extLst>
      <p:ext uri="{BB962C8B-B14F-4D97-AF65-F5344CB8AC3E}">
        <p14:creationId xmlns:p14="http://schemas.microsoft.com/office/powerpoint/2010/main" val="133899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63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Roboto Mono Medium"/>
              <a:buNone/>
              <a:defRPr sz="3000">
                <a:solidFill>
                  <a:schemeClr val="dk1"/>
                </a:solidFill>
                <a:latin typeface="Roboto Mono Medium"/>
                <a:ea typeface="Roboto Mono Medium"/>
                <a:cs typeface="Roboto Mono Medium"/>
                <a:sym typeface="Roboto Mono Medium"/>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6012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extLst>
      <p:ext uri="{BB962C8B-B14F-4D97-AF65-F5344CB8AC3E}">
        <p14:creationId xmlns:p14="http://schemas.microsoft.com/office/powerpoint/2010/main" val="20960588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43"/>
          <p:cNvSpPr txBox="1">
            <a:spLocks noGrp="1"/>
          </p:cNvSpPr>
          <p:nvPr>
            <p:ph type="ctrTitle"/>
          </p:nvPr>
        </p:nvSpPr>
        <p:spPr>
          <a:xfrm>
            <a:off x="210727" y="451557"/>
            <a:ext cx="11484563" cy="5975585"/>
          </a:xfrm>
          <a:prstGeom prst="rect">
            <a:avLst/>
          </a:prstGeom>
        </p:spPr>
        <p:txBody>
          <a:bodyPr spcFirstLastPara="1" wrap="square" lIns="121900" tIns="121900" rIns="121900" bIns="121900" anchor="b" anchorCtr="0">
            <a:noAutofit/>
          </a:bodyPr>
          <a:lstStyle/>
          <a:p>
            <a:r>
              <a:rPr lang="en-US">
                <a:solidFill>
                  <a:schemeClr val="tx1"/>
                </a:solidFill>
              </a:rPr>
              <a:t>     </a:t>
            </a:r>
            <a:r>
              <a:rPr lang="ro-MD">
                <a:solidFill>
                  <a:schemeClr val="tx1"/>
                </a:solidFill>
              </a:rPr>
              <a:t>Sistem Antifurt</a:t>
            </a:r>
            <a:br>
              <a:rPr lang="en-US">
                <a:solidFill>
                  <a:schemeClr val="tx1"/>
                </a:solidFill>
              </a:rPr>
            </a:br>
            <a:br>
              <a:rPr lang="en-US">
                <a:solidFill>
                  <a:schemeClr val="tx1"/>
                </a:solidFill>
              </a:rPr>
            </a:br>
            <a:br>
              <a:rPr lang="ro-MD">
                <a:solidFill>
                  <a:srgbClr val="CBE125"/>
                </a:solidFill>
              </a:rPr>
            </a:br>
            <a:r>
              <a:rPr lang="en-US" sz="2133">
                <a:solidFill>
                  <a:srgbClr val="CBE125"/>
                </a:solidFill>
              </a:rPr>
              <a:t>Colaboratori:</a:t>
            </a:r>
            <a:br>
              <a:rPr lang="en-US" sz="2133">
                <a:solidFill>
                  <a:srgbClr val="CBE125"/>
                </a:solidFill>
              </a:rPr>
            </a:br>
            <a:r>
              <a:rPr lang="en-US" sz="2133">
                <a:solidFill>
                  <a:srgbClr val="CBE125"/>
                </a:solidFill>
              </a:rPr>
              <a:t>	P</a:t>
            </a:r>
            <a:r>
              <a:rPr lang="ro-MD" sz="2133">
                <a:solidFill>
                  <a:srgbClr val="CBE125"/>
                </a:solidFill>
              </a:rPr>
              <a:t>aulescu Andrei</a:t>
            </a:r>
            <a:br>
              <a:rPr lang="ro-MD" sz="2133">
                <a:solidFill>
                  <a:srgbClr val="CBE125"/>
                </a:solidFill>
              </a:rPr>
            </a:br>
            <a:r>
              <a:rPr lang="ro-MD" sz="2133">
                <a:solidFill>
                  <a:srgbClr val="CBE125"/>
                </a:solidFill>
              </a:rPr>
              <a:t> </a:t>
            </a:r>
            <a:r>
              <a:rPr lang="en-US" sz="2133">
                <a:solidFill>
                  <a:srgbClr val="CBE125"/>
                </a:solidFill>
              </a:rPr>
              <a:t>	</a:t>
            </a:r>
            <a:r>
              <a:rPr lang="ro-MD" sz="2133">
                <a:solidFill>
                  <a:srgbClr val="CBE125"/>
                </a:solidFill>
              </a:rPr>
              <a:t>Raduțu Robert-Cristian</a:t>
            </a:r>
            <a:r>
              <a:rPr lang="en-US" sz="2133">
                <a:solidFill>
                  <a:srgbClr val="CBE125"/>
                </a:solidFill>
              </a:rPr>
              <a:t>	          Materia: Sisteme Incorporate</a:t>
            </a:r>
            <a:br>
              <a:rPr lang="ro-MD" sz="2133">
                <a:solidFill>
                  <a:srgbClr val="CBE125"/>
                </a:solidFill>
              </a:rPr>
            </a:br>
            <a:r>
              <a:rPr lang="ro-MD" sz="2133">
                <a:solidFill>
                  <a:srgbClr val="CBE125"/>
                </a:solidFill>
              </a:rPr>
              <a:t> </a:t>
            </a:r>
            <a:r>
              <a:rPr lang="en-US" sz="2133">
                <a:solidFill>
                  <a:srgbClr val="CBE125"/>
                </a:solidFill>
              </a:rPr>
              <a:t>	</a:t>
            </a:r>
            <a:r>
              <a:rPr lang="ro-MD" sz="2133">
                <a:solidFill>
                  <a:srgbClr val="CBE125"/>
                </a:solidFill>
              </a:rPr>
              <a:t>Rîcu Alexandru</a:t>
            </a:r>
            <a:r>
              <a:rPr lang="en-US" sz="2133">
                <a:solidFill>
                  <a:srgbClr val="CBE125"/>
                </a:solidFill>
              </a:rPr>
              <a:t>			  </a:t>
            </a:r>
            <a:r>
              <a:rPr lang="en-US" sz="1067">
                <a:solidFill>
                  <a:srgbClr val="CBE125"/>
                </a:solidFill>
              </a:rPr>
              <a:t>     </a:t>
            </a:r>
            <a:r>
              <a:rPr lang="en-US" sz="2133">
                <a:solidFill>
                  <a:srgbClr val="CBE125"/>
                </a:solidFill>
              </a:rPr>
              <a:t>Coordonator: Ionascu Marian</a:t>
            </a:r>
            <a:br>
              <a:rPr lang="ro-MD" sz="2133">
                <a:solidFill>
                  <a:srgbClr val="CBE125"/>
                </a:solidFill>
              </a:rPr>
            </a:br>
            <a:r>
              <a:rPr lang="ro-MD" sz="2133">
                <a:solidFill>
                  <a:srgbClr val="CBE125"/>
                </a:solidFill>
              </a:rPr>
              <a:t> </a:t>
            </a:r>
            <a:r>
              <a:rPr lang="en-US" sz="2133">
                <a:solidFill>
                  <a:srgbClr val="CBE125"/>
                </a:solidFill>
              </a:rPr>
              <a:t>	</a:t>
            </a:r>
            <a:r>
              <a:rPr lang="ro-MD" sz="2133">
                <a:solidFill>
                  <a:srgbClr val="CBE125"/>
                </a:solidFill>
              </a:rPr>
              <a:t>Stoica Andra-Cristiana</a:t>
            </a:r>
            <a:endParaRPr lang="ro-MD">
              <a:solidFill>
                <a:schemeClr val="lt1"/>
              </a:solidFill>
            </a:endParaRPr>
          </a:p>
        </p:txBody>
      </p:sp>
      <p:sp>
        <p:nvSpPr>
          <p:cNvPr id="1259" name="Google Shape;1259;p43"/>
          <p:cNvSpPr/>
          <p:nvPr/>
        </p:nvSpPr>
        <p:spPr>
          <a:xfrm>
            <a:off x="8693800" y="1150000"/>
            <a:ext cx="200000" cy="200000"/>
          </a:xfrm>
          <a:prstGeom prst="ellipse">
            <a:avLst/>
          </a:prstGeom>
          <a:solidFill>
            <a:srgbClr val="DB25E1"/>
          </a:solidFill>
          <a:ln>
            <a:noFill/>
          </a:ln>
        </p:spPr>
        <p:txBody>
          <a:bodyPr spcFirstLastPara="1" wrap="square" lIns="121900" tIns="121900" rIns="121900" bIns="121900" anchor="ctr" anchorCtr="0">
            <a:noAutofit/>
          </a:bodyPr>
          <a:lstStyle/>
          <a:p>
            <a:endParaRPr sz="2400"/>
          </a:p>
        </p:txBody>
      </p:sp>
      <p:sp>
        <p:nvSpPr>
          <p:cNvPr id="1260" name="Google Shape;1260;p43"/>
          <p:cNvSpPr/>
          <p:nvPr/>
        </p:nvSpPr>
        <p:spPr>
          <a:xfrm>
            <a:off x="10219700" y="3070200"/>
            <a:ext cx="200000" cy="200000"/>
          </a:xfrm>
          <a:prstGeom prst="ellipse">
            <a:avLst/>
          </a:prstGeom>
          <a:solidFill>
            <a:srgbClr val="DB25E1"/>
          </a:solidFill>
          <a:ln>
            <a:noFill/>
          </a:ln>
        </p:spPr>
        <p:txBody>
          <a:bodyPr spcFirstLastPara="1" wrap="square" lIns="121900" tIns="121900" rIns="121900" bIns="121900" anchor="ctr" anchorCtr="0">
            <a:noAutofit/>
          </a:bodyPr>
          <a:lstStyle/>
          <a:p>
            <a:endParaRPr sz="2400"/>
          </a:p>
        </p:txBody>
      </p:sp>
      <p:cxnSp>
        <p:nvCxnSpPr>
          <p:cNvPr id="1264" name="Google Shape;1264;p43"/>
          <p:cNvCxnSpPr/>
          <p:nvPr/>
        </p:nvCxnSpPr>
        <p:spPr>
          <a:xfrm rot="10800000">
            <a:off x="10807600" y="2808333"/>
            <a:ext cx="0" cy="2313200"/>
          </a:xfrm>
          <a:prstGeom prst="straightConnector1">
            <a:avLst/>
          </a:prstGeom>
          <a:noFill/>
          <a:ln w="9525" cap="flat" cmpd="sng">
            <a:solidFill>
              <a:schemeClr val="accent3"/>
            </a:solidFill>
            <a:prstDash val="dot"/>
            <a:round/>
            <a:headEnd type="none" w="med" len="med"/>
            <a:tailEnd type="none" w="med" len="med"/>
          </a:ln>
        </p:spPr>
      </p:cxnSp>
      <p:cxnSp>
        <p:nvCxnSpPr>
          <p:cNvPr id="1265" name="Google Shape;1265;p43"/>
          <p:cNvCxnSpPr/>
          <p:nvPr/>
        </p:nvCxnSpPr>
        <p:spPr>
          <a:xfrm rot="10800000">
            <a:off x="9281667" y="2881833"/>
            <a:ext cx="0" cy="812400"/>
          </a:xfrm>
          <a:prstGeom prst="straightConnector1">
            <a:avLst/>
          </a:prstGeom>
          <a:noFill/>
          <a:ln w="9525" cap="flat" cmpd="sng">
            <a:solidFill>
              <a:schemeClr val="accent3"/>
            </a:solidFill>
            <a:prstDash val="dot"/>
            <a:round/>
            <a:headEnd type="none" w="med" len="med"/>
            <a:tailEnd type="none" w="med" len="med"/>
          </a:ln>
        </p:spPr>
      </p:cxnSp>
      <p:cxnSp>
        <p:nvCxnSpPr>
          <p:cNvPr id="1266" name="Google Shape;1266;p43"/>
          <p:cNvCxnSpPr/>
          <p:nvPr/>
        </p:nvCxnSpPr>
        <p:spPr>
          <a:xfrm rot="10800000">
            <a:off x="9803700" y="4089933"/>
            <a:ext cx="0" cy="1801200"/>
          </a:xfrm>
          <a:prstGeom prst="straightConnector1">
            <a:avLst/>
          </a:prstGeom>
          <a:noFill/>
          <a:ln w="9525" cap="flat" cmpd="sng">
            <a:solidFill>
              <a:schemeClr val="accent3"/>
            </a:solidFill>
            <a:prstDash val="dot"/>
            <a:round/>
            <a:headEnd type="none" w="med" len="med"/>
            <a:tailEnd type="none" w="med" len="med"/>
          </a:ln>
        </p:spPr>
      </p:cxnSp>
      <p:pic>
        <p:nvPicPr>
          <p:cNvPr id="3" name="Picture 2">
            <a:extLst>
              <a:ext uri="{FF2B5EF4-FFF2-40B4-BE49-F238E27FC236}">
                <a16:creationId xmlns:a16="http://schemas.microsoft.com/office/drawing/2014/main" id="{10A2F86E-8BA4-4D99-B0AB-A436B8FCB7D7}"/>
              </a:ext>
            </a:extLst>
          </p:cNvPr>
          <p:cNvPicPr>
            <a:picLocks noChangeAspect="1"/>
          </p:cNvPicPr>
          <p:nvPr/>
        </p:nvPicPr>
        <p:blipFill>
          <a:blip r:embed="rId3"/>
          <a:stretch>
            <a:fillRect/>
          </a:stretch>
        </p:blipFill>
        <p:spPr>
          <a:xfrm>
            <a:off x="74062" y="99755"/>
            <a:ext cx="27559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7"/>
          <p:cNvSpPr/>
          <p:nvPr/>
        </p:nvSpPr>
        <p:spPr>
          <a:xfrm>
            <a:off x="1149833" y="2097396"/>
            <a:ext cx="1342000" cy="1342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43" name="Google Shape;1343;p47"/>
          <p:cNvSpPr txBox="1">
            <a:spLocks noGrp="1"/>
          </p:cNvSpPr>
          <p:nvPr>
            <p:ph type="title"/>
          </p:nvPr>
        </p:nvSpPr>
        <p:spPr>
          <a:xfrm>
            <a:off x="1344877" y="2768396"/>
            <a:ext cx="10260097" cy="2661637"/>
          </a:xfrm>
          <a:prstGeom prst="rect">
            <a:avLst/>
          </a:prstGeom>
        </p:spPr>
        <p:txBody>
          <a:bodyPr spcFirstLastPara="1" wrap="square" lIns="121900" tIns="121900" rIns="121900" bIns="121900" anchor="b" anchorCtr="0">
            <a:noAutofit/>
          </a:bodyPr>
          <a:lstStyle/>
          <a:p>
            <a:r>
              <a:rPr lang="en-US" sz="2667"/>
              <a:t>        </a:t>
            </a:r>
            <a:r>
              <a:rPr lang="ro-RO" sz="4267"/>
              <a:t>Tema lucrării:</a:t>
            </a:r>
            <a:br>
              <a:rPr lang="en-US" sz="2667"/>
            </a:br>
            <a:br>
              <a:rPr lang="en-US" sz="2667"/>
            </a:br>
            <a:r>
              <a:rPr lang="en-US" sz="2667"/>
              <a:t> </a:t>
            </a:r>
            <a:br>
              <a:rPr lang="en-US" sz="2667"/>
            </a:br>
            <a:r>
              <a:rPr lang="ro-RO" sz="2667"/>
              <a:t>  </a:t>
            </a:r>
            <a:br>
              <a:rPr lang="ro-RO" sz="1467"/>
            </a:br>
            <a:r>
              <a:rPr lang="ro-RO" sz="2400"/>
              <a:t>Detectarea automată a persoanelor și deschiderea ușii în cazul confirmării identității acestora. </a:t>
            </a:r>
            <a:br>
              <a:rPr lang="ro-RO" sz="1467"/>
            </a:br>
            <a:endParaRPr lang="ro-RO" sz="1467"/>
          </a:p>
        </p:txBody>
      </p:sp>
      <p:sp>
        <p:nvSpPr>
          <p:cNvPr id="1345" name="Google Shape;1345;p47"/>
          <p:cNvSpPr txBox="1">
            <a:spLocks noGrp="1"/>
          </p:cNvSpPr>
          <p:nvPr>
            <p:ph type="title" idx="2"/>
          </p:nvPr>
        </p:nvSpPr>
        <p:spPr>
          <a:xfrm>
            <a:off x="1113233" y="2288596"/>
            <a:ext cx="1415200" cy="959600"/>
          </a:xfrm>
          <a:prstGeom prst="rect">
            <a:avLst/>
          </a:prstGeom>
        </p:spPr>
        <p:txBody>
          <a:bodyPr spcFirstLastPara="1" wrap="square" lIns="121900" tIns="121900" rIns="121900" bIns="121900" anchor="ctr" anchorCtr="0">
            <a:noAutofit/>
          </a:bodyPr>
          <a:lstStyle/>
          <a:p>
            <a:r>
              <a:rPr lang="en"/>
              <a:t>01</a:t>
            </a:r>
            <a:endParaRPr/>
          </a:p>
        </p:txBody>
      </p:sp>
      <p:sp>
        <p:nvSpPr>
          <p:cNvPr id="1346" name="Google Shape;1346;p47"/>
          <p:cNvSpPr/>
          <p:nvPr/>
        </p:nvSpPr>
        <p:spPr>
          <a:xfrm>
            <a:off x="10602233" y="1480167"/>
            <a:ext cx="158800" cy="1588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47" name="Google Shape;1347;p47"/>
          <p:cNvSpPr/>
          <p:nvPr/>
        </p:nvSpPr>
        <p:spPr>
          <a:xfrm>
            <a:off x="9042500" y="5600467"/>
            <a:ext cx="192000" cy="192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48" name="Google Shape;1348;p47"/>
          <p:cNvSpPr/>
          <p:nvPr/>
        </p:nvSpPr>
        <p:spPr>
          <a:xfrm>
            <a:off x="10581633" y="3391433"/>
            <a:ext cx="200000" cy="200000"/>
          </a:xfrm>
          <a:prstGeom prst="ellipse">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49" name="Google Shape;1349;p47"/>
          <p:cNvSpPr/>
          <p:nvPr/>
        </p:nvSpPr>
        <p:spPr>
          <a:xfrm>
            <a:off x="3693067" y="2032933"/>
            <a:ext cx="192400" cy="1924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1350" name="Google Shape;1350;p47"/>
          <p:cNvSpPr/>
          <p:nvPr/>
        </p:nvSpPr>
        <p:spPr>
          <a:xfrm>
            <a:off x="9083100" y="5962900"/>
            <a:ext cx="110800" cy="1108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51" name="Google Shape;1351;p47"/>
          <p:cNvSpPr/>
          <p:nvPr/>
        </p:nvSpPr>
        <p:spPr>
          <a:xfrm>
            <a:off x="7277133" y="3461567"/>
            <a:ext cx="192400" cy="192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352" name="Google Shape;1352;p47"/>
          <p:cNvSpPr/>
          <p:nvPr/>
        </p:nvSpPr>
        <p:spPr>
          <a:xfrm>
            <a:off x="3733667" y="2376767"/>
            <a:ext cx="111200" cy="1112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1353" name="Google Shape;1353;p47"/>
          <p:cNvSpPr/>
          <p:nvPr/>
        </p:nvSpPr>
        <p:spPr>
          <a:xfrm>
            <a:off x="10585367" y="1118033"/>
            <a:ext cx="192400" cy="1924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54" name="Google Shape;1354;p47"/>
          <p:cNvSpPr/>
          <p:nvPr/>
        </p:nvSpPr>
        <p:spPr>
          <a:xfrm>
            <a:off x="5959205" y="1686200"/>
            <a:ext cx="136800" cy="1368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55" name="Google Shape;1355;p47"/>
          <p:cNvSpPr/>
          <p:nvPr/>
        </p:nvSpPr>
        <p:spPr>
          <a:xfrm flipH="1">
            <a:off x="10359033" y="5309884"/>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56" name="Google Shape;1356;p47"/>
          <p:cNvSpPr/>
          <p:nvPr/>
        </p:nvSpPr>
        <p:spPr>
          <a:xfrm flipH="1">
            <a:off x="10280033" y="5562051"/>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357" name="Google Shape;1357;p47"/>
          <p:cNvCxnSpPr/>
          <p:nvPr/>
        </p:nvCxnSpPr>
        <p:spPr>
          <a:xfrm rot="10800000">
            <a:off x="10976633" y="4525500"/>
            <a:ext cx="0" cy="584000"/>
          </a:xfrm>
          <a:prstGeom prst="straightConnector1">
            <a:avLst/>
          </a:prstGeom>
          <a:noFill/>
          <a:ln w="9525" cap="flat" cmpd="sng">
            <a:solidFill>
              <a:schemeClr val="accent3"/>
            </a:solidFill>
            <a:prstDash val="dot"/>
            <a:round/>
            <a:headEnd type="none" w="med" len="med"/>
            <a:tailEnd type="none" w="med" len="med"/>
          </a:ln>
        </p:spPr>
      </p:cxnSp>
      <p:sp>
        <p:nvSpPr>
          <p:cNvPr id="1358" name="Google Shape;1358;p47"/>
          <p:cNvSpPr/>
          <p:nvPr/>
        </p:nvSpPr>
        <p:spPr>
          <a:xfrm>
            <a:off x="4547067" y="959233"/>
            <a:ext cx="114800" cy="114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359" name="Google Shape;1359;p47"/>
          <p:cNvCxnSpPr/>
          <p:nvPr/>
        </p:nvCxnSpPr>
        <p:spPr>
          <a:xfrm rot="10800000">
            <a:off x="7373400" y="1823000"/>
            <a:ext cx="0" cy="1446000"/>
          </a:xfrm>
          <a:prstGeom prst="straightConnector1">
            <a:avLst/>
          </a:prstGeom>
          <a:noFill/>
          <a:ln w="9525" cap="flat" cmpd="sng">
            <a:solidFill>
              <a:schemeClr val="accent3"/>
            </a:solidFill>
            <a:prstDash val="dot"/>
            <a:round/>
            <a:headEnd type="none" w="med" len="med"/>
            <a:tailEnd type="none" w="med" len="med"/>
          </a:ln>
        </p:spPr>
      </p:cxnSp>
      <p:sp>
        <p:nvSpPr>
          <p:cNvPr id="1360" name="Google Shape;1360;p47"/>
          <p:cNvSpPr/>
          <p:nvPr/>
        </p:nvSpPr>
        <p:spPr>
          <a:xfrm>
            <a:off x="7328467" y="3821600"/>
            <a:ext cx="89600" cy="90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361" name="Google Shape;1361;p47"/>
          <p:cNvCxnSpPr/>
          <p:nvPr/>
        </p:nvCxnSpPr>
        <p:spPr>
          <a:xfrm rot="10800000">
            <a:off x="9138500" y="4173267"/>
            <a:ext cx="0" cy="1220400"/>
          </a:xfrm>
          <a:prstGeom prst="straightConnector1">
            <a:avLst/>
          </a:prstGeom>
          <a:noFill/>
          <a:ln w="9525" cap="flat" cmpd="sng">
            <a:solidFill>
              <a:schemeClr val="accent3"/>
            </a:solidFill>
            <a:prstDash val="dot"/>
            <a:round/>
            <a:headEnd type="none" w="med" len="med"/>
            <a:tailEnd type="none" w="med" len="med"/>
          </a:ln>
        </p:spPr>
      </p:cxnSp>
      <p:sp>
        <p:nvSpPr>
          <p:cNvPr id="1362" name="Google Shape;1362;p47"/>
          <p:cNvSpPr/>
          <p:nvPr/>
        </p:nvSpPr>
        <p:spPr>
          <a:xfrm>
            <a:off x="9580967" y="2171467"/>
            <a:ext cx="192000" cy="192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363" name="Google Shape;1363;p47"/>
          <p:cNvSpPr/>
          <p:nvPr/>
        </p:nvSpPr>
        <p:spPr>
          <a:xfrm>
            <a:off x="9621567" y="2418467"/>
            <a:ext cx="110800" cy="110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364" name="Google Shape;1364;p47"/>
          <p:cNvCxnSpPr/>
          <p:nvPr/>
        </p:nvCxnSpPr>
        <p:spPr>
          <a:xfrm rot="10800000">
            <a:off x="9676967" y="821433"/>
            <a:ext cx="0" cy="1220400"/>
          </a:xfrm>
          <a:prstGeom prst="straightConnector1">
            <a:avLst/>
          </a:prstGeom>
          <a:noFill/>
          <a:ln w="9525" cap="flat" cmpd="sng">
            <a:solidFill>
              <a:schemeClr val="accent3"/>
            </a:solidFill>
            <a:prstDash val="dot"/>
            <a:round/>
            <a:headEnd type="none" w="med" len="med"/>
            <a:tailEnd type="none" w="med" len="med"/>
          </a:ln>
        </p:spPr>
      </p:cxnSp>
      <p:sp>
        <p:nvSpPr>
          <p:cNvPr id="1365" name="Google Shape;1365;p47"/>
          <p:cNvSpPr/>
          <p:nvPr/>
        </p:nvSpPr>
        <p:spPr>
          <a:xfrm flipH="1">
            <a:off x="4884233" y="5613251"/>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66" name="Google Shape;1366;p47"/>
          <p:cNvSpPr/>
          <p:nvPr/>
        </p:nvSpPr>
        <p:spPr>
          <a:xfrm flipH="1">
            <a:off x="8094200" y="814533"/>
            <a:ext cx="268800" cy="268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46"/>
          <p:cNvSpPr txBox="1">
            <a:spLocks noGrp="1"/>
          </p:cNvSpPr>
          <p:nvPr>
            <p:ph type="title"/>
          </p:nvPr>
        </p:nvSpPr>
        <p:spPr>
          <a:xfrm>
            <a:off x="1141323" y="158610"/>
            <a:ext cx="10393416" cy="2968700"/>
          </a:xfrm>
          <a:prstGeom prst="rect">
            <a:avLst/>
          </a:prstGeom>
        </p:spPr>
        <p:txBody>
          <a:bodyPr spcFirstLastPara="1" wrap="square" lIns="121900" tIns="121900" rIns="121900" bIns="121900" anchor="b" anchorCtr="0">
            <a:noAutofit/>
          </a:bodyPr>
          <a:lstStyle/>
          <a:p>
            <a:r>
              <a:rPr lang="ro-RO" sz="7200"/>
              <a:t>Funcționarea sistemului</a:t>
            </a:r>
            <a:r>
              <a:rPr lang="en" sz="7200">
                <a:solidFill>
                  <a:schemeClr val="lt1"/>
                </a:solidFill>
              </a:rPr>
              <a:t>!</a:t>
            </a:r>
            <a:endParaRPr sz="7200">
              <a:solidFill>
                <a:schemeClr val="lt1"/>
              </a:solidFill>
            </a:endParaRPr>
          </a:p>
        </p:txBody>
      </p:sp>
      <p:sp>
        <p:nvSpPr>
          <p:cNvPr id="1312" name="Google Shape;1312;p46"/>
          <p:cNvSpPr txBox="1">
            <a:spLocks noGrp="1"/>
          </p:cNvSpPr>
          <p:nvPr>
            <p:ph type="subTitle" idx="1"/>
          </p:nvPr>
        </p:nvSpPr>
        <p:spPr>
          <a:xfrm>
            <a:off x="824584" y="3730691"/>
            <a:ext cx="10393416" cy="1664008"/>
          </a:xfrm>
          <a:prstGeom prst="rect">
            <a:avLst/>
          </a:prstGeom>
        </p:spPr>
        <p:txBody>
          <a:bodyPr spcFirstLastPara="1" wrap="square" lIns="121900" tIns="121900" rIns="121900" bIns="121900" anchor="t" anchorCtr="0">
            <a:noAutofit/>
          </a:bodyPr>
          <a:lstStyle/>
          <a:p>
            <a:pPr marL="0" indent="0">
              <a:buSzPts val="1100"/>
            </a:pPr>
            <a:r>
              <a:rPr lang="ro-RO" sz="2400"/>
              <a:t>Sistemul implementează o verificare a identității de tipul “multiple point authentification”.</a:t>
            </a:r>
          </a:p>
        </p:txBody>
      </p:sp>
      <p:sp>
        <p:nvSpPr>
          <p:cNvPr id="1313" name="Google Shape;1313;p46"/>
          <p:cNvSpPr/>
          <p:nvPr/>
        </p:nvSpPr>
        <p:spPr>
          <a:xfrm flipH="1">
            <a:off x="1166400" y="1377300"/>
            <a:ext cx="158800" cy="1588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14" name="Google Shape;1314;p46"/>
          <p:cNvSpPr/>
          <p:nvPr/>
        </p:nvSpPr>
        <p:spPr>
          <a:xfrm flipH="1">
            <a:off x="2692933" y="5497600"/>
            <a:ext cx="192000" cy="192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15" name="Google Shape;1315;p46"/>
          <p:cNvSpPr/>
          <p:nvPr/>
        </p:nvSpPr>
        <p:spPr>
          <a:xfrm flipH="1">
            <a:off x="1145800" y="3288567"/>
            <a:ext cx="200000" cy="200000"/>
          </a:xfrm>
          <a:prstGeom prst="ellipse">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16" name="Google Shape;1316;p46"/>
          <p:cNvSpPr/>
          <p:nvPr/>
        </p:nvSpPr>
        <p:spPr>
          <a:xfrm flipH="1">
            <a:off x="9233533" y="2311167"/>
            <a:ext cx="192400" cy="1924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17" name="Google Shape;1317;p46"/>
          <p:cNvSpPr/>
          <p:nvPr/>
        </p:nvSpPr>
        <p:spPr>
          <a:xfrm flipH="1">
            <a:off x="2733533" y="5860033"/>
            <a:ext cx="110800" cy="1108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18" name="Google Shape;1318;p46"/>
          <p:cNvSpPr/>
          <p:nvPr/>
        </p:nvSpPr>
        <p:spPr>
          <a:xfrm flipH="1">
            <a:off x="9662300" y="5510400"/>
            <a:ext cx="192400" cy="192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319" name="Google Shape;1319;p46"/>
          <p:cNvSpPr/>
          <p:nvPr/>
        </p:nvSpPr>
        <p:spPr>
          <a:xfrm flipH="1">
            <a:off x="9274133" y="2655000"/>
            <a:ext cx="111200" cy="1112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20" name="Google Shape;1320;p46"/>
          <p:cNvSpPr/>
          <p:nvPr/>
        </p:nvSpPr>
        <p:spPr>
          <a:xfrm flipH="1">
            <a:off x="10039367" y="1666667"/>
            <a:ext cx="192400" cy="192400"/>
          </a:xfrm>
          <a:prstGeom prst="ellipse">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21" name="Google Shape;1321;p46"/>
          <p:cNvSpPr/>
          <p:nvPr/>
        </p:nvSpPr>
        <p:spPr>
          <a:xfrm flipH="1">
            <a:off x="1149667" y="1015167"/>
            <a:ext cx="192400" cy="1924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322" name="Google Shape;1322;p46"/>
          <p:cNvSpPr/>
          <p:nvPr/>
        </p:nvSpPr>
        <p:spPr>
          <a:xfrm flipH="1">
            <a:off x="5411828" y="1043000"/>
            <a:ext cx="136800" cy="1368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23" name="Google Shape;1323;p46"/>
          <p:cNvSpPr/>
          <p:nvPr/>
        </p:nvSpPr>
        <p:spPr>
          <a:xfrm>
            <a:off x="11107200" y="2879517"/>
            <a:ext cx="110800" cy="110800"/>
          </a:xfrm>
          <a:prstGeom prst="diamond">
            <a:avLst/>
          </a:prstGeom>
          <a:noFill/>
          <a:ln w="9525" cap="flat" cmpd="sng">
            <a:solidFill>
              <a:srgbClr val="6FF0E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24" name="Google Shape;1324;p46"/>
          <p:cNvSpPr/>
          <p:nvPr/>
        </p:nvSpPr>
        <p:spPr>
          <a:xfrm>
            <a:off x="1457600" y="5207017"/>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25" name="Google Shape;1325;p46"/>
          <p:cNvSpPr/>
          <p:nvPr/>
        </p:nvSpPr>
        <p:spPr>
          <a:xfrm>
            <a:off x="1378600" y="5459184"/>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26" name="Google Shape;1326;p46"/>
          <p:cNvSpPr/>
          <p:nvPr/>
        </p:nvSpPr>
        <p:spPr>
          <a:xfrm flipH="1">
            <a:off x="7265567" y="856367"/>
            <a:ext cx="114800" cy="114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327" name="Google Shape;1327;p46"/>
          <p:cNvCxnSpPr/>
          <p:nvPr/>
        </p:nvCxnSpPr>
        <p:spPr>
          <a:xfrm rot="10800000">
            <a:off x="9758433" y="3871833"/>
            <a:ext cx="0" cy="1446000"/>
          </a:xfrm>
          <a:prstGeom prst="straightConnector1">
            <a:avLst/>
          </a:prstGeom>
          <a:noFill/>
          <a:ln w="9525" cap="flat" cmpd="sng">
            <a:solidFill>
              <a:schemeClr val="accent3"/>
            </a:solidFill>
            <a:prstDash val="dot"/>
            <a:round/>
            <a:headEnd type="none" w="med" len="med"/>
            <a:tailEnd type="none" w="med" len="med"/>
          </a:ln>
        </p:spPr>
      </p:cxnSp>
      <p:sp>
        <p:nvSpPr>
          <p:cNvPr id="1328" name="Google Shape;1328;p46"/>
          <p:cNvSpPr/>
          <p:nvPr/>
        </p:nvSpPr>
        <p:spPr>
          <a:xfrm flipH="1">
            <a:off x="9713767" y="5870433"/>
            <a:ext cx="89600" cy="90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329" name="Google Shape;1329;p46"/>
          <p:cNvCxnSpPr/>
          <p:nvPr/>
        </p:nvCxnSpPr>
        <p:spPr>
          <a:xfrm rot="10800000">
            <a:off x="2788933" y="4070400"/>
            <a:ext cx="0" cy="1220400"/>
          </a:xfrm>
          <a:prstGeom prst="straightConnector1">
            <a:avLst/>
          </a:prstGeom>
          <a:noFill/>
          <a:ln w="9525" cap="flat" cmpd="sng">
            <a:solidFill>
              <a:schemeClr val="accent3"/>
            </a:solidFill>
            <a:prstDash val="dot"/>
            <a:round/>
            <a:headEnd type="none" w="med" len="med"/>
            <a:tailEnd type="none" w="med" len="med"/>
          </a:ln>
        </p:spPr>
      </p:cxnSp>
      <p:sp>
        <p:nvSpPr>
          <p:cNvPr id="1330" name="Google Shape;1330;p46"/>
          <p:cNvSpPr/>
          <p:nvPr/>
        </p:nvSpPr>
        <p:spPr>
          <a:xfrm flipH="1">
            <a:off x="2154467" y="2068600"/>
            <a:ext cx="192000" cy="192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331" name="Google Shape;1331;p46"/>
          <p:cNvSpPr/>
          <p:nvPr/>
        </p:nvSpPr>
        <p:spPr>
          <a:xfrm flipH="1">
            <a:off x="2195067" y="2315600"/>
            <a:ext cx="110800" cy="110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332" name="Google Shape;1332;p46"/>
          <p:cNvCxnSpPr/>
          <p:nvPr/>
        </p:nvCxnSpPr>
        <p:spPr>
          <a:xfrm rot="10800000">
            <a:off x="2250467" y="718567"/>
            <a:ext cx="0" cy="1220400"/>
          </a:xfrm>
          <a:prstGeom prst="straightConnector1">
            <a:avLst/>
          </a:prstGeom>
          <a:noFill/>
          <a:ln w="9525" cap="flat" cmpd="sng">
            <a:solidFill>
              <a:schemeClr val="accent3"/>
            </a:solidFill>
            <a:prstDash val="dot"/>
            <a:round/>
            <a:headEnd type="none" w="med" len="med"/>
            <a:tailEnd type="none" w="med" len="med"/>
          </a:ln>
        </p:spPr>
      </p:cxnSp>
      <p:sp>
        <p:nvSpPr>
          <p:cNvPr id="1333" name="Google Shape;1333;p46"/>
          <p:cNvSpPr/>
          <p:nvPr/>
        </p:nvSpPr>
        <p:spPr>
          <a:xfrm flipH="1">
            <a:off x="10758908" y="1220903"/>
            <a:ext cx="107600" cy="1076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1334" name="Google Shape;1334;p46"/>
          <p:cNvSpPr/>
          <p:nvPr/>
        </p:nvSpPr>
        <p:spPr>
          <a:xfrm flipH="1">
            <a:off x="10747533" y="978300"/>
            <a:ext cx="130400" cy="1304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1335" name="Google Shape;1335;p46"/>
          <p:cNvSpPr/>
          <p:nvPr/>
        </p:nvSpPr>
        <p:spPr>
          <a:xfrm>
            <a:off x="6932400" y="5510384"/>
            <a:ext cx="110800" cy="110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36" name="Google Shape;1336;p46"/>
          <p:cNvSpPr/>
          <p:nvPr/>
        </p:nvSpPr>
        <p:spPr>
          <a:xfrm>
            <a:off x="6823167" y="5762551"/>
            <a:ext cx="329200" cy="3292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37" name="Google Shape;1337;p46"/>
          <p:cNvSpPr/>
          <p:nvPr/>
        </p:nvSpPr>
        <p:spPr>
          <a:xfrm>
            <a:off x="3564433" y="711667"/>
            <a:ext cx="268800" cy="268800"/>
          </a:xfrm>
          <a:prstGeom prst="diamond">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 name="Google Shape;1311;p46">
            <a:extLst>
              <a:ext uri="{FF2B5EF4-FFF2-40B4-BE49-F238E27FC236}">
                <a16:creationId xmlns:a16="http://schemas.microsoft.com/office/drawing/2014/main" id="{16F49406-615C-4EDC-9900-573A88689F94}"/>
              </a:ext>
            </a:extLst>
          </p:cNvPr>
          <p:cNvSpPr txBox="1">
            <a:spLocks/>
          </p:cNvSpPr>
          <p:nvPr/>
        </p:nvSpPr>
        <p:spPr>
          <a:xfrm>
            <a:off x="1149667" y="150705"/>
            <a:ext cx="10393416" cy="29687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boto Mono Medium"/>
              <a:buNone/>
              <a:defRPr sz="9600" b="0" i="0" u="none" strike="noStrike" cap="none">
                <a:solidFill>
                  <a:schemeClr val="dk1"/>
                </a:solidFill>
                <a:latin typeface="Roboto Mono Medium"/>
                <a:ea typeface="Roboto Mono Medium"/>
                <a:cs typeface="Roboto Mono Medium"/>
                <a:sym typeface="Roboto Mono Medium"/>
              </a:defRPr>
            </a:lvl1pPr>
            <a:lvl2pPr marR="0" lvl="1"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5600" b="0" i="0" u="none" strike="noStrike" cap="none">
                <a:solidFill>
                  <a:schemeClr val="dk1"/>
                </a:solidFill>
                <a:latin typeface="Arial"/>
                <a:ea typeface="Arial"/>
                <a:cs typeface="Arial"/>
                <a:sym typeface="Arial"/>
              </a:defRPr>
            </a:lvl9pPr>
          </a:lstStyle>
          <a:p>
            <a:r>
              <a:rPr lang="ro-RO" sz="7200" kern="0"/>
              <a:t>Funcționarea sistemului</a:t>
            </a:r>
            <a:r>
              <a:rPr lang="ro-RO" sz="7200" kern="0">
                <a:solidFill>
                  <a:schemeClr val="lt1"/>
                </a:solidFill>
              </a:rPr>
              <a:t>!</a:t>
            </a:r>
          </a:p>
        </p:txBody>
      </p:sp>
      <p:sp>
        <p:nvSpPr>
          <p:cNvPr id="34" name="Google Shape;1342;p47">
            <a:extLst>
              <a:ext uri="{FF2B5EF4-FFF2-40B4-BE49-F238E27FC236}">
                <a16:creationId xmlns:a16="http://schemas.microsoft.com/office/drawing/2014/main" id="{427DC3EE-21EF-48E8-A2D9-20F28CEFE29D}"/>
              </a:ext>
            </a:extLst>
          </p:cNvPr>
          <p:cNvSpPr/>
          <p:nvPr/>
        </p:nvSpPr>
        <p:spPr>
          <a:xfrm>
            <a:off x="1149667" y="2095200"/>
            <a:ext cx="1342000" cy="1342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35" name="Google Shape;1345;p47">
            <a:extLst>
              <a:ext uri="{FF2B5EF4-FFF2-40B4-BE49-F238E27FC236}">
                <a16:creationId xmlns:a16="http://schemas.microsoft.com/office/drawing/2014/main" id="{522D2165-A654-4999-9D73-2556AD490CEB}"/>
              </a:ext>
            </a:extLst>
          </p:cNvPr>
          <p:cNvSpPr txBox="1">
            <a:spLocks/>
          </p:cNvSpPr>
          <p:nvPr/>
        </p:nvSpPr>
        <p:spPr>
          <a:xfrm>
            <a:off x="1234837" y="2256038"/>
            <a:ext cx="1415200" cy="959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6400" kern="0">
                <a:latin typeface="Roboto Mono" panose="00000009000000000000" pitchFamily="49" charset="0"/>
                <a:ea typeface="Roboto Mono" panose="00000009000000000000" pitchFamily="49" charset="0"/>
              </a:rPr>
              <a:t>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2DED63-DF3F-4BD7-A443-16A1BF1DC8DE}"/>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550342" y="541214"/>
            <a:ext cx="9091317" cy="6001125"/>
          </a:xfrm>
          <a:prstGeom prst="rect">
            <a:avLst/>
          </a:prstGeom>
          <a:noFill/>
          <a:ln>
            <a:noFill/>
          </a:ln>
        </p:spPr>
      </p:pic>
    </p:spTree>
    <p:extLst>
      <p:ext uri="{BB962C8B-B14F-4D97-AF65-F5344CB8AC3E}">
        <p14:creationId xmlns:p14="http://schemas.microsoft.com/office/powerpoint/2010/main" val="385324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6045D0-FAA7-46D7-89BF-483409BB7A0E}"/>
              </a:ext>
            </a:extLst>
          </p:cNvPr>
          <p:cNvSpPr>
            <a:spLocks noGrp="1"/>
          </p:cNvSpPr>
          <p:nvPr>
            <p:ph type="subTitle" idx="1"/>
          </p:nvPr>
        </p:nvSpPr>
        <p:spPr>
          <a:xfrm>
            <a:off x="812800" y="2043289"/>
            <a:ext cx="10160000" cy="3014134"/>
          </a:xfrm>
        </p:spPr>
        <p:txBody>
          <a:bodyPr/>
          <a:lstStyle/>
          <a:p>
            <a:pPr marL="0" indent="0" algn="l">
              <a:lnSpc>
                <a:spcPct val="150000"/>
              </a:lnSpc>
              <a:spcAft>
                <a:spcPts val="600"/>
              </a:spcAft>
            </a:pPr>
            <a:r>
              <a:rPr lang="en-US" sz="1800"/>
              <a:t>	</a:t>
            </a:r>
            <a:r>
              <a:rPr lang="ro-RO" sz="1800"/>
              <a:t>Odată alimentat sistemul trece in modul de verificare a tastaturii și a modulului rfid, dacă nici o operație nu detectează credențiale valide sistemul va parcurge iar ciclul de verificare. Dacă credențialele sunt valide (cardID, pin) sistemul va verifica starea modulului de cameră și wifi. În cazul în care nu se poate realiza conexiunea WLAN a modulului wifi sistemul va debloca ușa ca masură preventivă în cazul în care există o problemă cu rețeaua, în caz contrar pentru un timp stabilit imaginile realizate de camera vor fi prelucrate folosind serverul web și în funcție de rezulatul comparației ușa se va deschide pentru un interval de timp sau se reia tot ciclul de funcționare.</a:t>
            </a:r>
          </a:p>
        </p:txBody>
      </p:sp>
    </p:spTree>
    <p:extLst>
      <p:ext uri="{BB962C8B-B14F-4D97-AF65-F5344CB8AC3E}">
        <p14:creationId xmlns:p14="http://schemas.microsoft.com/office/powerpoint/2010/main" val="319571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A4CF5-902F-4333-BAE4-0A26B2F34F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1781" y="556515"/>
            <a:ext cx="9993428" cy="5871568"/>
          </a:xfrm>
          <a:prstGeom prst="rect">
            <a:avLst/>
          </a:prstGeom>
          <a:noFill/>
          <a:ln>
            <a:noFill/>
          </a:ln>
        </p:spPr>
      </p:pic>
    </p:spTree>
    <p:extLst>
      <p:ext uri="{BB962C8B-B14F-4D97-AF65-F5344CB8AC3E}">
        <p14:creationId xmlns:p14="http://schemas.microsoft.com/office/powerpoint/2010/main" val="261698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52"/>
          <p:cNvSpPr txBox="1">
            <a:spLocks noGrp="1"/>
          </p:cNvSpPr>
          <p:nvPr>
            <p:ph type="title"/>
          </p:nvPr>
        </p:nvSpPr>
        <p:spPr>
          <a:xfrm>
            <a:off x="960000" y="720000"/>
            <a:ext cx="10272000" cy="636800"/>
          </a:xfrm>
          <a:prstGeom prst="rect">
            <a:avLst/>
          </a:prstGeom>
        </p:spPr>
        <p:txBody>
          <a:bodyPr spcFirstLastPara="1" wrap="square" lIns="121900" tIns="121900" rIns="121900" bIns="121900" anchor="t" anchorCtr="0">
            <a:noAutofit/>
          </a:bodyPr>
          <a:lstStyle/>
          <a:p>
            <a:r>
              <a:rPr lang="ro-RO"/>
              <a:t>Interconectarea </a:t>
            </a:r>
            <a:r>
              <a:rPr lang="ro-RO">
                <a:solidFill>
                  <a:schemeClr val="lt1"/>
                </a:solidFill>
              </a:rPr>
              <a:t>componentelor</a:t>
            </a:r>
          </a:p>
        </p:txBody>
      </p:sp>
      <p:sp>
        <p:nvSpPr>
          <p:cNvPr id="1433" name="Google Shape;1433;p52"/>
          <p:cNvSpPr txBox="1">
            <a:spLocks noGrp="1"/>
          </p:cNvSpPr>
          <p:nvPr>
            <p:ph type="subTitle" idx="1"/>
          </p:nvPr>
        </p:nvSpPr>
        <p:spPr>
          <a:xfrm>
            <a:off x="1330633" y="3443546"/>
            <a:ext cx="4458811" cy="3077629"/>
          </a:xfrm>
          <a:prstGeom prst="rect">
            <a:avLst/>
          </a:prstGeom>
        </p:spPr>
        <p:txBody>
          <a:bodyPr spcFirstLastPara="1" wrap="square" lIns="121900" tIns="121900" rIns="121900" bIns="121900" anchor="t" anchorCtr="0">
            <a:noAutofit/>
          </a:bodyPr>
          <a:lstStyle/>
          <a:p>
            <a:pPr marL="457189" indent="-457189" algn="l">
              <a:lnSpc>
                <a:spcPct val="115000"/>
              </a:lnSpc>
              <a:buFont typeface="Symbol" panose="05050102010706020507" pitchFamily="18" charset="2"/>
              <a:buChar char=""/>
            </a:pPr>
            <a:r>
              <a:rPr lang="en-US" sz="1600">
                <a:latin typeface="Times New Roman" panose="02020603050405020304" pitchFamily="18" charset="0"/>
                <a:ea typeface="Calibri" panose="020F0502020204030204" pitchFamily="34" charset="0"/>
                <a:cs typeface="Times New Roman" panose="02020603050405020304" pitchFamily="18" charset="0"/>
              </a:rPr>
              <a:t>Pinul IO2 al camerei transmite “1” când camera este în init mode sau când a realizat o recunoaștere facial către pinul analogic de pe Arduino.</a:t>
            </a:r>
            <a:endParaRPr lang="ro-RO" sz="1600">
              <a:latin typeface="Calibri" panose="020F0502020204030204" pitchFamily="34" charset="0"/>
              <a:ea typeface="Calibri" panose="020F0502020204030204" pitchFamily="34" charset="0"/>
              <a:cs typeface="Times New Roman" panose="02020603050405020304" pitchFamily="18" charset="0"/>
            </a:endParaRPr>
          </a:p>
          <a:p>
            <a:pPr marL="457189" indent="-457189" algn="l">
              <a:lnSpc>
                <a:spcPct val="115000"/>
              </a:lnSpc>
              <a:buFont typeface="Symbol" panose="05050102010706020507" pitchFamily="18" charset="2"/>
              <a:buChar char=""/>
            </a:pPr>
            <a:r>
              <a:rPr lang="en-US" sz="1600">
                <a:latin typeface="Times New Roman" panose="02020603050405020304" pitchFamily="18" charset="0"/>
                <a:ea typeface="Calibri" panose="020F0502020204030204" pitchFamily="34" charset="0"/>
                <a:cs typeface="Times New Roman" panose="02020603050405020304" pitchFamily="18" charset="0"/>
              </a:rPr>
              <a:t>Pinul IO4 al camerei porneste LED-ul  incorporat când  primește “1”.</a:t>
            </a:r>
          </a:p>
          <a:p>
            <a:pPr marL="457189" indent="-457189" algn="l">
              <a:lnSpc>
                <a:spcPct val="115000"/>
              </a:lnSpc>
              <a:buFont typeface="Symbol" panose="05050102010706020507" pitchFamily="18" charset="2"/>
              <a:buChar char=""/>
            </a:pPr>
            <a:r>
              <a:rPr lang="en-US" sz="1600">
                <a:latin typeface="Times New Roman" panose="02020603050405020304" pitchFamily="18" charset="0"/>
                <a:ea typeface="Calibri" panose="020F0502020204030204" pitchFamily="34" charset="0"/>
                <a:cs typeface="Times New Roman" panose="02020603050405020304" pitchFamily="18" charset="0"/>
              </a:rPr>
              <a:t>Pinul A3 al plăcii Arduino citește analog voltajul de la fotorezistor, acesta fiind folosit ca senzor de lumină.</a:t>
            </a:r>
            <a:endParaRPr lang="ro-RO" sz="1600">
              <a:latin typeface="Calibri" panose="020F0502020204030204" pitchFamily="34" charset="0"/>
              <a:ea typeface="Calibri" panose="020F0502020204030204" pitchFamily="34" charset="0"/>
              <a:cs typeface="Times New Roman" panose="02020603050405020304" pitchFamily="18" charset="0"/>
            </a:endParaRPr>
          </a:p>
          <a:p>
            <a:pPr marL="0" indent="0"/>
            <a:endParaRPr sz="1400"/>
          </a:p>
        </p:txBody>
      </p:sp>
      <p:sp>
        <p:nvSpPr>
          <p:cNvPr id="1434" name="Google Shape;1434;p52"/>
          <p:cNvSpPr txBox="1">
            <a:spLocks noGrp="1"/>
          </p:cNvSpPr>
          <p:nvPr>
            <p:ph type="subTitle" idx="2"/>
          </p:nvPr>
        </p:nvSpPr>
        <p:spPr>
          <a:xfrm>
            <a:off x="6374152" y="3441558"/>
            <a:ext cx="5245877" cy="2551228"/>
          </a:xfrm>
          <a:prstGeom prst="rect">
            <a:avLst/>
          </a:prstGeom>
        </p:spPr>
        <p:txBody>
          <a:bodyPr spcFirstLastPara="1" wrap="square" lIns="121900" tIns="121900" rIns="121900" bIns="121900" anchor="t" anchorCtr="0">
            <a:noAutofit/>
          </a:bodyPr>
          <a:lstStyle/>
          <a:p>
            <a:pPr algn="l"/>
            <a:r>
              <a:rPr lang="en-US" sz="1600">
                <a:latin typeface="Times New Roman" panose="02020603050405020304" pitchFamily="18" charset="0"/>
                <a:ea typeface="Calibri" panose="020F0502020204030204" pitchFamily="34" charset="0"/>
                <a:cs typeface="Times New Roman" panose="02020603050405020304" pitchFamily="18" charset="0"/>
              </a:rPr>
              <a:t>Dacă s-au indeplinit condițiile de deblocare Arduino trimite pe</a:t>
            </a:r>
          </a:p>
          <a:p>
            <a:pPr algn="l"/>
            <a:r>
              <a:rPr lang="en-US" sz="1600">
                <a:latin typeface="Times New Roman" panose="02020603050405020304" pitchFamily="18" charset="0"/>
                <a:ea typeface="Calibri" panose="020F0502020204030204" pitchFamily="34" charset="0"/>
                <a:cs typeface="Times New Roman" panose="02020603050405020304" pitchFamily="18" charset="0"/>
              </a:rPr>
              <a:t>pinul A2 “1” logic acționând astfel releul 5VDC care </a:t>
            </a:r>
          </a:p>
          <a:p>
            <a:pPr algn="l"/>
            <a:r>
              <a:rPr lang="en-US" sz="1600">
                <a:latin typeface="Times New Roman" panose="02020603050405020304" pitchFamily="18" charset="0"/>
                <a:ea typeface="Calibri" panose="020F0502020204030204" pitchFamily="34" charset="0"/>
                <a:cs typeface="Times New Roman" panose="02020603050405020304" pitchFamily="18" charset="0"/>
              </a:rPr>
              <a:t>funcționează ca un comutator și inchide circuitul, alimentând </a:t>
            </a:r>
          </a:p>
          <a:p>
            <a:pPr algn="l"/>
            <a:r>
              <a:rPr lang="en-US" sz="1600">
                <a:latin typeface="Times New Roman" panose="02020603050405020304" pitchFamily="18" charset="0"/>
                <a:ea typeface="Calibri" panose="020F0502020204030204" pitchFamily="34" charset="0"/>
                <a:cs typeface="Times New Roman" panose="02020603050405020304" pitchFamily="18" charset="0"/>
              </a:rPr>
              <a:t>actuatorul zăvorului ușii, rezultând în deblocarea acesteia, </a:t>
            </a:r>
          </a:p>
          <a:p>
            <a:pPr algn="l"/>
            <a:r>
              <a:rPr lang="en-US" sz="1600">
                <a:latin typeface="Times New Roman" panose="02020603050405020304" pitchFamily="18" charset="0"/>
                <a:ea typeface="Calibri" panose="020F0502020204030204" pitchFamily="34" charset="0"/>
                <a:cs typeface="Times New Roman" panose="02020603050405020304" pitchFamily="18" charset="0"/>
              </a:rPr>
              <a:t>aprinderea unui LED și activarea unui buzzer ce emite un </a:t>
            </a:r>
          </a:p>
          <a:p>
            <a:pPr algn="l"/>
            <a:r>
              <a:rPr lang="en-US" sz="1600">
                <a:latin typeface="Times New Roman" panose="02020603050405020304" pitchFamily="18" charset="0"/>
                <a:ea typeface="Calibri" panose="020F0502020204030204" pitchFamily="34" charset="0"/>
                <a:cs typeface="Times New Roman" panose="02020603050405020304" pitchFamily="18" charset="0"/>
              </a:rPr>
              <a:t>semnal acustic.</a:t>
            </a:r>
            <a:endParaRPr lang="ro-RO" sz="1600">
              <a:latin typeface="Calibri" panose="020F0502020204030204" pitchFamily="34" charset="0"/>
              <a:ea typeface="Calibri" panose="020F0502020204030204" pitchFamily="34" charset="0"/>
              <a:cs typeface="Times New Roman" panose="02020603050405020304" pitchFamily="18" charset="0"/>
            </a:endParaRPr>
          </a:p>
          <a:p>
            <a:pPr marL="0" indent="0" algn="l">
              <a:buSzPts val="1100"/>
            </a:pPr>
            <a:endParaRPr sz="1333"/>
          </a:p>
        </p:txBody>
      </p:sp>
      <p:sp>
        <p:nvSpPr>
          <p:cNvPr id="1435" name="Google Shape;1435;p52"/>
          <p:cNvSpPr txBox="1">
            <a:spLocks noGrp="1"/>
          </p:cNvSpPr>
          <p:nvPr>
            <p:ph type="subTitle" idx="3"/>
          </p:nvPr>
        </p:nvSpPr>
        <p:spPr>
          <a:xfrm>
            <a:off x="1380370" y="2885464"/>
            <a:ext cx="4021233" cy="636800"/>
          </a:xfrm>
          <a:prstGeom prst="rect">
            <a:avLst/>
          </a:prstGeom>
        </p:spPr>
        <p:txBody>
          <a:bodyPr spcFirstLastPara="1" wrap="square" lIns="121900" tIns="121900" rIns="121900" bIns="121900" anchor="b" anchorCtr="0">
            <a:noAutofit/>
          </a:bodyPr>
          <a:lstStyle/>
          <a:p>
            <a:pPr marL="0" indent="0"/>
            <a:r>
              <a:rPr lang="ro-RO" sz="2400"/>
              <a:t>Modul Camera ESP32 Arduino</a:t>
            </a:r>
          </a:p>
        </p:txBody>
      </p:sp>
      <p:sp>
        <p:nvSpPr>
          <p:cNvPr id="1436" name="Google Shape;1436;p52"/>
          <p:cNvSpPr txBox="1">
            <a:spLocks noGrp="1"/>
          </p:cNvSpPr>
          <p:nvPr>
            <p:ph type="subTitle" idx="4"/>
          </p:nvPr>
        </p:nvSpPr>
        <p:spPr>
          <a:xfrm>
            <a:off x="6612625" y="2444596"/>
            <a:ext cx="4465047" cy="1014257"/>
          </a:xfrm>
          <a:prstGeom prst="rect">
            <a:avLst/>
          </a:prstGeom>
        </p:spPr>
        <p:txBody>
          <a:bodyPr spcFirstLastPara="1" wrap="square" lIns="121900" tIns="121900" rIns="121900" bIns="121900" anchor="b" anchorCtr="0">
            <a:noAutofit/>
          </a:bodyPr>
          <a:lstStyle/>
          <a:p>
            <a:pPr marL="0" indent="0"/>
            <a:r>
              <a:rPr lang="ro-RO" sz="2133"/>
              <a:t>Modulul de deblocare usa</a:t>
            </a:r>
            <a:endParaRPr lang="en-US" sz="2133"/>
          </a:p>
          <a:p>
            <a:pPr marL="0" indent="0"/>
            <a:r>
              <a:rPr lang="ro-RO" sz="2133"/>
              <a:t>Arduino</a:t>
            </a:r>
          </a:p>
        </p:txBody>
      </p:sp>
      <p:sp>
        <p:nvSpPr>
          <p:cNvPr id="1437" name="Google Shape;1437;p52"/>
          <p:cNvSpPr/>
          <p:nvPr/>
        </p:nvSpPr>
        <p:spPr>
          <a:xfrm flipH="1">
            <a:off x="1167033" y="4143133"/>
            <a:ext cx="192000" cy="192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438" name="Google Shape;1438;p52"/>
          <p:cNvSpPr/>
          <p:nvPr/>
        </p:nvSpPr>
        <p:spPr>
          <a:xfrm flipH="1">
            <a:off x="1501133" y="1428200"/>
            <a:ext cx="192400" cy="1924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39" name="Google Shape;1439;p52"/>
          <p:cNvSpPr/>
          <p:nvPr/>
        </p:nvSpPr>
        <p:spPr>
          <a:xfrm flipH="1">
            <a:off x="1207633" y="4505567"/>
            <a:ext cx="110800" cy="1108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1440" name="Google Shape;1440;p52"/>
          <p:cNvSpPr/>
          <p:nvPr/>
        </p:nvSpPr>
        <p:spPr>
          <a:xfrm flipH="1">
            <a:off x="10872679" y="2760167"/>
            <a:ext cx="192400" cy="1928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sp>
        <p:nvSpPr>
          <p:cNvPr id="1441" name="Google Shape;1441;p52"/>
          <p:cNvSpPr/>
          <p:nvPr/>
        </p:nvSpPr>
        <p:spPr>
          <a:xfrm flipH="1">
            <a:off x="1541733" y="1772033"/>
            <a:ext cx="111200" cy="111200"/>
          </a:xfrm>
          <a:prstGeom prst="ellipse">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2" name="Google Shape;1442;p52"/>
          <p:cNvSpPr/>
          <p:nvPr/>
        </p:nvSpPr>
        <p:spPr>
          <a:xfrm>
            <a:off x="10671567" y="5451817"/>
            <a:ext cx="110800" cy="110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3" name="Google Shape;1443;p52"/>
          <p:cNvSpPr/>
          <p:nvPr/>
        </p:nvSpPr>
        <p:spPr>
          <a:xfrm>
            <a:off x="10592567" y="5703984"/>
            <a:ext cx="268800" cy="268800"/>
          </a:xfrm>
          <a:prstGeom prst="diamond">
            <a:avLst/>
          </a:prstGeom>
          <a:noFill/>
          <a:ln w="9525" cap="flat" cmpd="sng">
            <a:solidFill>
              <a:srgbClr val="DB25E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444" name="Google Shape;1444;p52"/>
          <p:cNvCxnSpPr/>
          <p:nvPr/>
        </p:nvCxnSpPr>
        <p:spPr>
          <a:xfrm rot="10800000">
            <a:off x="9900129" y="1469533"/>
            <a:ext cx="0" cy="1446000"/>
          </a:xfrm>
          <a:prstGeom prst="straightConnector1">
            <a:avLst/>
          </a:prstGeom>
          <a:noFill/>
          <a:ln w="9525" cap="flat" cmpd="sng">
            <a:solidFill>
              <a:schemeClr val="accent3"/>
            </a:solidFill>
            <a:prstDash val="dot"/>
            <a:round/>
            <a:headEnd type="none" w="med" len="med"/>
            <a:tailEnd type="none" w="med" len="med"/>
          </a:ln>
        </p:spPr>
      </p:cxnSp>
      <p:sp>
        <p:nvSpPr>
          <p:cNvPr id="1445" name="Google Shape;1445;p52"/>
          <p:cNvSpPr/>
          <p:nvPr/>
        </p:nvSpPr>
        <p:spPr>
          <a:xfrm flipH="1">
            <a:off x="10909093" y="3120200"/>
            <a:ext cx="89600" cy="90000"/>
          </a:xfrm>
          <a:prstGeom prst="ellipse">
            <a:avLst/>
          </a:prstGeom>
          <a:solidFill>
            <a:schemeClr val="lt2"/>
          </a:solidFill>
          <a:ln>
            <a:noFill/>
          </a:ln>
        </p:spPr>
        <p:txBody>
          <a:bodyPr spcFirstLastPara="1" wrap="square" lIns="121900" tIns="121900" rIns="121900" bIns="121900" anchor="ctr" anchorCtr="0">
            <a:noAutofit/>
          </a:bodyPr>
          <a:lstStyle/>
          <a:p>
            <a:endParaRPr sz="2400"/>
          </a:p>
        </p:txBody>
      </p:sp>
      <p:cxnSp>
        <p:nvCxnSpPr>
          <p:cNvPr id="1446" name="Google Shape;1446;p52"/>
          <p:cNvCxnSpPr/>
          <p:nvPr/>
        </p:nvCxnSpPr>
        <p:spPr>
          <a:xfrm rot="10800000">
            <a:off x="1263033" y="2715933"/>
            <a:ext cx="0" cy="1220400"/>
          </a:xfrm>
          <a:prstGeom prst="straightConnector1">
            <a:avLst/>
          </a:prstGeom>
          <a:noFill/>
          <a:ln w="9525" cap="flat" cmpd="sng">
            <a:solidFill>
              <a:schemeClr val="accent3"/>
            </a:solidFill>
            <a:prstDash val="dot"/>
            <a:round/>
            <a:headEnd type="none" w="med" len="med"/>
            <a:tailEnd type="none" w="med" len="med"/>
          </a:ln>
        </p:spPr>
      </p:cxnSp>
      <p:sp>
        <p:nvSpPr>
          <p:cNvPr id="1447" name="Google Shape;1447;p52"/>
          <p:cNvSpPr/>
          <p:nvPr/>
        </p:nvSpPr>
        <p:spPr>
          <a:xfrm flipH="1">
            <a:off x="820517" y="5409900"/>
            <a:ext cx="192000" cy="192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448" name="Google Shape;1448;p52"/>
          <p:cNvSpPr/>
          <p:nvPr/>
        </p:nvSpPr>
        <p:spPr>
          <a:xfrm flipH="1">
            <a:off x="800920" y="5656900"/>
            <a:ext cx="110800" cy="110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cxnSp>
        <p:nvCxnSpPr>
          <p:cNvPr id="1449" name="Google Shape;1449;p52"/>
          <p:cNvCxnSpPr/>
          <p:nvPr/>
        </p:nvCxnSpPr>
        <p:spPr>
          <a:xfrm rot="10800000">
            <a:off x="1789533" y="4059867"/>
            <a:ext cx="0" cy="1220400"/>
          </a:xfrm>
          <a:prstGeom prst="straightConnector1">
            <a:avLst/>
          </a:prstGeom>
          <a:noFill/>
          <a:ln w="9525" cap="flat" cmpd="sng">
            <a:solidFill>
              <a:schemeClr val="accent3"/>
            </a:solidFill>
            <a:prstDash val="dot"/>
            <a:round/>
            <a:headEnd type="none" w="med" len="med"/>
            <a:tailEnd type="none" w="med" len="med"/>
          </a:ln>
        </p:spPr>
      </p:cxnSp>
      <p:grpSp>
        <p:nvGrpSpPr>
          <p:cNvPr id="1450" name="Google Shape;1450;p52"/>
          <p:cNvGrpSpPr/>
          <p:nvPr/>
        </p:nvGrpSpPr>
        <p:grpSpPr>
          <a:xfrm>
            <a:off x="8785341" y="1968517"/>
            <a:ext cx="423500" cy="398767"/>
            <a:chOff x="5404975" y="3439050"/>
            <a:chExt cx="317625" cy="299075"/>
          </a:xfrm>
        </p:grpSpPr>
        <p:sp>
          <p:nvSpPr>
            <p:cNvPr id="1451" name="Google Shape;1451;p52"/>
            <p:cNvSpPr/>
            <p:nvPr/>
          </p:nvSpPr>
          <p:spPr>
            <a:xfrm>
              <a:off x="5404975" y="3439050"/>
              <a:ext cx="317625" cy="299075"/>
            </a:xfrm>
            <a:custGeom>
              <a:avLst/>
              <a:gdLst/>
              <a:ahLst/>
              <a:cxnLst/>
              <a:rect l="l" t="t" r="r" b="b"/>
              <a:pathLst>
                <a:path w="12705" h="11963" extrusionOk="0">
                  <a:moveTo>
                    <a:pt x="11673" y="855"/>
                  </a:moveTo>
                  <a:cubicBezTo>
                    <a:pt x="11764" y="855"/>
                    <a:pt x="11855" y="941"/>
                    <a:pt x="11855" y="1054"/>
                  </a:cubicBezTo>
                  <a:lnTo>
                    <a:pt x="11855" y="7661"/>
                  </a:lnTo>
                  <a:lnTo>
                    <a:pt x="855" y="7661"/>
                  </a:lnTo>
                  <a:lnTo>
                    <a:pt x="855" y="1054"/>
                  </a:lnTo>
                  <a:cubicBezTo>
                    <a:pt x="855" y="941"/>
                    <a:pt x="941" y="855"/>
                    <a:pt x="1033" y="855"/>
                  </a:cubicBezTo>
                  <a:close/>
                  <a:moveTo>
                    <a:pt x="10151" y="8091"/>
                  </a:moveTo>
                  <a:cubicBezTo>
                    <a:pt x="10307" y="8091"/>
                    <a:pt x="10441" y="8226"/>
                    <a:pt x="10441" y="8382"/>
                  </a:cubicBezTo>
                  <a:cubicBezTo>
                    <a:pt x="10441" y="8538"/>
                    <a:pt x="10307" y="8672"/>
                    <a:pt x="10151" y="8672"/>
                  </a:cubicBezTo>
                  <a:cubicBezTo>
                    <a:pt x="9995" y="8672"/>
                    <a:pt x="9861" y="8538"/>
                    <a:pt x="9861" y="8382"/>
                  </a:cubicBezTo>
                  <a:cubicBezTo>
                    <a:pt x="9861" y="8226"/>
                    <a:pt x="9995" y="8091"/>
                    <a:pt x="10151" y="8091"/>
                  </a:cubicBezTo>
                  <a:close/>
                  <a:moveTo>
                    <a:pt x="11425" y="8022"/>
                  </a:moveTo>
                  <a:cubicBezTo>
                    <a:pt x="11630" y="8022"/>
                    <a:pt x="11785" y="8177"/>
                    <a:pt x="11785" y="8382"/>
                  </a:cubicBezTo>
                  <a:cubicBezTo>
                    <a:pt x="11785" y="8581"/>
                    <a:pt x="11630" y="8737"/>
                    <a:pt x="11425" y="8737"/>
                  </a:cubicBezTo>
                  <a:cubicBezTo>
                    <a:pt x="11226" y="8737"/>
                    <a:pt x="11070" y="8581"/>
                    <a:pt x="11070" y="8382"/>
                  </a:cubicBezTo>
                  <a:cubicBezTo>
                    <a:pt x="11070" y="8177"/>
                    <a:pt x="11226" y="8022"/>
                    <a:pt x="11425" y="8022"/>
                  </a:cubicBezTo>
                  <a:close/>
                  <a:moveTo>
                    <a:pt x="1033" y="0"/>
                  </a:moveTo>
                  <a:cubicBezTo>
                    <a:pt x="474" y="0"/>
                    <a:pt x="1" y="473"/>
                    <a:pt x="1" y="1054"/>
                  </a:cubicBezTo>
                  <a:lnTo>
                    <a:pt x="1" y="8269"/>
                  </a:lnTo>
                  <a:cubicBezTo>
                    <a:pt x="1" y="8828"/>
                    <a:pt x="474" y="9301"/>
                    <a:pt x="1033" y="9301"/>
                  </a:cubicBezTo>
                  <a:lnTo>
                    <a:pt x="4597" y="9301"/>
                  </a:lnTo>
                  <a:lnTo>
                    <a:pt x="4597" y="10688"/>
                  </a:lnTo>
                  <a:lnTo>
                    <a:pt x="4033" y="10688"/>
                  </a:lnTo>
                  <a:cubicBezTo>
                    <a:pt x="3678" y="10688"/>
                    <a:pt x="3409" y="10978"/>
                    <a:pt x="3409" y="11339"/>
                  </a:cubicBezTo>
                  <a:cubicBezTo>
                    <a:pt x="3409" y="11672"/>
                    <a:pt x="3678" y="11962"/>
                    <a:pt x="4033" y="11962"/>
                  </a:cubicBezTo>
                  <a:lnTo>
                    <a:pt x="8673" y="11962"/>
                  </a:lnTo>
                  <a:cubicBezTo>
                    <a:pt x="9033" y="11962"/>
                    <a:pt x="9302" y="11672"/>
                    <a:pt x="9302" y="11339"/>
                  </a:cubicBezTo>
                  <a:cubicBezTo>
                    <a:pt x="9302" y="10978"/>
                    <a:pt x="9033" y="10688"/>
                    <a:pt x="8673" y="10688"/>
                  </a:cubicBezTo>
                  <a:lnTo>
                    <a:pt x="8113" y="10688"/>
                  </a:lnTo>
                  <a:lnTo>
                    <a:pt x="8113" y="9301"/>
                  </a:lnTo>
                  <a:lnTo>
                    <a:pt x="11673" y="9301"/>
                  </a:lnTo>
                  <a:cubicBezTo>
                    <a:pt x="12232" y="9301"/>
                    <a:pt x="12705" y="8828"/>
                    <a:pt x="12705" y="8269"/>
                  </a:cubicBezTo>
                  <a:lnTo>
                    <a:pt x="12705" y="1054"/>
                  </a:lnTo>
                  <a:cubicBezTo>
                    <a:pt x="12705" y="473"/>
                    <a:pt x="12232" y="0"/>
                    <a:pt x="1167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52" name="Google Shape;1452;p52"/>
            <p:cNvSpPr/>
            <p:nvPr/>
          </p:nvSpPr>
          <p:spPr>
            <a:xfrm>
              <a:off x="5507000" y="3497900"/>
              <a:ext cx="113725" cy="96950"/>
            </a:xfrm>
            <a:custGeom>
              <a:avLst/>
              <a:gdLst/>
              <a:ahLst/>
              <a:cxnLst/>
              <a:rect l="l" t="t" r="r" b="b"/>
              <a:pathLst>
                <a:path w="4549" h="3878" extrusionOk="0">
                  <a:moveTo>
                    <a:pt x="1054" y="426"/>
                  </a:moveTo>
                  <a:cubicBezTo>
                    <a:pt x="1162" y="426"/>
                    <a:pt x="1253" y="469"/>
                    <a:pt x="1323" y="539"/>
                  </a:cubicBezTo>
                  <a:cubicBezTo>
                    <a:pt x="1344" y="560"/>
                    <a:pt x="1344" y="582"/>
                    <a:pt x="1344" y="582"/>
                  </a:cubicBezTo>
                  <a:cubicBezTo>
                    <a:pt x="1323" y="603"/>
                    <a:pt x="1323" y="603"/>
                    <a:pt x="1296" y="603"/>
                  </a:cubicBezTo>
                  <a:lnTo>
                    <a:pt x="1274" y="603"/>
                  </a:lnTo>
                  <a:cubicBezTo>
                    <a:pt x="1054" y="603"/>
                    <a:pt x="871" y="786"/>
                    <a:pt x="871" y="985"/>
                  </a:cubicBezTo>
                  <a:lnTo>
                    <a:pt x="871" y="1033"/>
                  </a:lnTo>
                  <a:cubicBezTo>
                    <a:pt x="893" y="1055"/>
                    <a:pt x="871" y="1076"/>
                    <a:pt x="850" y="1098"/>
                  </a:cubicBezTo>
                  <a:cubicBezTo>
                    <a:pt x="807" y="1098"/>
                    <a:pt x="785" y="1098"/>
                    <a:pt x="758" y="1076"/>
                  </a:cubicBezTo>
                  <a:cubicBezTo>
                    <a:pt x="694" y="1006"/>
                    <a:pt x="672" y="920"/>
                    <a:pt x="672" y="807"/>
                  </a:cubicBezTo>
                  <a:cubicBezTo>
                    <a:pt x="672" y="603"/>
                    <a:pt x="828" y="426"/>
                    <a:pt x="1054" y="426"/>
                  </a:cubicBezTo>
                  <a:close/>
                  <a:moveTo>
                    <a:pt x="1231" y="1"/>
                  </a:moveTo>
                  <a:cubicBezTo>
                    <a:pt x="559" y="1"/>
                    <a:pt x="0" y="539"/>
                    <a:pt x="0" y="1232"/>
                  </a:cubicBezTo>
                  <a:cubicBezTo>
                    <a:pt x="0" y="2711"/>
                    <a:pt x="2264" y="3877"/>
                    <a:pt x="2264" y="3877"/>
                  </a:cubicBezTo>
                  <a:cubicBezTo>
                    <a:pt x="2264" y="3877"/>
                    <a:pt x="4549" y="2711"/>
                    <a:pt x="4549" y="1232"/>
                  </a:cubicBezTo>
                  <a:cubicBezTo>
                    <a:pt x="4549" y="539"/>
                    <a:pt x="3984" y="1"/>
                    <a:pt x="3312" y="1"/>
                  </a:cubicBezTo>
                  <a:cubicBezTo>
                    <a:pt x="2866" y="1"/>
                    <a:pt x="2484" y="248"/>
                    <a:pt x="2264" y="582"/>
                  </a:cubicBezTo>
                  <a:cubicBezTo>
                    <a:pt x="2059" y="248"/>
                    <a:pt x="1678" y="1"/>
                    <a:pt x="123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453" name="Google Shape;1453;p52"/>
          <p:cNvGrpSpPr/>
          <p:nvPr/>
        </p:nvGrpSpPr>
        <p:grpSpPr>
          <a:xfrm>
            <a:off x="3095708" y="2006929"/>
            <a:ext cx="422067" cy="437667"/>
            <a:chOff x="2219525" y="2705975"/>
            <a:chExt cx="316550" cy="328250"/>
          </a:xfrm>
        </p:grpSpPr>
        <p:sp>
          <p:nvSpPr>
            <p:cNvPr id="1454" name="Google Shape;1454;p52"/>
            <p:cNvSpPr/>
            <p:nvPr/>
          </p:nvSpPr>
          <p:spPr>
            <a:xfrm>
              <a:off x="2467650" y="2796175"/>
              <a:ext cx="68425" cy="110900"/>
            </a:xfrm>
            <a:custGeom>
              <a:avLst/>
              <a:gdLst/>
              <a:ahLst/>
              <a:cxnLst/>
              <a:rect l="l" t="t" r="r" b="b"/>
              <a:pathLst>
                <a:path w="2737" h="4436" extrusionOk="0">
                  <a:moveTo>
                    <a:pt x="2285" y="425"/>
                  </a:moveTo>
                  <a:lnTo>
                    <a:pt x="2285" y="3629"/>
                  </a:lnTo>
                  <a:lnTo>
                    <a:pt x="425" y="3629"/>
                  </a:lnTo>
                  <a:lnTo>
                    <a:pt x="403" y="447"/>
                  </a:lnTo>
                  <a:lnTo>
                    <a:pt x="2285" y="425"/>
                  </a:lnTo>
                  <a:close/>
                  <a:moveTo>
                    <a:pt x="1366" y="3807"/>
                  </a:moveTo>
                  <a:cubicBezTo>
                    <a:pt x="1479" y="3807"/>
                    <a:pt x="1570" y="3898"/>
                    <a:pt x="1570" y="4011"/>
                  </a:cubicBezTo>
                  <a:cubicBezTo>
                    <a:pt x="1570" y="4124"/>
                    <a:pt x="1479" y="4210"/>
                    <a:pt x="1366" y="4210"/>
                  </a:cubicBezTo>
                  <a:cubicBezTo>
                    <a:pt x="1258" y="4210"/>
                    <a:pt x="1167" y="4124"/>
                    <a:pt x="1167" y="4011"/>
                  </a:cubicBezTo>
                  <a:cubicBezTo>
                    <a:pt x="1167" y="3898"/>
                    <a:pt x="1258" y="3807"/>
                    <a:pt x="1366" y="3807"/>
                  </a:cubicBezTo>
                  <a:close/>
                  <a:moveTo>
                    <a:pt x="403" y="0"/>
                  </a:moveTo>
                  <a:cubicBezTo>
                    <a:pt x="183" y="0"/>
                    <a:pt x="0" y="205"/>
                    <a:pt x="0" y="425"/>
                  </a:cubicBezTo>
                  <a:lnTo>
                    <a:pt x="0" y="4033"/>
                  </a:lnTo>
                  <a:cubicBezTo>
                    <a:pt x="0" y="4258"/>
                    <a:pt x="183" y="4436"/>
                    <a:pt x="403" y="4436"/>
                  </a:cubicBezTo>
                  <a:lnTo>
                    <a:pt x="2307" y="4436"/>
                  </a:lnTo>
                  <a:cubicBezTo>
                    <a:pt x="2554" y="4436"/>
                    <a:pt x="2737" y="4258"/>
                    <a:pt x="2737" y="4033"/>
                  </a:cubicBezTo>
                  <a:lnTo>
                    <a:pt x="2737" y="425"/>
                  </a:lnTo>
                  <a:cubicBezTo>
                    <a:pt x="2737" y="205"/>
                    <a:pt x="2554" y="0"/>
                    <a:pt x="230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55" name="Google Shape;1455;p52"/>
            <p:cNvSpPr/>
            <p:nvPr/>
          </p:nvSpPr>
          <p:spPr>
            <a:xfrm>
              <a:off x="2219525" y="2705975"/>
              <a:ext cx="203375" cy="199500"/>
            </a:xfrm>
            <a:custGeom>
              <a:avLst/>
              <a:gdLst/>
              <a:ahLst/>
              <a:cxnLst/>
              <a:rect l="l" t="t" r="r" b="b"/>
              <a:pathLst>
                <a:path w="8135" h="7980" extrusionOk="0">
                  <a:moveTo>
                    <a:pt x="7258" y="856"/>
                  </a:moveTo>
                  <a:lnTo>
                    <a:pt x="7258" y="5178"/>
                  </a:lnTo>
                  <a:lnTo>
                    <a:pt x="855" y="5178"/>
                  </a:lnTo>
                  <a:lnTo>
                    <a:pt x="855" y="856"/>
                  </a:lnTo>
                  <a:close/>
                  <a:moveTo>
                    <a:pt x="807" y="1"/>
                  </a:moveTo>
                  <a:cubicBezTo>
                    <a:pt x="361" y="1"/>
                    <a:pt x="0" y="361"/>
                    <a:pt x="0" y="807"/>
                  </a:cubicBezTo>
                  <a:lnTo>
                    <a:pt x="0" y="5221"/>
                  </a:lnTo>
                  <a:cubicBezTo>
                    <a:pt x="0" y="5667"/>
                    <a:pt x="361" y="6049"/>
                    <a:pt x="807" y="6049"/>
                  </a:cubicBezTo>
                  <a:lnTo>
                    <a:pt x="2984" y="6049"/>
                  </a:lnTo>
                  <a:lnTo>
                    <a:pt x="2984" y="7103"/>
                  </a:lnTo>
                  <a:lnTo>
                    <a:pt x="2646" y="7103"/>
                  </a:lnTo>
                  <a:cubicBezTo>
                    <a:pt x="2398" y="7103"/>
                    <a:pt x="2221" y="7307"/>
                    <a:pt x="2221" y="7549"/>
                  </a:cubicBezTo>
                  <a:cubicBezTo>
                    <a:pt x="2221" y="7796"/>
                    <a:pt x="2398" y="7979"/>
                    <a:pt x="2646" y="7979"/>
                  </a:cubicBezTo>
                  <a:lnTo>
                    <a:pt x="5490" y="7979"/>
                  </a:lnTo>
                  <a:cubicBezTo>
                    <a:pt x="5737" y="7979"/>
                    <a:pt x="5914" y="7796"/>
                    <a:pt x="5914" y="7549"/>
                  </a:cubicBezTo>
                  <a:cubicBezTo>
                    <a:pt x="5914" y="7307"/>
                    <a:pt x="5737" y="7103"/>
                    <a:pt x="5490" y="7103"/>
                  </a:cubicBezTo>
                  <a:lnTo>
                    <a:pt x="5135" y="7103"/>
                  </a:lnTo>
                  <a:lnTo>
                    <a:pt x="5135" y="6049"/>
                  </a:lnTo>
                  <a:lnTo>
                    <a:pt x="7328" y="6049"/>
                  </a:lnTo>
                  <a:cubicBezTo>
                    <a:pt x="7775" y="6049"/>
                    <a:pt x="8135" y="5667"/>
                    <a:pt x="8135" y="5221"/>
                  </a:cubicBezTo>
                  <a:lnTo>
                    <a:pt x="8135" y="807"/>
                  </a:lnTo>
                  <a:cubicBezTo>
                    <a:pt x="8135" y="361"/>
                    <a:pt x="7775" y="1"/>
                    <a:pt x="73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56" name="Google Shape;1456;p52"/>
            <p:cNvSpPr/>
            <p:nvPr/>
          </p:nvSpPr>
          <p:spPr>
            <a:xfrm>
              <a:off x="2314825" y="2914325"/>
              <a:ext cx="159550" cy="119900"/>
            </a:xfrm>
            <a:custGeom>
              <a:avLst/>
              <a:gdLst/>
              <a:ahLst/>
              <a:cxnLst/>
              <a:rect l="l" t="t" r="r" b="b"/>
              <a:pathLst>
                <a:path w="6382" h="4796" extrusionOk="0">
                  <a:moveTo>
                    <a:pt x="559" y="2086"/>
                  </a:moveTo>
                  <a:cubicBezTo>
                    <a:pt x="737" y="2086"/>
                    <a:pt x="871" y="2221"/>
                    <a:pt x="871" y="2398"/>
                  </a:cubicBezTo>
                  <a:cubicBezTo>
                    <a:pt x="871" y="2575"/>
                    <a:pt x="737" y="2710"/>
                    <a:pt x="559" y="2710"/>
                  </a:cubicBezTo>
                  <a:cubicBezTo>
                    <a:pt x="382" y="2710"/>
                    <a:pt x="248" y="2575"/>
                    <a:pt x="248" y="2398"/>
                  </a:cubicBezTo>
                  <a:cubicBezTo>
                    <a:pt x="248" y="2221"/>
                    <a:pt x="382" y="2086"/>
                    <a:pt x="559" y="2086"/>
                  </a:cubicBezTo>
                  <a:close/>
                  <a:moveTo>
                    <a:pt x="5575" y="651"/>
                  </a:moveTo>
                  <a:cubicBezTo>
                    <a:pt x="5667" y="651"/>
                    <a:pt x="5731" y="721"/>
                    <a:pt x="5731" y="807"/>
                  </a:cubicBezTo>
                  <a:lnTo>
                    <a:pt x="5731" y="3989"/>
                  </a:lnTo>
                  <a:cubicBezTo>
                    <a:pt x="5731" y="4081"/>
                    <a:pt x="5667" y="4145"/>
                    <a:pt x="5575" y="4145"/>
                  </a:cubicBezTo>
                  <a:lnTo>
                    <a:pt x="1097" y="4145"/>
                  </a:lnTo>
                  <a:lnTo>
                    <a:pt x="1097" y="651"/>
                  </a:lnTo>
                  <a:close/>
                  <a:moveTo>
                    <a:pt x="807" y="0"/>
                  </a:moveTo>
                  <a:cubicBezTo>
                    <a:pt x="355" y="0"/>
                    <a:pt x="0" y="360"/>
                    <a:pt x="0" y="807"/>
                  </a:cubicBezTo>
                  <a:lnTo>
                    <a:pt x="0" y="3989"/>
                  </a:lnTo>
                  <a:cubicBezTo>
                    <a:pt x="0" y="4436"/>
                    <a:pt x="355" y="4796"/>
                    <a:pt x="807" y="4796"/>
                  </a:cubicBezTo>
                  <a:lnTo>
                    <a:pt x="5575" y="4796"/>
                  </a:lnTo>
                  <a:cubicBezTo>
                    <a:pt x="6027" y="4796"/>
                    <a:pt x="6382" y="4436"/>
                    <a:pt x="6382" y="3989"/>
                  </a:cubicBezTo>
                  <a:lnTo>
                    <a:pt x="6382" y="807"/>
                  </a:lnTo>
                  <a:cubicBezTo>
                    <a:pt x="6382" y="360"/>
                    <a:pt x="6027" y="0"/>
                    <a:pt x="557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57" name="Google Shape;1457;p52"/>
            <p:cNvSpPr/>
            <p:nvPr/>
          </p:nvSpPr>
          <p:spPr>
            <a:xfrm>
              <a:off x="2231350" y="2873450"/>
              <a:ext cx="62800" cy="127175"/>
            </a:xfrm>
            <a:custGeom>
              <a:avLst/>
              <a:gdLst/>
              <a:ahLst/>
              <a:cxnLst/>
              <a:rect l="l" t="t" r="r" b="b"/>
              <a:pathLst>
                <a:path w="2512" h="5087" extrusionOk="0">
                  <a:moveTo>
                    <a:pt x="1" y="1"/>
                  </a:moveTo>
                  <a:lnTo>
                    <a:pt x="1" y="4775"/>
                  </a:lnTo>
                  <a:cubicBezTo>
                    <a:pt x="1" y="4952"/>
                    <a:pt x="156" y="5087"/>
                    <a:pt x="334" y="5087"/>
                  </a:cubicBezTo>
                  <a:lnTo>
                    <a:pt x="2511" y="5087"/>
                  </a:lnTo>
                  <a:lnTo>
                    <a:pt x="2511" y="4436"/>
                  </a:lnTo>
                  <a:lnTo>
                    <a:pt x="651" y="4436"/>
                  </a:lnTo>
                  <a:lnTo>
                    <a:pt x="65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58" name="Google Shape;1458;p52"/>
            <p:cNvSpPr/>
            <p:nvPr/>
          </p:nvSpPr>
          <p:spPr>
            <a:xfrm>
              <a:off x="2488350" y="2922775"/>
              <a:ext cx="33625" cy="77850"/>
            </a:xfrm>
            <a:custGeom>
              <a:avLst/>
              <a:gdLst/>
              <a:ahLst/>
              <a:cxnLst/>
              <a:rect l="l" t="t" r="r" b="b"/>
              <a:pathLst>
                <a:path w="1345" h="3114" extrusionOk="0">
                  <a:moveTo>
                    <a:pt x="699" y="1"/>
                  </a:moveTo>
                  <a:lnTo>
                    <a:pt x="699" y="893"/>
                  </a:lnTo>
                  <a:lnTo>
                    <a:pt x="699" y="2463"/>
                  </a:lnTo>
                  <a:lnTo>
                    <a:pt x="0" y="2463"/>
                  </a:lnTo>
                  <a:lnTo>
                    <a:pt x="0" y="3114"/>
                  </a:lnTo>
                  <a:lnTo>
                    <a:pt x="1011" y="3114"/>
                  </a:lnTo>
                  <a:cubicBezTo>
                    <a:pt x="1188" y="3114"/>
                    <a:pt x="1344" y="2979"/>
                    <a:pt x="1344" y="2802"/>
                  </a:cubicBezTo>
                  <a:lnTo>
                    <a:pt x="1344"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34" name="Google Shape;1315;p46">
            <a:extLst>
              <a:ext uri="{FF2B5EF4-FFF2-40B4-BE49-F238E27FC236}">
                <a16:creationId xmlns:a16="http://schemas.microsoft.com/office/drawing/2014/main" id="{B574E1E4-DA1E-4054-B328-4836A0C8BC76}"/>
              </a:ext>
            </a:extLst>
          </p:cNvPr>
          <p:cNvSpPr/>
          <p:nvPr/>
        </p:nvSpPr>
        <p:spPr>
          <a:xfrm flipH="1">
            <a:off x="1145800" y="1584050"/>
            <a:ext cx="200000" cy="200000"/>
          </a:xfrm>
          <a:prstGeom prst="ellipse">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 name="Google Shape;1330;p46">
            <a:extLst>
              <a:ext uri="{FF2B5EF4-FFF2-40B4-BE49-F238E27FC236}">
                <a16:creationId xmlns:a16="http://schemas.microsoft.com/office/drawing/2014/main" id="{9487AE09-2B40-4461-8EC5-7C9DA18660AC}"/>
              </a:ext>
            </a:extLst>
          </p:cNvPr>
          <p:cNvSpPr/>
          <p:nvPr/>
        </p:nvSpPr>
        <p:spPr>
          <a:xfrm flipH="1">
            <a:off x="2154467" y="364083"/>
            <a:ext cx="192000" cy="192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331;p46">
            <a:extLst>
              <a:ext uri="{FF2B5EF4-FFF2-40B4-BE49-F238E27FC236}">
                <a16:creationId xmlns:a16="http://schemas.microsoft.com/office/drawing/2014/main" id="{2B8D78C9-0B38-4733-9041-D974782C1899}"/>
              </a:ext>
            </a:extLst>
          </p:cNvPr>
          <p:cNvSpPr/>
          <p:nvPr/>
        </p:nvSpPr>
        <p:spPr>
          <a:xfrm flipH="1">
            <a:off x="2195067" y="611083"/>
            <a:ext cx="110800" cy="110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7" name="Google Shape;1342;p47">
            <a:extLst>
              <a:ext uri="{FF2B5EF4-FFF2-40B4-BE49-F238E27FC236}">
                <a16:creationId xmlns:a16="http://schemas.microsoft.com/office/drawing/2014/main" id="{E7631663-E175-4628-A1E0-E74B46B520E4}"/>
              </a:ext>
            </a:extLst>
          </p:cNvPr>
          <p:cNvSpPr/>
          <p:nvPr/>
        </p:nvSpPr>
        <p:spPr>
          <a:xfrm>
            <a:off x="1149667" y="390683"/>
            <a:ext cx="1342000" cy="1342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38" name="Google Shape;1345;p47">
            <a:extLst>
              <a:ext uri="{FF2B5EF4-FFF2-40B4-BE49-F238E27FC236}">
                <a16:creationId xmlns:a16="http://schemas.microsoft.com/office/drawing/2014/main" id="{D414A893-F856-4BDF-B05E-95CF79830253}"/>
              </a:ext>
            </a:extLst>
          </p:cNvPr>
          <p:cNvSpPr txBox="1">
            <a:spLocks/>
          </p:cNvSpPr>
          <p:nvPr/>
        </p:nvSpPr>
        <p:spPr>
          <a:xfrm>
            <a:off x="1234837" y="551521"/>
            <a:ext cx="1415200" cy="959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6400" kern="0">
                <a:latin typeface="Roboto Mono" panose="00000009000000000000" pitchFamily="49" charset="0"/>
                <a:ea typeface="Roboto Mono" panose="00000009000000000000" pitchFamily="49" charset="0"/>
              </a:rPr>
              <a:t>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4" name="Google Shape;1464;p53"/>
          <p:cNvSpPr txBox="1">
            <a:spLocks noGrp="1"/>
          </p:cNvSpPr>
          <p:nvPr>
            <p:ph type="subTitle" idx="1"/>
          </p:nvPr>
        </p:nvSpPr>
        <p:spPr>
          <a:xfrm>
            <a:off x="379904" y="3958067"/>
            <a:ext cx="3765273" cy="2679799"/>
          </a:xfrm>
          <a:prstGeom prst="rect">
            <a:avLst/>
          </a:prstGeom>
        </p:spPr>
        <p:txBody>
          <a:bodyPr spcFirstLastPara="1" wrap="square" lIns="121900" tIns="121900" rIns="121900" bIns="121900" anchor="t" anchorCtr="0">
            <a:noAutofit/>
          </a:bodyPr>
          <a:lstStyle/>
          <a:p>
            <a:pPr marL="0" indent="0"/>
            <a:r>
              <a:rPr lang="ro-RO" sz="2133">
                <a:latin typeface="Times New Roman" panose="02020603050405020304" pitchFamily="18" charset="0"/>
                <a:cs typeface="Times New Roman" panose="02020603050405020304" pitchFamily="18" charset="0"/>
              </a:rPr>
              <a:t>Folosind modulul USB to TTL încarcăm codul aferent camerei și server-ului web folosind o comunicare serială pe 2 canale RX si TX, folosind nivele logice compatibile (3,3V). </a:t>
            </a:r>
          </a:p>
          <a:p>
            <a:pPr marL="0" indent="0"/>
            <a:endParaRPr sz="2133">
              <a:latin typeface="Times New Roman" panose="02020603050405020304" pitchFamily="18" charset="0"/>
              <a:cs typeface="Times New Roman" panose="02020603050405020304" pitchFamily="18" charset="0"/>
            </a:endParaRPr>
          </a:p>
        </p:txBody>
      </p:sp>
      <p:sp>
        <p:nvSpPr>
          <p:cNvPr id="1465" name="Google Shape;1465;p53"/>
          <p:cNvSpPr txBox="1">
            <a:spLocks noGrp="1"/>
          </p:cNvSpPr>
          <p:nvPr>
            <p:ph type="subTitle" idx="3"/>
          </p:nvPr>
        </p:nvSpPr>
        <p:spPr>
          <a:xfrm>
            <a:off x="4145177" y="3881495"/>
            <a:ext cx="3765273" cy="2250739"/>
          </a:xfrm>
          <a:prstGeom prst="rect">
            <a:avLst/>
          </a:prstGeom>
        </p:spPr>
        <p:txBody>
          <a:bodyPr spcFirstLastPara="1" wrap="square" lIns="121900" tIns="121900" rIns="121900" bIns="121900" anchor="t" anchorCtr="0">
            <a:noAutofit/>
          </a:bodyPr>
          <a:lstStyle/>
          <a:p>
            <a:pPr marL="0" indent="0" algn="l"/>
            <a:r>
              <a:rPr lang="en-US" sz="2133">
                <a:latin typeface="Times New Roman" panose="02020603050405020304" pitchFamily="18" charset="0"/>
                <a:cs typeface="Times New Roman" panose="02020603050405020304" pitchFamily="18" charset="0"/>
              </a:rPr>
              <a:t>   </a:t>
            </a:r>
            <a:r>
              <a:rPr lang="ro-RO" sz="2133">
                <a:latin typeface="Times New Roman" panose="02020603050405020304" pitchFamily="18" charset="0"/>
                <a:cs typeface="Times New Roman" panose="02020603050405020304" pitchFamily="18" charset="0"/>
              </a:rPr>
              <a:t>Pinii D7-D2 și A5-A4 sunt folosiți pentru scanarea tastelor apăsate și determinarea caracterelor introduse.</a:t>
            </a:r>
          </a:p>
          <a:p>
            <a:pPr marL="0" indent="0"/>
            <a:endParaRPr lang="ro-RO"/>
          </a:p>
        </p:txBody>
      </p:sp>
      <p:sp>
        <p:nvSpPr>
          <p:cNvPr id="1466" name="Google Shape;1466;p53"/>
          <p:cNvSpPr txBox="1">
            <a:spLocks noGrp="1"/>
          </p:cNvSpPr>
          <p:nvPr>
            <p:ph type="subTitle" idx="2"/>
          </p:nvPr>
        </p:nvSpPr>
        <p:spPr>
          <a:xfrm>
            <a:off x="7868077" y="3809084"/>
            <a:ext cx="4031592" cy="2434517"/>
          </a:xfrm>
          <a:prstGeom prst="rect">
            <a:avLst/>
          </a:prstGeom>
        </p:spPr>
        <p:txBody>
          <a:bodyPr spcFirstLastPara="1" wrap="square" lIns="121900" tIns="121900" rIns="121900" bIns="121900" anchor="t" anchorCtr="0">
            <a:noAutofit/>
          </a:bodyPr>
          <a:lstStyle/>
          <a:p>
            <a:pPr marL="0" indent="0" algn="l">
              <a:buSzPts val="1100"/>
            </a:pPr>
            <a:r>
              <a:rPr lang="en-US" sz="2133">
                <a:latin typeface="Times New Roman" panose="02020603050405020304" pitchFamily="18" charset="0"/>
                <a:cs typeface="Times New Roman" panose="02020603050405020304" pitchFamily="18" charset="0"/>
              </a:rPr>
              <a:t>    </a:t>
            </a:r>
            <a:r>
              <a:rPr lang="ro-RO" sz="2133">
                <a:latin typeface="Times New Roman" panose="02020603050405020304" pitchFamily="18" charset="0"/>
                <a:cs typeface="Times New Roman" panose="02020603050405020304" pitchFamily="18" charset="0"/>
              </a:rPr>
              <a:t>Modulul comunică prin SPI cu placa Arduino</a:t>
            </a:r>
            <a:r>
              <a:rPr lang="en-US" sz="2133">
                <a:latin typeface="Times New Roman" panose="02020603050405020304" pitchFamily="18" charset="0"/>
                <a:cs typeface="Times New Roman" panose="02020603050405020304" pitchFamily="18" charset="0"/>
              </a:rPr>
              <a:t>.</a:t>
            </a:r>
            <a:r>
              <a:rPr lang="ro-RO" sz="2133">
                <a:latin typeface="Times New Roman" panose="02020603050405020304" pitchFamily="18" charset="0"/>
                <a:cs typeface="Times New Roman" panose="02020603050405020304" pitchFamily="18" charset="0"/>
              </a:rPr>
              <a:t> Arduino scanează continuu pentru a detecta prezența unui card și aprinderea ledului corespunzător validitații acestuia (roșu-invalid, verde-valid).</a:t>
            </a:r>
          </a:p>
          <a:p>
            <a:pPr marL="0" indent="0">
              <a:buSzPts val="1100"/>
            </a:pPr>
            <a:endParaRPr sz="1600">
              <a:latin typeface="Times New Roman" panose="02020603050405020304" pitchFamily="18" charset="0"/>
              <a:cs typeface="Times New Roman" panose="02020603050405020304" pitchFamily="18" charset="0"/>
            </a:endParaRPr>
          </a:p>
        </p:txBody>
      </p:sp>
      <p:sp>
        <p:nvSpPr>
          <p:cNvPr id="1467" name="Google Shape;1467;p53"/>
          <p:cNvSpPr txBox="1">
            <a:spLocks noGrp="1"/>
          </p:cNvSpPr>
          <p:nvPr>
            <p:ph type="subTitle" idx="4"/>
          </p:nvPr>
        </p:nvSpPr>
        <p:spPr>
          <a:xfrm>
            <a:off x="817421" y="3172284"/>
            <a:ext cx="3208104" cy="636800"/>
          </a:xfrm>
          <a:prstGeom prst="rect">
            <a:avLst/>
          </a:prstGeom>
        </p:spPr>
        <p:txBody>
          <a:bodyPr spcFirstLastPara="1" wrap="square" lIns="121900" tIns="121900" rIns="121900" bIns="121900" anchor="b" anchorCtr="0">
            <a:noAutofit/>
          </a:bodyPr>
          <a:lstStyle/>
          <a:p>
            <a:pPr marL="0" indent="0"/>
            <a:r>
              <a:rPr lang="ro-RO"/>
              <a:t>USB to TTL</a:t>
            </a:r>
          </a:p>
        </p:txBody>
      </p:sp>
      <p:sp>
        <p:nvSpPr>
          <p:cNvPr id="1468" name="Google Shape;1468;p53"/>
          <p:cNvSpPr txBox="1">
            <a:spLocks noGrp="1"/>
          </p:cNvSpPr>
          <p:nvPr>
            <p:ph type="subTitle" idx="5"/>
          </p:nvPr>
        </p:nvSpPr>
        <p:spPr>
          <a:xfrm>
            <a:off x="4788013" y="3153576"/>
            <a:ext cx="2479600" cy="636800"/>
          </a:xfrm>
          <a:prstGeom prst="rect">
            <a:avLst/>
          </a:prstGeom>
        </p:spPr>
        <p:txBody>
          <a:bodyPr spcFirstLastPara="1" wrap="square" lIns="121900" tIns="121900" rIns="121900" bIns="121900" anchor="b" anchorCtr="0">
            <a:noAutofit/>
          </a:bodyPr>
          <a:lstStyle/>
          <a:p>
            <a:pPr marL="0" indent="0"/>
            <a:r>
              <a:rPr lang="ro-RO"/>
              <a:t>Tastatura </a:t>
            </a:r>
          </a:p>
        </p:txBody>
      </p:sp>
      <p:sp>
        <p:nvSpPr>
          <p:cNvPr id="1469" name="Google Shape;1469;p53"/>
          <p:cNvSpPr txBox="1">
            <a:spLocks noGrp="1"/>
          </p:cNvSpPr>
          <p:nvPr>
            <p:ph type="subTitle" idx="6"/>
          </p:nvPr>
        </p:nvSpPr>
        <p:spPr>
          <a:xfrm>
            <a:off x="8665471" y="3120115"/>
            <a:ext cx="2479600" cy="636800"/>
          </a:xfrm>
          <a:prstGeom prst="rect">
            <a:avLst/>
          </a:prstGeom>
        </p:spPr>
        <p:txBody>
          <a:bodyPr spcFirstLastPara="1" wrap="square" lIns="121900" tIns="121900" rIns="121900" bIns="121900" anchor="b" anchorCtr="0">
            <a:noAutofit/>
          </a:bodyPr>
          <a:lstStyle/>
          <a:p>
            <a:pPr marL="0" indent="0"/>
            <a:r>
              <a:rPr lang="en"/>
              <a:t>Rfid</a:t>
            </a:r>
          </a:p>
        </p:txBody>
      </p:sp>
      <p:grpSp>
        <p:nvGrpSpPr>
          <p:cNvPr id="1470" name="Google Shape;1470;p53"/>
          <p:cNvGrpSpPr/>
          <p:nvPr/>
        </p:nvGrpSpPr>
        <p:grpSpPr>
          <a:xfrm>
            <a:off x="9691637" y="2382229"/>
            <a:ext cx="427267" cy="427267"/>
            <a:chOff x="7434000" y="1993625"/>
            <a:chExt cx="320450" cy="320450"/>
          </a:xfrm>
        </p:grpSpPr>
        <p:sp>
          <p:nvSpPr>
            <p:cNvPr id="1471" name="Google Shape;1471;p53"/>
            <p:cNvSpPr/>
            <p:nvPr/>
          </p:nvSpPr>
          <p:spPr>
            <a:xfrm>
              <a:off x="7476600" y="2161100"/>
              <a:ext cx="109825" cy="110375"/>
            </a:xfrm>
            <a:custGeom>
              <a:avLst/>
              <a:gdLst/>
              <a:ahLst/>
              <a:cxnLst/>
              <a:rect l="l" t="t" r="r" b="b"/>
              <a:pathLst>
                <a:path w="4393" h="4415" extrusionOk="0">
                  <a:moveTo>
                    <a:pt x="3785" y="0"/>
                  </a:moveTo>
                  <a:lnTo>
                    <a:pt x="2732" y="1076"/>
                  </a:lnTo>
                  <a:lnTo>
                    <a:pt x="1210" y="2597"/>
                  </a:lnTo>
                  <a:lnTo>
                    <a:pt x="291" y="1683"/>
                  </a:lnTo>
                  <a:cubicBezTo>
                    <a:pt x="259" y="1648"/>
                    <a:pt x="201" y="1627"/>
                    <a:pt x="147" y="1627"/>
                  </a:cubicBezTo>
                  <a:cubicBezTo>
                    <a:pt x="128" y="1627"/>
                    <a:pt x="109" y="1629"/>
                    <a:pt x="92" y="1635"/>
                  </a:cubicBezTo>
                  <a:cubicBezTo>
                    <a:pt x="43" y="1656"/>
                    <a:pt x="0" y="1726"/>
                    <a:pt x="0" y="1791"/>
                  </a:cubicBezTo>
                  <a:lnTo>
                    <a:pt x="0" y="4237"/>
                  </a:lnTo>
                  <a:cubicBezTo>
                    <a:pt x="0" y="4323"/>
                    <a:pt x="65" y="4414"/>
                    <a:pt x="156" y="4414"/>
                  </a:cubicBezTo>
                  <a:lnTo>
                    <a:pt x="2597" y="4414"/>
                  </a:lnTo>
                  <a:cubicBezTo>
                    <a:pt x="2667" y="4414"/>
                    <a:pt x="2732" y="4371"/>
                    <a:pt x="2780" y="4301"/>
                  </a:cubicBezTo>
                  <a:cubicBezTo>
                    <a:pt x="2801" y="4237"/>
                    <a:pt x="2780" y="4167"/>
                    <a:pt x="2732" y="4124"/>
                  </a:cubicBezTo>
                  <a:lnTo>
                    <a:pt x="1812" y="3205"/>
                  </a:lnTo>
                  <a:lnTo>
                    <a:pt x="3339" y="1683"/>
                  </a:lnTo>
                  <a:lnTo>
                    <a:pt x="4393" y="608"/>
                  </a:lnTo>
                  <a:lnTo>
                    <a:pt x="378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72" name="Google Shape;1472;p53"/>
            <p:cNvSpPr/>
            <p:nvPr/>
          </p:nvSpPr>
          <p:spPr>
            <a:xfrm>
              <a:off x="7601475" y="2035700"/>
              <a:ext cx="109825" cy="110375"/>
            </a:xfrm>
            <a:custGeom>
              <a:avLst/>
              <a:gdLst/>
              <a:ahLst/>
              <a:cxnLst/>
              <a:rect l="l" t="t" r="r" b="b"/>
              <a:pathLst>
                <a:path w="4393" h="4415" extrusionOk="0">
                  <a:moveTo>
                    <a:pt x="1790" y="0"/>
                  </a:moveTo>
                  <a:cubicBezTo>
                    <a:pt x="1726" y="0"/>
                    <a:pt x="1656" y="43"/>
                    <a:pt x="1613" y="86"/>
                  </a:cubicBezTo>
                  <a:cubicBezTo>
                    <a:pt x="1591" y="156"/>
                    <a:pt x="1613" y="248"/>
                    <a:pt x="1656" y="291"/>
                  </a:cubicBezTo>
                  <a:lnTo>
                    <a:pt x="2575" y="1210"/>
                  </a:lnTo>
                  <a:lnTo>
                    <a:pt x="0" y="3807"/>
                  </a:lnTo>
                  <a:lnTo>
                    <a:pt x="608" y="4414"/>
                  </a:lnTo>
                  <a:lnTo>
                    <a:pt x="1656" y="3339"/>
                  </a:lnTo>
                  <a:lnTo>
                    <a:pt x="3183" y="1812"/>
                  </a:lnTo>
                  <a:lnTo>
                    <a:pt x="4102" y="2732"/>
                  </a:lnTo>
                  <a:cubicBezTo>
                    <a:pt x="4133" y="2763"/>
                    <a:pt x="4190" y="2785"/>
                    <a:pt x="4235" y="2785"/>
                  </a:cubicBezTo>
                  <a:cubicBezTo>
                    <a:pt x="4252" y="2785"/>
                    <a:pt x="4268" y="2782"/>
                    <a:pt x="4280" y="2775"/>
                  </a:cubicBezTo>
                  <a:cubicBezTo>
                    <a:pt x="4344" y="2732"/>
                    <a:pt x="4392" y="2667"/>
                    <a:pt x="4392" y="2597"/>
                  </a:cubicBezTo>
                  <a:lnTo>
                    <a:pt x="4392" y="178"/>
                  </a:lnTo>
                  <a:cubicBezTo>
                    <a:pt x="4392" y="65"/>
                    <a:pt x="4323" y="0"/>
                    <a:pt x="42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73" name="Google Shape;1473;p53"/>
            <p:cNvSpPr/>
            <p:nvPr/>
          </p:nvSpPr>
          <p:spPr>
            <a:xfrm>
              <a:off x="7434000" y="1993625"/>
              <a:ext cx="320450" cy="320450"/>
            </a:xfrm>
            <a:custGeom>
              <a:avLst/>
              <a:gdLst/>
              <a:ahLst/>
              <a:cxnLst/>
              <a:rect l="l" t="t" r="r" b="b"/>
              <a:pathLst>
                <a:path w="12818" h="12818" extrusionOk="0">
                  <a:moveTo>
                    <a:pt x="11807" y="855"/>
                  </a:moveTo>
                  <a:cubicBezTo>
                    <a:pt x="11898" y="855"/>
                    <a:pt x="11962" y="920"/>
                    <a:pt x="11962" y="1011"/>
                  </a:cubicBezTo>
                  <a:lnTo>
                    <a:pt x="11962" y="11807"/>
                  </a:lnTo>
                  <a:cubicBezTo>
                    <a:pt x="11962" y="11898"/>
                    <a:pt x="11898" y="11963"/>
                    <a:pt x="11807" y="11963"/>
                  </a:cubicBezTo>
                  <a:lnTo>
                    <a:pt x="1011" y="11963"/>
                  </a:lnTo>
                  <a:cubicBezTo>
                    <a:pt x="920" y="11963"/>
                    <a:pt x="855" y="11898"/>
                    <a:pt x="855" y="11807"/>
                  </a:cubicBezTo>
                  <a:lnTo>
                    <a:pt x="855" y="1011"/>
                  </a:lnTo>
                  <a:cubicBezTo>
                    <a:pt x="855" y="920"/>
                    <a:pt x="920" y="855"/>
                    <a:pt x="1011" y="855"/>
                  </a:cubicBezTo>
                  <a:close/>
                  <a:moveTo>
                    <a:pt x="1011" y="1"/>
                  </a:moveTo>
                  <a:cubicBezTo>
                    <a:pt x="452" y="1"/>
                    <a:pt x="0" y="452"/>
                    <a:pt x="0" y="1011"/>
                  </a:cubicBezTo>
                  <a:lnTo>
                    <a:pt x="0" y="11807"/>
                  </a:lnTo>
                  <a:cubicBezTo>
                    <a:pt x="0" y="12366"/>
                    <a:pt x="452" y="12818"/>
                    <a:pt x="1011" y="12818"/>
                  </a:cubicBezTo>
                  <a:lnTo>
                    <a:pt x="11807" y="12818"/>
                  </a:lnTo>
                  <a:cubicBezTo>
                    <a:pt x="12366" y="12818"/>
                    <a:pt x="12817" y="12366"/>
                    <a:pt x="12817" y="11807"/>
                  </a:cubicBezTo>
                  <a:lnTo>
                    <a:pt x="12817" y="1011"/>
                  </a:lnTo>
                  <a:cubicBezTo>
                    <a:pt x="12817" y="452"/>
                    <a:pt x="12366" y="1"/>
                    <a:pt x="1180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74" name="Google Shape;1474;p53"/>
            <p:cNvSpPr/>
            <p:nvPr/>
          </p:nvSpPr>
          <p:spPr>
            <a:xfrm>
              <a:off x="7476050" y="2035700"/>
              <a:ext cx="235775" cy="235225"/>
            </a:xfrm>
            <a:custGeom>
              <a:avLst/>
              <a:gdLst/>
              <a:ahLst/>
              <a:cxnLst/>
              <a:rect l="l" t="t" r="r" b="b"/>
              <a:pathLst>
                <a:path w="9431" h="9409" extrusionOk="0">
                  <a:moveTo>
                    <a:pt x="178" y="0"/>
                  </a:moveTo>
                  <a:cubicBezTo>
                    <a:pt x="65" y="0"/>
                    <a:pt x="1" y="86"/>
                    <a:pt x="1" y="178"/>
                  </a:cubicBezTo>
                  <a:lnTo>
                    <a:pt x="1" y="2619"/>
                  </a:lnTo>
                  <a:cubicBezTo>
                    <a:pt x="1" y="2689"/>
                    <a:pt x="44" y="2753"/>
                    <a:pt x="114" y="2775"/>
                  </a:cubicBezTo>
                  <a:cubicBezTo>
                    <a:pt x="139" y="2794"/>
                    <a:pt x="166" y="2802"/>
                    <a:pt x="191" y="2802"/>
                  </a:cubicBezTo>
                  <a:cubicBezTo>
                    <a:pt x="229" y="2802"/>
                    <a:pt x="265" y="2782"/>
                    <a:pt x="291" y="2753"/>
                  </a:cubicBezTo>
                  <a:lnTo>
                    <a:pt x="1211" y="1834"/>
                  </a:lnTo>
                  <a:lnTo>
                    <a:pt x="2216" y="2823"/>
                  </a:lnTo>
                  <a:lnTo>
                    <a:pt x="2732" y="3339"/>
                  </a:lnTo>
                  <a:lnTo>
                    <a:pt x="6092" y="6672"/>
                  </a:lnTo>
                  <a:lnTo>
                    <a:pt x="7614" y="8199"/>
                  </a:lnTo>
                  <a:lnTo>
                    <a:pt x="6700" y="9119"/>
                  </a:lnTo>
                  <a:cubicBezTo>
                    <a:pt x="6651" y="9162"/>
                    <a:pt x="6630" y="9226"/>
                    <a:pt x="6651" y="9296"/>
                  </a:cubicBezTo>
                  <a:cubicBezTo>
                    <a:pt x="6673" y="9360"/>
                    <a:pt x="6743" y="9409"/>
                    <a:pt x="6807" y="9409"/>
                  </a:cubicBezTo>
                  <a:lnTo>
                    <a:pt x="9254" y="9409"/>
                  </a:lnTo>
                  <a:cubicBezTo>
                    <a:pt x="9361" y="9409"/>
                    <a:pt x="9431" y="9339"/>
                    <a:pt x="9431" y="9226"/>
                  </a:cubicBezTo>
                  <a:lnTo>
                    <a:pt x="9431" y="6785"/>
                  </a:lnTo>
                  <a:cubicBezTo>
                    <a:pt x="9431" y="6721"/>
                    <a:pt x="9388" y="6651"/>
                    <a:pt x="9318" y="6629"/>
                  </a:cubicBezTo>
                  <a:cubicBezTo>
                    <a:pt x="9301" y="6624"/>
                    <a:pt x="9283" y="6621"/>
                    <a:pt x="9266" y="6621"/>
                  </a:cubicBezTo>
                  <a:cubicBezTo>
                    <a:pt x="9218" y="6621"/>
                    <a:pt x="9172" y="6641"/>
                    <a:pt x="9141" y="6672"/>
                  </a:cubicBezTo>
                  <a:lnTo>
                    <a:pt x="8512" y="7280"/>
                  </a:lnTo>
                  <a:lnTo>
                    <a:pt x="8221" y="7592"/>
                  </a:lnTo>
                  <a:lnTo>
                    <a:pt x="3340" y="2732"/>
                  </a:lnTo>
                  <a:lnTo>
                    <a:pt x="2823" y="2215"/>
                  </a:lnTo>
                  <a:lnTo>
                    <a:pt x="1813" y="1232"/>
                  </a:lnTo>
                  <a:lnTo>
                    <a:pt x="2732" y="312"/>
                  </a:lnTo>
                  <a:cubicBezTo>
                    <a:pt x="2775" y="269"/>
                    <a:pt x="2802" y="178"/>
                    <a:pt x="2775" y="113"/>
                  </a:cubicBezTo>
                  <a:cubicBezTo>
                    <a:pt x="2754" y="43"/>
                    <a:pt x="2689" y="0"/>
                    <a:pt x="259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475" name="Google Shape;1475;p53"/>
          <p:cNvGrpSpPr/>
          <p:nvPr/>
        </p:nvGrpSpPr>
        <p:grpSpPr>
          <a:xfrm>
            <a:off x="5967242" y="2406982"/>
            <a:ext cx="434633" cy="435500"/>
            <a:chOff x="7294642" y="1987450"/>
            <a:chExt cx="325975" cy="326625"/>
          </a:xfrm>
        </p:grpSpPr>
        <p:sp>
          <p:nvSpPr>
            <p:cNvPr id="1476" name="Google Shape;1476;p53"/>
            <p:cNvSpPr/>
            <p:nvPr/>
          </p:nvSpPr>
          <p:spPr>
            <a:xfrm>
              <a:off x="7294642" y="1987450"/>
              <a:ext cx="325975" cy="326625"/>
            </a:xfrm>
            <a:custGeom>
              <a:avLst/>
              <a:gdLst/>
              <a:ahLst/>
              <a:cxnLst/>
              <a:rect l="l" t="t" r="r" b="b"/>
              <a:pathLst>
                <a:path w="13039" h="13065" extrusionOk="0">
                  <a:moveTo>
                    <a:pt x="5377" y="5291"/>
                  </a:moveTo>
                  <a:lnTo>
                    <a:pt x="5377" y="7554"/>
                  </a:lnTo>
                  <a:lnTo>
                    <a:pt x="7662" y="7554"/>
                  </a:lnTo>
                  <a:lnTo>
                    <a:pt x="7662" y="5291"/>
                  </a:lnTo>
                  <a:close/>
                  <a:moveTo>
                    <a:pt x="12033" y="877"/>
                  </a:moveTo>
                  <a:cubicBezTo>
                    <a:pt x="12097" y="877"/>
                    <a:pt x="12189" y="941"/>
                    <a:pt x="12189" y="1011"/>
                  </a:cubicBezTo>
                  <a:lnTo>
                    <a:pt x="12189" y="5291"/>
                  </a:lnTo>
                  <a:lnTo>
                    <a:pt x="9925" y="5291"/>
                  </a:lnTo>
                  <a:lnTo>
                    <a:pt x="9925" y="7554"/>
                  </a:lnTo>
                  <a:lnTo>
                    <a:pt x="12189" y="7554"/>
                  </a:lnTo>
                  <a:lnTo>
                    <a:pt x="12189" y="9839"/>
                  </a:lnTo>
                  <a:lnTo>
                    <a:pt x="9925" y="9839"/>
                  </a:lnTo>
                  <a:lnTo>
                    <a:pt x="9925" y="7554"/>
                  </a:lnTo>
                  <a:lnTo>
                    <a:pt x="7662" y="7554"/>
                  </a:lnTo>
                  <a:lnTo>
                    <a:pt x="7662" y="9839"/>
                  </a:lnTo>
                  <a:lnTo>
                    <a:pt x="5377" y="9839"/>
                  </a:lnTo>
                  <a:lnTo>
                    <a:pt x="5377" y="7554"/>
                  </a:lnTo>
                  <a:lnTo>
                    <a:pt x="3119" y="7554"/>
                  </a:lnTo>
                  <a:lnTo>
                    <a:pt x="3119" y="9839"/>
                  </a:lnTo>
                  <a:lnTo>
                    <a:pt x="856" y="9839"/>
                  </a:lnTo>
                  <a:lnTo>
                    <a:pt x="856" y="7554"/>
                  </a:lnTo>
                  <a:lnTo>
                    <a:pt x="3119" y="7554"/>
                  </a:lnTo>
                  <a:lnTo>
                    <a:pt x="3119" y="5291"/>
                  </a:lnTo>
                  <a:lnTo>
                    <a:pt x="856" y="5291"/>
                  </a:lnTo>
                  <a:lnTo>
                    <a:pt x="856" y="1011"/>
                  </a:lnTo>
                  <a:cubicBezTo>
                    <a:pt x="856" y="941"/>
                    <a:pt x="920" y="877"/>
                    <a:pt x="1012" y="877"/>
                  </a:cubicBezTo>
                  <a:close/>
                  <a:moveTo>
                    <a:pt x="1012" y="0"/>
                  </a:moveTo>
                  <a:cubicBezTo>
                    <a:pt x="452" y="0"/>
                    <a:pt x="1" y="452"/>
                    <a:pt x="1" y="1011"/>
                  </a:cubicBezTo>
                  <a:lnTo>
                    <a:pt x="1" y="12032"/>
                  </a:lnTo>
                  <a:cubicBezTo>
                    <a:pt x="1" y="12592"/>
                    <a:pt x="452" y="13065"/>
                    <a:pt x="1012" y="13065"/>
                  </a:cubicBezTo>
                  <a:lnTo>
                    <a:pt x="12033" y="13065"/>
                  </a:lnTo>
                  <a:cubicBezTo>
                    <a:pt x="12592" y="13065"/>
                    <a:pt x="13038" y="12592"/>
                    <a:pt x="13038" y="12032"/>
                  </a:cubicBezTo>
                  <a:lnTo>
                    <a:pt x="13038" y="1011"/>
                  </a:lnTo>
                  <a:cubicBezTo>
                    <a:pt x="13038" y="452"/>
                    <a:pt x="12592" y="0"/>
                    <a:pt x="1203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77" name="Google Shape;1477;p53"/>
            <p:cNvSpPr/>
            <p:nvPr/>
          </p:nvSpPr>
          <p:spPr>
            <a:xfrm>
              <a:off x="7374702" y="2063125"/>
              <a:ext cx="56475" cy="56600"/>
            </a:xfrm>
            <a:custGeom>
              <a:avLst/>
              <a:gdLst/>
              <a:ahLst/>
              <a:cxnLst/>
              <a:rect l="l" t="t" r="r" b="b"/>
              <a:pathLst>
                <a:path w="2259" h="2264" extrusionOk="0">
                  <a:moveTo>
                    <a:pt x="290" y="0"/>
                  </a:moveTo>
                  <a:cubicBezTo>
                    <a:pt x="134" y="0"/>
                    <a:pt x="0" y="135"/>
                    <a:pt x="0" y="290"/>
                  </a:cubicBezTo>
                  <a:lnTo>
                    <a:pt x="0" y="2264"/>
                  </a:lnTo>
                  <a:lnTo>
                    <a:pt x="2258" y="2264"/>
                  </a:lnTo>
                  <a:lnTo>
                    <a:pt x="2258" y="290"/>
                  </a:lnTo>
                  <a:cubicBezTo>
                    <a:pt x="2258" y="135"/>
                    <a:pt x="2151" y="0"/>
                    <a:pt x="196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78" name="Google Shape;1478;p53"/>
            <p:cNvSpPr/>
            <p:nvPr/>
          </p:nvSpPr>
          <p:spPr>
            <a:xfrm>
              <a:off x="7484081" y="2063125"/>
              <a:ext cx="56600" cy="56600"/>
            </a:xfrm>
            <a:custGeom>
              <a:avLst/>
              <a:gdLst/>
              <a:ahLst/>
              <a:cxnLst/>
              <a:rect l="l" t="t" r="r" b="b"/>
              <a:pathLst>
                <a:path w="2264" h="2264" extrusionOk="0">
                  <a:moveTo>
                    <a:pt x="296" y="0"/>
                  </a:moveTo>
                  <a:cubicBezTo>
                    <a:pt x="134" y="0"/>
                    <a:pt x="0" y="135"/>
                    <a:pt x="0" y="290"/>
                  </a:cubicBezTo>
                  <a:lnTo>
                    <a:pt x="0" y="2264"/>
                  </a:lnTo>
                  <a:lnTo>
                    <a:pt x="2263" y="2264"/>
                  </a:lnTo>
                  <a:lnTo>
                    <a:pt x="2263" y="290"/>
                  </a:lnTo>
                  <a:cubicBezTo>
                    <a:pt x="2263" y="135"/>
                    <a:pt x="2129" y="0"/>
                    <a:pt x="197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1479" name="Google Shape;1479;p53"/>
          <p:cNvGrpSpPr/>
          <p:nvPr/>
        </p:nvGrpSpPr>
        <p:grpSpPr>
          <a:xfrm>
            <a:off x="2250207" y="2379825"/>
            <a:ext cx="437667" cy="453433"/>
            <a:chOff x="3431475" y="1974000"/>
            <a:chExt cx="328250" cy="340075"/>
          </a:xfrm>
        </p:grpSpPr>
        <p:sp>
          <p:nvSpPr>
            <p:cNvPr id="1480" name="Google Shape;1480;p53"/>
            <p:cNvSpPr/>
            <p:nvPr/>
          </p:nvSpPr>
          <p:spPr>
            <a:xfrm>
              <a:off x="3431475" y="1974000"/>
              <a:ext cx="58225" cy="58900"/>
            </a:xfrm>
            <a:custGeom>
              <a:avLst/>
              <a:gdLst/>
              <a:ahLst/>
              <a:cxnLst/>
              <a:rect l="l" t="t" r="r" b="b"/>
              <a:pathLst>
                <a:path w="2329" h="2356" extrusionOk="0">
                  <a:moveTo>
                    <a:pt x="1167" y="1"/>
                  </a:moveTo>
                  <a:cubicBezTo>
                    <a:pt x="517" y="1"/>
                    <a:pt x="1" y="538"/>
                    <a:pt x="1" y="1189"/>
                  </a:cubicBezTo>
                  <a:cubicBezTo>
                    <a:pt x="1" y="1818"/>
                    <a:pt x="517" y="2355"/>
                    <a:pt x="1167" y="2355"/>
                  </a:cubicBezTo>
                  <a:cubicBezTo>
                    <a:pt x="1818" y="2355"/>
                    <a:pt x="2328" y="1818"/>
                    <a:pt x="2328" y="1189"/>
                  </a:cubicBezTo>
                  <a:cubicBezTo>
                    <a:pt x="2328" y="538"/>
                    <a:pt x="1818" y="1"/>
                    <a:pt x="11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81" name="Google Shape;1481;p53"/>
            <p:cNvSpPr/>
            <p:nvPr/>
          </p:nvSpPr>
          <p:spPr>
            <a:xfrm>
              <a:off x="3516025" y="1974000"/>
              <a:ext cx="243700" cy="58900"/>
            </a:xfrm>
            <a:custGeom>
              <a:avLst/>
              <a:gdLst/>
              <a:ahLst/>
              <a:cxnLst/>
              <a:rect l="l" t="t" r="r" b="b"/>
              <a:pathLst>
                <a:path w="9748" h="2356" extrusionOk="0">
                  <a:moveTo>
                    <a:pt x="920" y="1"/>
                  </a:moveTo>
                  <a:cubicBezTo>
                    <a:pt x="403" y="1"/>
                    <a:pt x="0" y="404"/>
                    <a:pt x="0" y="920"/>
                  </a:cubicBezTo>
                  <a:lnTo>
                    <a:pt x="0" y="1436"/>
                  </a:lnTo>
                  <a:cubicBezTo>
                    <a:pt x="0" y="1952"/>
                    <a:pt x="403" y="2355"/>
                    <a:pt x="920" y="2355"/>
                  </a:cubicBezTo>
                  <a:lnTo>
                    <a:pt x="8828" y="2355"/>
                  </a:lnTo>
                  <a:cubicBezTo>
                    <a:pt x="9344" y="2355"/>
                    <a:pt x="9747" y="1952"/>
                    <a:pt x="9747" y="1436"/>
                  </a:cubicBezTo>
                  <a:lnTo>
                    <a:pt x="9747" y="920"/>
                  </a:lnTo>
                  <a:cubicBezTo>
                    <a:pt x="9747" y="404"/>
                    <a:pt x="9344" y="1"/>
                    <a:pt x="8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82" name="Google Shape;1482;p53"/>
            <p:cNvSpPr/>
            <p:nvPr/>
          </p:nvSpPr>
          <p:spPr>
            <a:xfrm>
              <a:off x="3431475" y="2068100"/>
              <a:ext cx="58225" cy="58350"/>
            </a:xfrm>
            <a:custGeom>
              <a:avLst/>
              <a:gdLst/>
              <a:ahLst/>
              <a:cxnLst/>
              <a:rect l="l" t="t" r="r" b="b"/>
              <a:pathLst>
                <a:path w="2329" h="2334" extrusionOk="0">
                  <a:moveTo>
                    <a:pt x="1167" y="0"/>
                  </a:moveTo>
                  <a:cubicBezTo>
                    <a:pt x="517" y="0"/>
                    <a:pt x="1" y="516"/>
                    <a:pt x="1" y="1167"/>
                  </a:cubicBezTo>
                  <a:cubicBezTo>
                    <a:pt x="1" y="1817"/>
                    <a:pt x="517" y="2333"/>
                    <a:pt x="1167" y="2333"/>
                  </a:cubicBezTo>
                  <a:cubicBezTo>
                    <a:pt x="1818" y="2333"/>
                    <a:pt x="2328" y="1817"/>
                    <a:pt x="2328" y="1167"/>
                  </a:cubicBezTo>
                  <a:cubicBezTo>
                    <a:pt x="2328" y="516"/>
                    <a:pt x="1818" y="0"/>
                    <a:pt x="116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83" name="Google Shape;1483;p53"/>
            <p:cNvSpPr/>
            <p:nvPr/>
          </p:nvSpPr>
          <p:spPr>
            <a:xfrm>
              <a:off x="3516025" y="2068100"/>
              <a:ext cx="243700" cy="58350"/>
            </a:xfrm>
            <a:custGeom>
              <a:avLst/>
              <a:gdLst/>
              <a:ahLst/>
              <a:cxnLst/>
              <a:rect l="l" t="t" r="r" b="b"/>
              <a:pathLst>
                <a:path w="9748" h="2334" extrusionOk="0">
                  <a:moveTo>
                    <a:pt x="920" y="0"/>
                  </a:moveTo>
                  <a:cubicBezTo>
                    <a:pt x="403" y="0"/>
                    <a:pt x="0" y="403"/>
                    <a:pt x="0" y="898"/>
                  </a:cubicBezTo>
                  <a:lnTo>
                    <a:pt x="0" y="1436"/>
                  </a:lnTo>
                  <a:cubicBezTo>
                    <a:pt x="0" y="1930"/>
                    <a:pt x="403" y="2333"/>
                    <a:pt x="920" y="2333"/>
                  </a:cubicBezTo>
                  <a:lnTo>
                    <a:pt x="8828" y="2333"/>
                  </a:lnTo>
                  <a:cubicBezTo>
                    <a:pt x="9344" y="2333"/>
                    <a:pt x="9747" y="1930"/>
                    <a:pt x="9747" y="1436"/>
                  </a:cubicBezTo>
                  <a:lnTo>
                    <a:pt x="9747" y="898"/>
                  </a:lnTo>
                  <a:cubicBezTo>
                    <a:pt x="9747" y="403"/>
                    <a:pt x="9344" y="0"/>
                    <a:pt x="88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84" name="Google Shape;1484;p53"/>
            <p:cNvSpPr/>
            <p:nvPr/>
          </p:nvSpPr>
          <p:spPr>
            <a:xfrm>
              <a:off x="3431475" y="2161625"/>
              <a:ext cx="58225" cy="58375"/>
            </a:xfrm>
            <a:custGeom>
              <a:avLst/>
              <a:gdLst/>
              <a:ahLst/>
              <a:cxnLst/>
              <a:rect l="l" t="t" r="r" b="b"/>
              <a:pathLst>
                <a:path w="2329" h="2335" extrusionOk="0">
                  <a:moveTo>
                    <a:pt x="1167" y="1"/>
                  </a:moveTo>
                  <a:cubicBezTo>
                    <a:pt x="517" y="1"/>
                    <a:pt x="1" y="517"/>
                    <a:pt x="1" y="1168"/>
                  </a:cubicBezTo>
                  <a:cubicBezTo>
                    <a:pt x="1" y="1818"/>
                    <a:pt x="517" y="2334"/>
                    <a:pt x="1167" y="2334"/>
                  </a:cubicBezTo>
                  <a:cubicBezTo>
                    <a:pt x="1818" y="2334"/>
                    <a:pt x="2328" y="1818"/>
                    <a:pt x="2328" y="1168"/>
                  </a:cubicBezTo>
                  <a:cubicBezTo>
                    <a:pt x="2328" y="517"/>
                    <a:pt x="1818" y="1"/>
                    <a:pt x="11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85" name="Google Shape;1485;p53"/>
            <p:cNvSpPr/>
            <p:nvPr/>
          </p:nvSpPr>
          <p:spPr>
            <a:xfrm>
              <a:off x="3516025" y="2161625"/>
              <a:ext cx="243700" cy="58375"/>
            </a:xfrm>
            <a:custGeom>
              <a:avLst/>
              <a:gdLst/>
              <a:ahLst/>
              <a:cxnLst/>
              <a:rect l="l" t="t" r="r" b="b"/>
              <a:pathLst>
                <a:path w="9748" h="2335" extrusionOk="0">
                  <a:moveTo>
                    <a:pt x="920" y="1"/>
                  </a:moveTo>
                  <a:cubicBezTo>
                    <a:pt x="403" y="1"/>
                    <a:pt x="0" y="404"/>
                    <a:pt x="0" y="899"/>
                  </a:cubicBezTo>
                  <a:lnTo>
                    <a:pt x="0" y="1436"/>
                  </a:lnTo>
                  <a:cubicBezTo>
                    <a:pt x="0" y="1931"/>
                    <a:pt x="403" y="2334"/>
                    <a:pt x="920" y="2334"/>
                  </a:cubicBezTo>
                  <a:lnTo>
                    <a:pt x="8828" y="2334"/>
                  </a:lnTo>
                  <a:cubicBezTo>
                    <a:pt x="9344" y="2334"/>
                    <a:pt x="9747" y="1931"/>
                    <a:pt x="9747" y="1436"/>
                  </a:cubicBezTo>
                  <a:lnTo>
                    <a:pt x="9747" y="899"/>
                  </a:lnTo>
                  <a:cubicBezTo>
                    <a:pt x="9747" y="404"/>
                    <a:pt x="9344" y="1"/>
                    <a:pt x="8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86" name="Google Shape;1486;p53"/>
            <p:cNvSpPr/>
            <p:nvPr/>
          </p:nvSpPr>
          <p:spPr>
            <a:xfrm>
              <a:off x="3431475" y="2255175"/>
              <a:ext cx="58225" cy="58900"/>
            </a:xfrm>
            <a:custGeom>
              <a:avLst/>
              <a:gdLst/>
              <a:ahLst/>
              <a:cxnLst/>
              <a:rect l="l" t="t" r="r" b="b"/>
              <a:pathLst>
                <a:path w="2329" h="2356" extrusionOk="0">
                  <a:moveTo>
                    <a:pt x="1167" y="1"/>
                  </a:moveTo>
                  <a:cubicBezTo>
                    <a:pt x="517" y="1"/>
                    <a:pt x="1" y="538"/>
                    <a:pt x="1" y="1189"/>
                  </a:cubicBezTo>
                  <a:cubicBezTo>
                    <a:pt x="1" y="1818"/>
                    <a:pt x="517" y="2356"/>
                    <a:pt x="1167" y="2356"/>
                  </a:cubicBezTo>
                  <a:cubicBezTo>
                    <a:pt x="1818" y="2356"/>
                    <a:pt x="2328" y="1818"/>
                    <a:pt x="2328" y="1189"/>
                  </a:cubicBezTo>
                  <a:cubicBezTo>
                    <a:pt x="2328" y="538"/>
                    <a:pt x="1818" y="1"/>
                    <a:pt x="116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87" name="Google Shape;1487;p53"/>
            <p:cNvSpPr/>
            <p:nvPr/>
          </p:nvSpPr>
          <p:spPr>
            <a:xfrm>
              <a:off x="3516025" y="2255175"/>
              <a:ext cx="243700" cy="58900"/>
            </a:xfrm>
            <a:custGeom>
              <a:avLst/>
              <a:gdLst/>
              <a:ahLst/>
              <a:cxnLst/>
              <a:rect l="l" t="t" r="r" b="b"/>
              <a:pathLst>
                <a:path w="9748" h="2356" extrusionOk="0">
                  <a:moveTo>
                    <a:pt x="920" y="1"/>
                  </a:moveTo>
                  <a:cubicBezTo>
                    <a:pt x="403" y="1"/>
                    <a:pt x="0" y="404"/>
                    <a:pt x="0" y="920"/>
                  </a:cubicBezTo>
                  <a:lnTo>
                    <a:pt x="0" y="1436"/>
                  </a:lnTo>
                  <a:cubicBezTo>
                    <a:pt x="0" y="1952"/>
                    <a:pt x="403" y="2356"/>
                    <a:pt x="920" y="2356"/>
                  </a:cubicBezTo>
                  <a:lnTo>
                    <a:pt x="8828" y="2356"/>
                  </a:lnTo>
                  <a:cubicBezTo>
                    <a:pt x="9344" y="2356"/>
                    <a:pt x="9747" y="1952"/>
                    <a:pt x="9747" y="1436"/>
                  </a:cubicBezTo>
                  <a:lnTo>
                    <a:pt x="9747" y="920"/>
                  </a:lnTo>
                  <a:cubicBezTo>
                    <a:pt x="9747" y="404"/>
                    <a:pt x="9344" y="1"/>
                    <a:pt x="882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29" name="Google Shape;1432;p52">
            <a:extLst>
              <a:ext uri="{FF2B5EF4-FFF2-40B4-BE49-F238E27FC236}">
                <a16:creationId xmlns:a16="http://schemas.microsoft.com/office/drawing/2014/main" id="{F34A014A-750A-4DA4-ACD2-9EB0F2F7AA14}"/>
              </a:ext>
            </a:extLst>
          </p:cNvPr>
          <p:cNvSpPr txBox="1">
            <a:spLocks noGrp="1"/>
          </p:cNvSpPr>
          <p:nvPr>
            <p:ph type="title"/>
          </p:nvPr>
        </p:nvSpPr>
        <p:spPr>
          <a:xfrm>
            <a:off x="960438" y="720725"/>
            <a:ext cx="10271125" cy="636588"/>
          </a:xfrm>
          <a:prstGeom prst="rect">
            <a:avLst/>
          </a:prstGeom>
        </p:spPr>
        <p:txBody>
          <a:bodyPr spcFirstLastPara="1" wrap="square" lIns="121900" tIns="121900" rIns="121900" bIns="121900" anchor="t" anchorCtr="0">
            <a:noAutofit/>
          </a:bodyPr>
          <a:lstStyle/>
          <a:p>
            <a:r>
              <a:rPr lang="ro-RO"/>
              <a:t>Interconectarea </a:t>
            </a:r>
            <a:r>
              <a:rPr lang="ro-RO">
                <a:solidFill>
                  <a:schemeClr val="lt1"/>
                </a:solidFill>
              </a:rPr>
              <a:t>componentelor</a:t>
            </a:r>
          </a:p>
        </p:txBody>
      </p:sp>
      <p:sp>
        <p:nvSpPr>
          <p:cNvPr id="27" name="Google Shape;1315;p46">
            <a:extLst>
              <a:ext uri="{FF2B5EF4-FFF2-40B4-BE49-F238E27FC236}">
                <a16:creationId xmlns:a16="http://schemas.microsoft.com/office/drawing/2014/main" id="{D55A0280-8630-4401-B436-CF623F9BF324}"/>
              </a:ext>
            </a:extLst>
          </p:cNvPr>
          <p:cNvSpPr/>
          <p:nvPr/>
        </p:nvSpPr>
        <p:spPr>
          <a:xfrm flipH="1">
            <a:off x="1145800" y="1637319"/>
            <a:ext cx="200000" cy="200000"/>
          </a:xfrm>
          <a:prstGeom prst="ellipse">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 name="Google Shape;1330;p46">
            <a:extLst>
              <a:ext uri="{FF2B5EF4-FFF2-40B4-BE49-F238E27FC236}">
                <a16:creationId xmlns:a16="http://schemas.microsoft.com/office/drawing/2014/main" id="{73200FC6-942F-4F67-BBA8-D932EA79BD94}"/>
              </a:ext>
            </a:extLst>
          </p:cNvPr>
          <p:cNvSpPr/>
          <p:nvPr/>
        </p:nvSpPr>
        <p:spPr>
          <a:xfrm flipH="1">
            <a:off x="2154467" y="417352"/>
            <a:ext cx="192000" cy="1920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0" name="Google Shape;1331;p46">
            <a:extLst>
              <a:ext uri="{FF2B5EF4-FFF2-40B4-BE49-F238E27FC236}">
                <a16:creationId xmlns:a16="http://schemas.microsoft.com/office/drawing/2014/main" id="{3A1532FF-EC42-4707-899E-5D32D88A37E3}"/>
              </a:ext>
            </a:extLst>
          </p:cNvPr>
          <p:cNvSpPr/>
          <p:nvPr/>
        </p:nvSpPr>
        <p:spPr>
          <a:xfrm flipH="1">
            <a:off x="2195067" y="664352"/>
            <a:ext cx="110800" cy="110800"/>
          </a:xfrm>
          <a:prstGeom prst="ellipse">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31" name="Google Shape;1342;p47">
            <a:extLst>
              <a:ext uri="{FF2B5EF4-FFF2-40B4-BE49-F238E27FC236}">
                <a16:creationId xmlns:a16="http://schemas.microsoft.com/office/drawing/2014/main" id="{21C9A43B-D7CB-4A61-B80A-7658F561F6E1}"/>
              </a:ext>
            </a:extLst>
          </p:cNvPr>
          <p:cNvSpPr/>
          <p:nvPr/>
        </p:nvSpPr>
        <p:spPr>
          <a:xfrm>
            <a:off x="1149667" y="443952"/>
            <a:ext cx="1342000" cy="1342000"/>
          </a:xfrm>
          <a:prstGeom prst="ellipse">
            <a:avLst/>
          </a:prstGeom>
          <a:solidFill>
            <a:schemeClr val="lt1"/>
          </a:solidFill>
          <a:ln>
            <a:noFill/>
          </a:ln>
        </p:spPr>
        <p:txBody>
          <a:bodyPr spcFirstLastPara="1" wrap="square" lIns="121900" tIns="121900" rIns="121900" bIns="121900" anchor="ctr" anchorCtr="0">
            <a:noAutofit/>
          </a:bodyPr>
          <a:lstStyle/>
          <a:p>
            <a:endParaRPr sz="2400"/>
          </a:p>
        </p:txBody>
      </p:sp>
      <p:sp>
        <p:nvSpPr>
          <p:cNvPr id="32" name="Google Shape;1345;p47">
            <a:extLst>
              <a:ext uri="{FF2B5EF4-FFF2-40B4-BE49-F238E27FC236}">
                <a16:creationId xmlns:a16="http://schemas.microsoft.com/office/drawing/2014/main" id="{54D75D83-3652-4668-9722-94C62B4428FA}"/>
              </a:ext>
            </a:extLst>
          </p:cNvPr>
          <p:cNvSpPr txBox="1">
            <a:spLocks/>
          </p:cNvSpPr>
          <p:nvPr/>
        </p:nvSpPr>
        <p:spPr>
          <a:xfrm>
            <a:off x="1234837" y="604790"/>
            <a:ext cx="1415200" cy="959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 sz="6400" kern="0">
                <a:latin typeface="Roboto Mono" panose="00000009000000000000" pitchFamily="49" charset="0"/>
                <a:ea typeface="Roboto Mono" panose="00000009000000000000" pitchFamily="49" charset="0"/>
              </a:rPr>
              <a:t>03</a:t>
            </a:r>
          </a:p>
        </p:txBody>
      </p:sp>
    </p:spTree>
  </p:cSld>
  <p:clrMapOvr>
    <a:masterClrMapping/>
  </p:clrMapOvr>
</p:sld>
</file>

<file path=ppt/theme/theme1.xml><?xml version="1.0" encoding="utf-8"?>
<a:theme xmlns:a="http://schemas.openxmlformats.org/drawingml/2006/main" name="Geometric &amp; Futuristic Style Computer Theme for College by Slidesgo">
  <a:themeElements>
    <a:clrScheme name="Simple Light">
      <a:dk1>
        <a:srgbClr val="FFFFFF"/>
      </a:dk1>
      <a:lt1>
        <a:srgbClr val="CBE125"/>
      </a:lt1>
      <a:dk2>
        <a:srgbClr val="110A52"/>
      </a:dk2>
      <a:lt2>
        <a:srgbClr val="6FF0EB"/>
      </a:lt2>
      <a:accent1>
        <a:srgbClr val="DB25E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414</Words>
  <Application>Microsoft Office PowerPoint</Application>
  <PresentationFormat>Widescreen</PresentationFormat>
  <Paragraphs>30</Paragraphs>
  <Slides>8</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Anton</vt:lpstr>
      <vt:lpstr>Arial</vt:lpstr>
      <vt:lpstr>Calibri</vt:lpstr>
      <vt:lpstr>Itim</vt:lpstr>
      <vt:lpstr>Lato</vt:lpstr>
      <vt:lpstr>Livvic</vt:lpstr>
      <vt:lpstr>Roboto</vt:lpstr>
      <vt:lpstr>Roboto Condensed Light</vt:lpstr>
      <vt:lpstr>Roboto Mono</vt:lpstr>
      <vt:lpstr>Roboto Mono Medium</vt:lpstr>
      <vt:lpstr>Symbol</vt:lpstr>
      <vt:lpstr>Times New Roman</vt:lpstr>
      <vt:lpstr>Geometric &amp; Futuristic Style Computer Theme for College by Slidesgo</vt:lpstr>
      <vt:lpstr>     Sistem Antifurt   Colaboratori:  Paulescu Andrei   Raduțu Robert-Cristian           Materia: Sisteme Incorporate   Rîcu Alexandru          Coordonator: Ionascu Marian   Stoica Andra-Cristiana</vt:lpstr>
      <vt:lpstr>        Tema lucrării:       Detectarea automată a persoanelor și deschiderea ușii în cazul confirmării identității acestora.  </vt:lpstr>
      <vt:lpstr>Funcționarea sistemului!</vt:lpstr>
      <vt:lpstr>PowerPoint Presentation</vt:lpstr>
      <vt:lpstr>PowerPoint Presentation</vt:lpstr>
      <vt:lpstr>PowerPoint Presentation</vt:lpstr>
      <vt:lpstr>Interconectarea componentelor</vt:lpstr>
      <vt:lpstr>Interconectarea componentelor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 Andrei</dc:creator>
  <cp:lastModifiedBy>Lenovo Andrei</cp:lastModifiedBy>
  <cp:revision>16</cp:revision>
  <dcterms:created xsi:type="dcterms:W3CDTF">2023-05-31T11:54:32Z</dcterms:created>
  <dcterms:modified xsi:type="dcterms:W3CDTF">2023-05-31T13:37:09Z</dcterms:modified>
</cp:coreProperties>
</file>