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1"/>
  </p:notesMasterIdLst>
  <p:sldIdLst>
    <p:sldId id="256" r:id="rId2"/>
    <p:sldId id="302" r:id="rId3"/>
    <p:sldId id="303" r:id="rId4"/>
    <p:sldId id="301" r:id="rId5"/>
    <p:sldId id="300" r:id="rId6"/>
    <p:sldId id="304" r:id="rId7"/>
    <p:sldId id="305" r:id="rId8"/>
    <p:sldId id="307" r:id="rId9"/>
    <p:sldId id="306" r:id="rId10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12"/>
      <p:bold r:id="rId13"/>
      <p:italic r:id="rId14"/>
      <p:boldItalic r:id="rId15"/>
    </p:embeddedFont>
    <p:embeddedFont>
      <p:font typeface="Poppins Black" panose="00000A00000000000000" pitchFamily="2" charset="0"/>
      <p:bold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536C33-1855-43B9-8490-F5C7AB266CBD}">
  <a:tblStyle styleId="{9C536C33-1855-43B9-8490-F5C7AB266C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829809" y="-197483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1398703">
            <a:off x="1587171" y="641380"/>
            <a:ext cx="5337561" cy="377164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52700" y="2131350"/>
            <a:ext cx="424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552700" y="1383425"/>
            <a:ext cx="923400" cy="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552700" y="2957291"/>
            <a:ext cx="29358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1NrZwwY_BFo?feature=oembed" TargetMode="Externa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6"/>
          <p:cNvSpPr/>
          <p:nvPr/>
        </p:nvSpPr>
        <p:spPr>
          <a:xfrm>
            <a:off x="445923" y="523780"/>
            <a:ext cx="3799302" cy="2402541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ctrTitle"/>
          </p:nvPr>
        </p:nvSpPr>
        <p:spPr>
          <a:xfrm>
            <a:off x="679214" y="734203"/>
            <a:ext cx="3643842" cy="19816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400" b="1" dirty="0" err="1"/>
              <a:t>Proiect</a:t>
            </a:r>
            <a:r>
              <a:rPr lang="en-US" sz="2400" b="1" dirty="0"/>
              <a:t>: </a:t>
            </a:r>
            <a:r>
              <a:rPr lang="en-US" sz="2400" b="1" dirty="0" err="1"/>
              <a:t>Braț</a:t>
            </a:r>
            <a:r>
              <a:rPr lang="en-US" sz="2400" b="1" dirty="0"/>
              <a:t> Robotic Braccio </a:t>
            </a:r>
            <a:r>
              <a:rPr lang="en-US" sz="2400" b="1" dirty="0" err="1"/>
              <a:t>Controlat</a:t>
            </a:r>
            <a:r>
              <a:rPr lang="en-US" sz="2400" b="1" dirty="0"/>
              <a:t> de Arduino cu </a:t>
            </a:r>
            <a:r>
              <a:rPr lang="en-US" sz="2400" b="1" dirty="0" err="1"/>
              <a:t>Cameră</a:t>
            </a:r>
            <a:r>
              <a:rPr lang="en-US" sz="2400" b="1" dirty="0"/>
              <a:t> AI </a:t>
            </a:r>
            <a:r>
              <a:rPr lang="en-US" sz="2400" b="1" dirty="0" err="1"/>
              <a:t>pentru</a:t>
            </a:r>
            <a:r>
              <a:rPr lang="en-US" sz="2400" b="1" dirty="0"/>
              <a:t> </a:t>
            </a:r>
            <a:r>
              <a:rPr lang="en-US" sz="2400" b="1" dirty="0" err="1"/>
              <a:t>Detectarea</a:t>
            </a:r>
            <a:r>
              <a:rPr lang="en-US" sz="2400" b="1" dirty="0"/>
              <a:t> </a:t>
            </a:r>
            <a:r>
              <a:rPr lang="en-US" sz="2400" b="1" dirty="0" err="1"/>
              <a:t>Culorilor</a:t>
            </a:r>
            <a:endParaRPr lang="en-US" sz="2400" b="1" dirty="0"/>
          </a:p>
        </p:txBody>
      </p:sp>
      <p:sp>
        <p:nvSpPr>
          <p:cNvPr id="224" name="Google Shape;224;p26"/>
          <p:cNvSpPr txBox="1">
            <a:spLocks noGrp="1"/>
          </p:cNvSpPr>
          <p:nvPr>
            <p:ph type="subTitle" idx="1"/>
          </p:nvPr>
        </p:nvSpPr>
        <p:spPr>
          <a:xfrm>
            <a:off x="522123" y="3032950"/>
            <a:ext cx="3594729" cy="1319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ro-RO" dirty="0"/>
              <a:t>Proiect realizat de echipa Cicada 3301 compusă din: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dirty="0"/>
              <a:t>Ittu Alexandru, Paiș Eduard și Lepîrdă Tudor</a:t>
            </a:r>
            <a:endParaRPr lang="en-US" dirty="0"/>
          </a:p>
        </p:txBody>
      </p:sp>
      <p:pic>
        <p:nvPicPr>
          <p:cNvPr id="1026" name="Picture 2" descr="Arduino Tinkerkit Braccio robot arm">
            <a:extLst>
              <a:ext uri="{FF2B5EF4-FFF2-40B4-BE49-F238E27FC236}">
                <a16:creationId xmlns:a16="http://schemas.microsoft.com/office/drawing/2014/main" id="{B1ED3254-823B-54E8-51B0-8D21E48EC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341" y="322863"/>
            <a:ext cx="3202736" cy="475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866CF-242D-96B9-108B-DD21B388F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ite Images - Free Download on Freepik">
            <a:extLst>
              <a:ext uri="{FF2B5EF4-FFF2-40B4-BE49-F238E27FC236}">
                <a16:creationId xmlns:a16="http://schemas.microsoft.com/office/drawing/2014/main" id="{7AA22BB9-5671-3648-7A3D-88198E868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557213"/>
            <a:ext cx="704850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79A2A7-189D-B16D-9BB3-CC4C6DB6D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2439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5D2BB-9F79-02E7-A0B2-0194AFFB9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hite Images - Free Download on Freepik">
            <a:extLst>
              <a:ext uri="{FF2B5EF4-FFF2-40B4-BE49-F238E27FC236}">
                <a16:creationId xmlns:a16="http://schemas.microsoft.com/office/drawing/2014/main" id="{E90E117E-2BBA-BCBE-6FEE-54A46A7D2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557213"/>
            <a:ext cx="704850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EAB831-7413-6967-A9A8-DA40ACAAB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87" y="0"/>
            <a:ext cx="38576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210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95C70-702A-3DAD-4FCC-922BCBC72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ite Images - Free Download on Freepik">
            <a:extLst>
              <a:ext uri="{FF2B5EF4-FFF2-40B4-BE49-F238E27FC236}">
                <a16:creationId xmlns:a16="http://schemas.microsoft.com/office/drawing/2014/main" id="{778ACC01-16F9-4DFE-8546-273AF94D1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557213"/>
            <a:ext cx="704850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5B9ACC-B312-8B4F-1775-817934249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703" y="-169979"/>
            <a:ext cx="4112593" cy="548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0269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654781-7860-794B-58E8-DECFE6206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723" y="-2304586"/>
            <a:ext cx="6025028" cy="803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88641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D65A5-87B1-15B1-924D-5EBF39BCF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hite Images - Free Download on Freepik">
            <a:extLst>
              <a:ext uri="{FF2B5EF4-FFF2-40B4-BE49-F238E27FC236}">
                <a16:creationId xmlns:a16="http://schemas.microsoft.com/office/drawing/2014/main" id="{96DCD281-26CC-329C-670C-519CBB96E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557213"/>
            <a:ext cx="704850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80756C-8796-850D-3E6A-6D8BBC17D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73" y="-495533"/>
            <a:ext cx="8179420" cy="613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1679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1E349-BA11-4635-CFD5-B58DA80ED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hite Images - Free Download on Freepik">
            <a:extLst>
              <a:ext uri="{FF2B5EF4-FFF2-40B4-BE49-F238E27FC236}">
                <a16:creationId xmlns:a16="http://schemas.microsoft.com/office/drawing/2014/main" id="{1EBFA806-E332-9DBE-30E1-FCE39CD3F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557213"/>
            <a:ext cx="704850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0DED33-07AB-9E0F-F2C1-7EA57466E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4502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6936D-65AD-4C3A-0B0F-F1B9EB720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hite Images - Free Download on Freepik">
            <a:extLst>
              <a:ext uri="{FF2B5EF4-FFF2-40B4-BE49-F238E27FC236}">
                <a16:creationId xmlns:a16="http://schemas.microsoft.com/office/drawing/2014/main" id="{FEDC475C-EF5B-A7FF-9D13-A0E93C9DB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557213"/>
            <a:ext cx="704850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0468C2-3FB0-00D4-2172-7FA29B959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9042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B41B3-52EC-E06D-434E-4623BC3B5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hite Images - Free Download on Freepik">
            <a:extLst>
              <a:ext uri="{FF2B5EF4-FFF2-40B4-BE49-F238E27FC236}">
                <a16:creationId xmlns:a16="http://schemas.microsoft.com/office/drawing/2014/main" id="{E8D585D8-C159-C2D5-4BAE-B01836064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557213"/>
            <a:ext cx="704850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Online Media 1" title="WhatsApp Video 2025 05 10 at 13 24 33 0222faaf">
            <a:hlinkClick r:id="" action="ppaction://media"/>
            <a:extLst>
              <a:ext uri="{FF2B5EF4-FFF2-40B4-BE49-F238E27FC236}">
                <a16:creationId xmlns:a16="http://schemas.microsoft.com/office/drawing/2014/main" id="{9DBA690D-A03F-7367-ADD4-A9FC2AB4EED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875" y="0"/>
            <a:ext cx="911066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19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obotic Workshop by Slidesgo">
  <a:themeElements>
    <a:clrScheme name="Simple Light">
      <a:dk1>
        <a:srgbClr val="263238"/>
      </a:dk1>
      <a:lt1>
        <a:srgbClr val="FFFFFF"/>
      </a:lt1>
      <a:dk2>
        <a:srgbClr val="F9DEC7"/>
      </a:dk2>
      <a:lt2>
        <a:srgbClr val="EDB280"/>
      </a:lt2>
      <a:accent1>
        <a:srgbClr val="DD7A58"/>
      </a:accent1>
      <a:accent2>
        <a:srgbClr val="C05A48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On-screen Show (16:9)</PresentationFormat>
  <Paragraphs>3</Paragraphs>
  <Slides>9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Poppins Black</vt:lpstr>
      <vt:lpstr>Poppins</vt:lpstr>
      <vt:lpstr>Robotic Workshop by Slidesgo</vt:lpstr>
      <vt:lpstr>Proiect: Braț Robotic Braccio Controlat de Arduino cu Cameră AI pentru Detectarea Culorilor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Tudor-Gabriel Lepirda</cp:lastModifiedBy>
  <cp:revision>1</cp:revision>
  <dcterms:modified xsi:type="dcterms:W3CDTF">2025-05-10T10:27:50Z</dcterms:modified>
</cp:coreProperties>
</file>