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58" r:id="rId9"/>
    <p:sldId id="265" r:id="rId10"/>
    <p:sldId id="259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BFDF-B12A-86A8-5D44-BF28BF3D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1DB2-0AD2-AFB2-8DBD-8DABF958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5DC9-3FBC-5C2B-ADF1-1DA2C749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F3B2-F08F-1AE8-6998-3CE900F7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5A38-ED28-F87A-392B-D968AD6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E35D-F27A-C8E2-6ED2-1927BFAE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A466-280F-2DD6-2EAF-C337B0650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6EAD-66FF-091B-36C3-92CB1D6D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DC09-8B8C-91F9-9A9B-7E3BE51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418F-198E-322E-989B-21003831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BB503-3CAE-AF12-BCB3-E4B5692E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607C-6020-D1EF-2A08-DF2A8F5B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EDA5-482D-AE69-5713-7093F591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7FA7-69A6-01A0-BEB9-DCA23939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A64F-01DB-DE37-E90D-00A5C034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FE-B561-D529-941F-97D4CE45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283E-4FDA-BA6E-8CC0-0577EB89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88F9-DDE8-9C8C-CE08-498B71D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E328-59BC-6F6D-04F5-EA8B9070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0286-0F37-E460-4DCD-80213A1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6CA6-3A54-8F5B-DBAF-BF5869D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4933-ECE8-3A17-A183-8A9F6335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94F1-A01E-5038-01AF-A8110609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B47C-157E-C8D3-8DD0-1D18A8FD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724A-5183-ACAD-6014-3350A64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16BC-DF3A-7573-2601-47959D9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1BE4-D0C6-3999-39B0-3713F54E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F712-A151-43AF-AD9A-5B51577F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47C-E83C-5DB9-FE71-F0712E78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910D-DE1F-568C-F713-2AA85B3D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54D1-F9BB-2C01-0A39-32E934D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1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AE92-107B-FE12-539E-2EBF694C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1A50-8CD6-F9A4-5528-3DE52932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F3C9D-D007-5B40-407A-ACF3CCE7F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296A6-F7EA-6AE0-08B1-E49A0450D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80E7D-7BD4-826E-B7EF-B57A873E2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7713D-3459-3C96-1511-77E3EBCB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4BAD-28D7-8D6B-D3EB-EB4A836F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3B2D3-4A33-8055-B071-465AD2B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6EA6-8FE8-4F76-7895-D2BCC0E0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3901-D110-6EFF-58DA-B09DE9C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83B3-8C60-1D12-F735-53F9EAF1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0579-7753-9FD0-341B-F927F2C0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E5E75-6D4F-1C5D-2278-67FF675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57D13-4DD4-346A-CA7C-C0CBC3EB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90F1-5671-16F1-AD11-1E63FC3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7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4FA-4931-73A4-E9D4-25E4FCE7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7444-1E58-8414-B565-0D6CC763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50B6B-3E19-816A-3667-6B1176F4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C6CE-CF66-F0EC-B5F3-FCCB27B8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3B3B-CD4F-344E-B13A-81456AF0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E44E-C27D-CAD1-40AB-68620376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772C-3AC9-1B40-7E4A-2AA0F83B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F5563-F3C4-30E8-60FB-7007D7C99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F1D3-1BA7-9E51-0D8A-C3FD5E919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4241-24C3-06F0-9285-BE74989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9FE66-EA6C-0E72-905D-FE1BE34E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7B98-BC57-2C59-F14C-745CBA4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4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F3523-C584-FE36-9A9C-D6DE1698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1A7C-CBF8-F54D-94DD-3E869777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0101-0A1C-7D6B-31E5-AD677AF3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7052-F47D-4090-B37E-B2461A1AEFA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DF2A-BB14-B7A0-FF24-5EA22C6D6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52E4-B3D2-E6A0-D811-578B9904E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D93D-FCE8-4A55-BEB5-24E77E258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95965-0AE4-F4CE-A0C2-4C86C8267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BB3FB-9C82-B122-878B-0A25086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Demonstration for mid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E39E-E148-2433-E36B-BA7958FF2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kieron underwood </a:t>
            </a:r>
          </a:p>
        </p:txBody>
      </p:sp>
    </p:spTree>
    <p:extLst>
      <p:ext uri="{BB962C8B-B14F-4D97-AF65-F5344CB8AC3E}">
        <p14:creationId xmlns:p14="http://schemas.microsoft.com/office/powerpoint/2010/main" val="380484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16C4E5-C99C-0717-1DA7-97DA27CE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E7E3-B549-9B85-D882-DE422CE6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will be done in the future?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Plans to be completed.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6855594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 servoing research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Deciding by the 12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Jan whether to continue with visual servoing or entertain using an alternative method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finish DH frames.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Start implementation of the camera images into code for processing either by visual servoing or other methods that are decided on after the 12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 Jan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Complete the implementation of all code together for the robot.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16C4E5-C99C-0717-1DA7-97DA27CE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E7E3-B549-9B85-D882-DE422CE6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pit falls that I can see coming up?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3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problems that I can see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450894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integration stage is going to be the part that is the most likely to fail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Concentrating on this work around deadlines for other modules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Write up in a legible format for my part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16C4E5-C99C-0717-1DA7-97DA27CE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E7E3-B549-9B85-D882-DE422CE6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16C4E5-C99C-0717-1DA7-97DA27CE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E7E3-B549-9B85-D882-DE422CE6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has been done?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99" y="333425"/>
            <a:ext cx="11311275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Diagram of the communication flow of the robot and the switch-off command for the Deadman switch. 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4978" y="2393693"/>
            <a:ext cx="3955421" cy="39361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D2D06-4240-CC99-14C6-2386D0A9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8" y="2141533"/>
            <a:ext cx="7713380" cy="4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32" y="407985"/>
            <a:ext cx="5063413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Flow chart of command structure of system 1 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733" y="2174415"/>
            <a:ext cx="5063412" cy="44549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is the main system flow chart.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first part is used by receiving the command from the controller for movement.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sends the command to subsystem 2 to work on that until a confirmation command is returned.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After that it checks if subsystem 2 ultrasonic sensors detected anything if it has then it moves on to more detection methods.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by sending signals to subsystem 1 which then sends back the categorization of the block which is then sent back to the same system to move the object and place it in the correct position.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The last part is for taking in the completion form the subsystems and any error message that comes up and how the system deals with it.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BC75D-60C0-B2A6-E659-48DF7E74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52" y="221044"/>
            <a:ext cx="6521542" cy="64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9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91799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chart for the sub-system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205" y="2244904"/>
            <a:ext cx="450894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is the flow chart for the arm code that has been made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if statement detects if the command for detection is given if yes then it goes down the detection path of the flow chart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second direction is the flow chart for picking up and placing the object into the correct position.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6C33C-B709-DA12-FC78-9AE88B3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77" y="207522"/>
            <a:ext cx="6004273" cy="64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chart for sub system 2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450894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is the flow chart for the chassis of the robot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gives a function concepts for motion using omnidirectional wheels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also has code for the stopping of the robot.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last part of this is that of the sensors which the flow chart goes over the repeating of the detection methods using ultrasonic sensors.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85C81-DCF7-6C89-51C0-FEF2CBEC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30" y="196051"/>
            <a:ext cx="4979947" cy="6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3" y="567546"/>
            <a:ext cx="10386527" cy="913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completed/in progress of completion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9223" y="2291131"/>
            <a:ext cx="8236525" cy="3292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Setting up the base software that was needed to achieve the results.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DH frames code from MATLAB scripts into Python code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Transitions matrix  from DH parameters for forward kinematic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Making a Jacobian matrix for the inverse kinematics of the DH frames.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Research into visual servoing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16C4E5-C99C-0717-1DA7-97DA27CE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E7E3-B549-9B85-D882-DE422CE6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problems that have come up?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9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CBC5-1F39-2D2A-68DF-5D97EF6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problems that I have faced so far.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6449-4574-A7C6-1D53-305E189B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6" y="2398956"/>
            <a:ext cx="9785407" cy="399250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Trying to understand the complicated math for visual servoing.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Refreshing the understanding of DH frames and applying it to the </a:t>
            </a:r>
            <a:r>
              <a:rPr lang="en-US" sz="2000" dirty="0" err="1">
                <a:solidFill>
                  <a:schemeClr val="bg1"/>
                </a:solidFill>
              </a:rPr>
              <a:t>Nyiro</a:t>
            </a:r>
            <a:r>
              <a:rPr lang="en-US" sz="2000" dirty="0">
                <a:solidFill>
                  <a:schemeClr val="bg1"/>
                </a:solidFill>
              </a:rPr>
              <a:t> Ned robotic arm.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At the beginning of this project understanding what to do and when to have it done.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solution to the previous problem was after the planning stage of the project and the implementation of a well-structured Trello board that the task for each member is updated for each week when it is planned to be done.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Timing around the deadlines of other assignments because I tend to focus on them rather than this assignment and project.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Write up in a legible format for my part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603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Demonstration for mid review </vt:lpstr>
      <vt:lpstr>What has been done?</vt:lpstr>
      <vt:lpstr>Diagram of the communication flow of the robot and the switch-off command for the Deadman switch.  </vt:lpstr>
      <vt:lpstr>Flow chart of command structure of system 1 </vt:lpstr>
      <vt:lpstr>Flow chart for the sub-system 1</vt:lpstr>
      <vt:lpstr>Flow chart for sub system 2 </vt:lpstr>
      <vt:lpstr>Other completed/in progress of completion </vt:lpstr>
      <vt:lpstr>Any problems that have come up?</vt:lpstr>
      <vt:lpstr>The problems that I have faced so far. </vt:lpstr>
      <vt:lpstr>What will be done in the future?</vt:lpstr>
      <vt:lpstr>Plans to be completed. </vt:lpstr>
      <vt:lpstr>Any pit falls that I can see coming up?</vt:lpstr>
      <vt:lpstr>Future problems that I can see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for mid review </dc:title>
  <dc:creator>kieron underwood</dc:creator>
  <cp:lastModifiedBy>kieron underwood</cp:lastModifiedBy>
  <cp:revision>5</cp:revision>
  <dcterms:created xsi:type="dcterms:W3CDTF">2023-12-14T16:37:39Z</dcterms:created>
  <dcterms:modified xsi:type="dcterms:W3CDTF">2023-12-15T11:12:20Z</dcterms:modified>
</cp:coreProperties>
</file>