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E7AC6-BECE-BE57-133E-7078E8BF3EDC}" v="45" dt="2023-12-14T10:40:22.683"/>
    <p1510:client id="{4EF5BCCE-08AD-489D-BE6C-0729F8F76FF3}" v="45" dt="2023-12-14T10:39:10.149"/>
    <p1510:client id="{4F525754-95F8-4D4E-8FE9-7ED26E4FCB45}" v="1" dt="2023-12-15T09:09:46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1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7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29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8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65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31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3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6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5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9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33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Mid Phase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09B4-C80B-44BF-BA2F-CD0C9A9C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has been done/completed?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BF2F-AAB2-264D-0EBE-AD4ED248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plan was completed, PID feedback was given</a:t>
            </a:r>
          </a:p>
          <a:p>
            <a:r>
              <a:rPr lang="en-GB" dirty="0"/>
              <a:t>Communication meetings established </a:t>
            </a:r>
          </a:p>
          <a:p>
            <a:pPr lvl="1"/>
            <a:r>
              <a:rPr lang="en-GB" dirty="0"/>
              <a:t>Bi-weekly meetings with David </a:t>
            </a:r>
          </a:p>
          <a:p>
            <a:pPr lvl="1"/>
            <a:r>
              <a:rPr lang="en-GB" dirty="0"/>
              <a:t>End of week meetings with Rob Miles + Rob Finnis</a:t>
            </a:r>
          </a:p>
          <a:p>
            <a:pPr lvl="1"/>
            <a:r>
              <a:rPr lang="en-GB" dirty="0"/>
              <a:t>Review sessions put in place</a:t>
            </a:r>
          </a:p>
          <a:p>
            <a:pPr marL="400050"/>
            <a:r>
              <a:rPr lang="en-GB" dirty="0"/>
              <a:t>Gantt chart updated periodically</a:t>
            </a:r>
          </a:p>
          <a:p>
            <a:r>
              <a:rPr lang="en-GB" dirty="0"/>
              <a:t>Technical work</a:t>
            </a:r>
          </a:p>
          <a:p>
            <a:pPr lvl="1"/>
            <a:r>
              <a:rPr lang="en-GB" dirty="0"/>
              <a:t>Looked at methods to add visual feedback for the states of machine (going to recycle a program done last year)</a:t>
            </a:r>
          </a:p>
          <a:p>
            <a:pPr lvl="1"/>
            <a:r>
              <a:rPr lang="en-GB" dirty="0"/>
              <a:t>Supported on motors – initial testing, obtaining power supply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3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B5AA-97C5-9C62-6ACC-8D026E6E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problems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217D-9CC4-2281-5D5E-91E7D4F1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Material procurement has delayed tasks </a:t>
            </a:r>
          </a:p>
          <a:p>
            <a:r>
              <a:rPr lang="en-GB" dirty="0"/>
              <a:t>Getting required training has delayed manufacturing</a:t>
            </a:r>
          </a:p>
          <a:p>
            <a:r>
              <a:rPr lang="en-GB" dirty="0"/>
              <a:t>Found additional risks as we have needed additional equipment</a:t>
            </a:r>
          </a:p>
          <a:p>
            <a:r>
              <a:rPr lang="en-GB" dirty="0"/>
              <a:t>Still unable to calculate required battery size, until further testing</a:t>
            </a:r>
          </a:p>
        </p:txBody>
      </p:sp>
    </p:spTree>
    <p:extLst>
      <p:ext uri="{BB962C8B-B14F-4D97-AF65-F5344CB8AC3E}">
        <p14:creationId xmlns:p14="http://schemas.microsoft.com/office/powerpoint/2010/main" val="150365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BE80-AF58-6D8E-BB75-B2B01A8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8712-DB26-A828-0A1F-073A834A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Currently under a full plan review which is being informed by current progress and feedback from the PID and teams working styles</a:t>
            </a:r>
          </a:p>
          <a:p>
            <a:r>
              <a:rPr lang="en-GB" dirty="0"/>
              <a:t>Conducting more research on how projects run in industry </a:t>
            </a:r>
          </a:p>
          <a:p>
            <a:r>
              <a:rPr lang="en-GB" dirty="0"/>
              <a:t>Technical</a:t>
            </a:r>
          </a:p>
          <a:p>
            <a:pPr lvl="1"/>
            <a:r>
              <a:rPr lang="en-GB" dirty="0"/>
              <a:t>Designing circuit which will integrate for the LEDs </a:t>
            </a:r>
          </a:p>
          <a:p>
            <a:pPr lvl="1"/>
            <a:r>
              <a:rPr lang="en-GB" dirty="0"/>
              <a:t>Establish method of communicating with the other programs what state the robot is in </a:t>
            </a:r>
          </a:p>
        </p:txBody>
      </p:sp>
    </p:spTree>
    <p:extLst>
      <p:ext uri="{BB962C8B-B14F-4D97-AF65-F5344CB8AC3E}">
        <p14:creationId xmlns:p14="http://schemas.microsoft.com/office/powerpoint/2010/main" val="25516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634F-DA93-6501-4141-88EEB3A8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likely to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68F3-1110-A57C-B8B6-56B9D4F9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Communication (a given for any team)</a:t>
            </a:r>
          </a:p>
          <a:p>
            <a:r>
              <a:rPr lang="en-GB" dirty="0"/>
              <a:t>Manufacturing delays </a:t>
            </a:r>
          </a:p>
          <a:p>
            <a:r>
              <a:rPr lang="en-GB" dirty="0"/>
              <a:t>Product procurement </a:t>
            </a:r>
          </a:p>
          <a:p>
            <a:r>
              <a:rPr lang="en-GB" dirty="0"/>
              <a:t>Technical</a:t>
            </a:r>
          </a:p>
          <a:p>
            <a:pPr lvl="1"/>
            <a:r>
              <a:rPr lang="en-GB" dirty="0"/>
              <a:t>Being unable to test under load</a:t>
            </a:r>
          </a:p>
          <a:p>
            <a:pPr lvl="2"/>
            <a:r>
              <a:rPr lang="en-GB" dirty="0"/>
              <a:t>Delay of wheels for directional control and </a:t>
            </a:r>
            <a:r>
              <a:rPr lang="en-GB"/>
              <a:t>load bearing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67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207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Mid Phase review</vt:lpstr>
      <vt:lpstr>What has been done/completed?</vt:lpstr>
      <vt:lpstr>Any problems so far</vt:lpstr>
      <vt:lpstr>What are the next steps</vt:lpstr>
      <vt:lpstr>Problems likely to occur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Aimee Walker</dc:creator>
  <cp:lastModifiedBy>AIMEE WALKER</cp:lastModifiedBy>
  <cp:revision>21</cp:revision>
  <dcterms:created xsi:type="dcterms:W3CDTF">2023-12-14T10:31:02Z</dcterms:created>
  <dcterms:modified xsi:type="dcterms:W3CDTF">2024-01-28T14:42:07Z</dcterms:modified>
</cp:coreProperties>
</file>