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88C109"/>
    <a:srgbClr val="A0EF1F"/>
    <a:srgbClr val="90E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C861-2417-4A91-A597-3B8F7662CBC1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2859-A741-4D32-A313-D23542E1F0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720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C861-2417-4A91-A597-3B8F7662CBC1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2859-A741-4D32-A313-D23542E1F0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13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C861-2417-4A91-A597-3B8F7662CBC1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2859-A741-4D32-A313-D23542E1F0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089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C861-2417-4A91-A597-3B8F7662CBC1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2859-A741-4D32-A313-D23542E1F0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503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C861-2417-4A91-A597-3B8F7662CBC1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2859-A741-4D32-A313-D23542E1F0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550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C861-2417-4A91-A597-3B8F7662CBC1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2859-A741-4D32-A313-D23542E1F0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701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C861-2417-4A91-A597-3B8F7662CBC1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2859-A741-4D32-A313-D23542E1F0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299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C861-2417-4A91-A597-3B8F7662CBC1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2859-A741-4D32-A313-D23542E1F0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645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C861-2417-4A91-A597-3B8F7662CBC1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2859-A741-4D32-A313-D23542E1F0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226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C861-2417-4A91-A597-3B8F7662CBC1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2859-A741-4D32-A313-D23542E1F0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152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C861-2417-4A91-A597-3B8F7662CBC1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2859-A741-4D32-A313-D23542E1F0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485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6C861-2417-4A91-A597-3B8F7662CBC1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E2859-A741-4D32-A313-D23542E1F09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159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07976" y="413048"/>
            <a:ext cx="4744144" cy="1287760"/>
          </a:xfrm>
          <a:prstGeom prst="roundRect">
            <a:avLst/>
          </a:prstGeom>
          <a:gradFill>
            <a:gsLst>
              <a:gs pos="0">
                <a:srgbClr val="88C109"/>
              </a:gs>
              <a:gs pos="83000">
                <a:srgbClr val="A0EF1F"/>
              </a:gs>
              <a:gs pos="100000">
                <a:srgbClr val="88C109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Cooper Black" pitchFamily="18" charset="0"/>
              </a:rPr>
              <a:t>Team “Kitana”</a:t>
            </a:r>
            <a:r>
              <a:rPr lang="bg-BG" sz="4000" dirty="0" smtClean="0">
                <a:solidFill>
                  <a:schemeClr val="tx1"/>
                </a:solidFill>
              </a:rPr>
              <a:t> </a:t>
            </a:r>
            <a:endParaRPr lang="bg-BG" sz="4000" dirty="0">
              <a:solidFill>
                <a:schemeClr val="tx1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40989" y="594727"/>
            <a:ext cx="150145" cy="2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6734" y="556280"/>
            <a:ext cx="150145" cy="2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" y="1743843"/>
            <a:ext cx="4556366" cy="340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ounded Rectangle 25"/>
          <p:cNvSpPr/>
          <p:nvPr/>
        </p:nvSpPr>
        <p:spPr>
          <a:xfrm rot="360000">
            <a:off x="4175871" y="1706261"/>
            <a:ext cx="4225118" cy="4082618"/>
          </a:xfrm>
          <a:prstGeom prst="roundRect">
            <a:avLst/>
          </a:prstGeom>
          <a:gradFill>
            <a:gsLst>
              <a:gs pos="0">
                <a:srgbClr val="FFFF00"/>
              </a:gs>
              <a:gs pos="80000">
                <a:srgbClr val="FFFF00"/>
              </a:gs>
              <a:gs pos="100000">
                <a:srgbClr val="FFFF00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endParaRPr lang="bg-BG" sz="2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bg-BG" sz="2400" b="1" dirty="0" smtClean="0">
                <a:solidFill>
                  <a:schemeClr val="tx1"/>
                </a:solidFill>
              </a:rPr>
              <a:t>Гергана Георгиева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bg-BG" sz="2400" b="1" dirty="0" smtClean="0">
                <a:solidFill>
                  <a:schemeClr val="tx1"/>
                </a:solidFill>
              </a:rPr>
              <a:t>Симеон Чолаков</a:t>
            </a:r>
            <a:endParaRPr lang="bg-BG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bg-BG" sz="2400" b="1" dirty="0" smtClean="0">
                <a:solidFill>
                  <a:schemeClr val="tx1"/>
                </a:solidFill>
              </a:rPr>
              <a:t>Мирослав </a:t>
            </a:r>
            <a:r>
              <a:rPr lang="bg-BG" sz="2400" b="1" dirty="0">
                <a:solidFill>
                  <a:schemeClr val="tx1"/>
                </a:solidFill>
              </a:rPr>
              <a:t>Димитров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g-BG" sz="2400" b="1" dirty="0" smtClean="0">
                <a:solidFill>
                  <a:schemeClr val="tx1"/>
                </a:solidFill>
              </a:rPr>
              <a:t>Андрей Трайков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bg-BG" sz="2400" b="1" dirty="0" smtClean="0">
                <a:solidFill>
                  <a:schemeClr val="tx1"/>
                </a:solidFill>
              </a:rPr>
              <a:t>Иван Димитров</a:t>
            </a:r>
            <a:endParaRPr lang="bg-BG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bg-BG" sz="2400" b="1" dirty="0" smtClean="0">
                <a:solidFill>
                  <a:schemeClr val="tx1"/>
                </a:solidFill>
              </a:rPr>
              <a:t>Никола Стефанов</a:t>
            </a:r>
            <a:endParaRPr lang="en-US" sz="2400" b="1" dirty="0">
              <a:solidFill>
                <a:schemeClr val="tx1"/>
              </a:solidFill>
              <a:latin typeface="Cooper Black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bg-BG" sz="2400" b="1" dirty="0" smtClean="0">
                <a:solidFill>
                  <a:schemeClr val="tx1"/>
                </a:solidFill>
              </a:rPr>
              <a:t>Александър Дамянов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bg-BG" sz="2400" b="1" dirty="0" smtClean="0">
                <a:solidFill>
                  <a:schemeClr val="tx1"/>
                </a:solidFill>
              </a:rPr>
              <a:t>Галимир Ганчев</a:t>
            </a:r>
            <a:endParaRPr lang="bg-BG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bg-BG" sz="2400" b="1" dirty="0" smtClean="0">
                <a:solidFill>
                  <a:schemeClr val="tx1"/>
                </a:solidFill>
              </a:rPr>
              <a:t>Радослав Георгиев</a:t>
            </a:r>
            <a:endParaRPr lang="en-US" sz="2400" b="1" dirty="0">
              <a:solidFill>
                <a:schemeClr val="tx1"/>
              </a:solidFill>
              <a:latin typeface="Cooper Black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bg-BG" sz="2400" b="1" dirty="0" smtClean="0">
                <a:solidFill>
                  <a:schemeClr val="tx1"/>
                </a:solidFill>
              </a:rPr>
              <a:t>Иво Александров</a:t>
            </a:r>
            <a:endParaRPr lang="en-US" sz="2400" b="1" dirty="0">
              <a:solidFill>
                <a:schemeClr val="tx1"/>
              </a:solidFill>
              <a:latin typeface="Cooper Black" pitchFamily="18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Cooper Black" pitchFamily="18" charset="0"/>
            </a:endParaRPr>
          </a:p>
          <a:p>
            <a:pPr algn="ctr"/>
            <a:endParaRPr lang="bg-BG" sz="1600" dirty="0">
              <a:solidFill>
                <a:schemeClr val="tx1"/>
              </a:solidFill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14652" y="1262620"/>
            <a:ext cx="150145" cy="2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52987" y="1262620"/>
            <a:ext cx="150145" cy="2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0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60000">
            <a:off x="1258098" y="1199951"/>
            <a:ext cx="2750723" cy="2065585"/>
          </a:xfrm>
          <a:prstGeom prst="roundRect">
            <a:avLst/>
          </a:prstGeom>
          <a:gradFill>
            <a:gsLst>
              <a:gs pos="0">
                <a:srgbClr val="FFFF00"/>
              </a:gs>
              <a:gs pos="80000">
                <a:srgbClr val="FFFF00"/>
              </a:gs>
              <a:gs pos="100000">
                <a:srgbClr val="FFFF00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endParaRPr lang="bg-BG" sz="3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Cooper Black" pitchFamily="18" charset="0"/>
              </a:rPr>
              <a:t>Vision: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Cooper Black" pitchFamily="18" charset="0"/>
              </a:rPr>
              <a:t>original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Cooper Black" pitchFamily="18" charset="0"/>
              </a:rPr>
              <a:t>interesting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Cooper Black" pitchFamily="18" charset="0"/>
              </a:rPr>
              <a:t>education</a:t>
            </a:r>
            <a:endParaRPr lang="en-US" sz="2000" dirty="0">
              <a:solidFill>
                <a:schemeClr val="tx1"/>
              </a:solidFill>
              <a:latin typeface="Cooper Black" pitchFamily="18" charset="0"/>
            </a:endParaRPr>
          </a:p>
          <a:p>
            <a:pPr algn="ctr"/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4073" y="188640"/>
            <a:ext cx="4744144" cy="1287760"/>
          </a:xfrm>
          <a:prstGeom prst="roundRect">
            <a:avLst/>
          </a:prstGeom>
          <a:gradFill>
            <a:gsLst>
              <a:gs pos="0">
                <a:srgbClr val="88C109"/>
              </a:gs>
              <a:gs pos="83000">
                <a:srgbClr val="A0EF1F"/>
              </a:gs>
              <a:gs pos="100000">
                <a:srgbClr val="88C109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Cooper Black" pitchFamily="18" charset="0"/>
              </a:rPr>
              <a:t>Game concept</a:t>
            </a:r>
            <a:endParaRPr lang="bg-BG" sz="4000" dirty="0">
              <a:solidFill>
                <a:schemeClr val="tx1"/>
              </a:solidFill>
            </a:endParaRPr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84499" y="362190"/>
            <a:ext cx="151010" cy="23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8332" y="252846"/>
            <a:ext cx="145665" cy="22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7528" y="1139440"/>
            <a:ext cx="150118" cy="23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4467605" y="3977220"/>
            <a:ext cx="4497990" cy="2836155"/>
          </a:xfrm>
          <a:prstGeom prst="roundRect">
            <a:avLst/>
          </a:prstGeom>
          <a:gradFill>
            <a:gsLst>
              <a:gs pos="0">
                <a:srgbClr val="FFFF00"/>
              </a:gs>
              <a:gs pos="80000">
                <a:srgbClr val="FFFF00"/>
              </a:gs>
              <a:gs pos="100000">
                <a:srgbClr val="FFFF00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endParaRPr lang="bg-BG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Cooper Black" pitchFamily="18" charset="0"/>
              </a:rPr>
              <a:t>Description: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Cooper Black" pitchFamily="18" charset="0"/>
              </a:rPr>
              <a:t>Single player 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Cooper Black" pitchFamily="18" charset="0"/>
              </a:rPr>
              <a:t>English test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Cooper Black" pitchFamily="18" charset="0"/>
              </a:rPr>
              <a:t>Puzzle idea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Cooper Black" pitchFamily="18" charset="0"/>
              </a:rPr>
              <a:t>Time limit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Cooper Black" pitchFamily="18" charset="0"/>
              </a:rPr>
              <a:t>R</a:t>
            </a:r>
            <a:r>
              <a:rPr lang="en-US" sz="2000" dirty="0" smtClean="0">
                <a:solidFill>
                  <a:schemeClr val="tx1"/>
                </a:solidFill>
                <a:latin typeface="Cooper Black" pitchFamily="18" charset="0"/>
              </a:rPr>
              <a:t>aising score</a:t>
            </a:r>
          </a:p>
          <a:p>
            <a:pPr algn="ctr"/>
            <a:endParaRPr lang="bg-BG" sz="1600" dirty="0">
              <a:solidFill>
                <a:schemeClr val="tx1"/>
              </a:solidFill>
            </a:endParaRPr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12839" y="1123695"/>
            <a:ext cx="150118" cy="23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3635896" y="2132856"/>
            <a:ext cx="5040560" cy="2232248"/>
          </a:xfrm>
          <a:prstGeom prst="roundRect">
            <a:avLst/>
          </a:prstGeom>
          <a:gradFill>
            <a:gsLst>
              <a:gs pos="0">
                <a:srgbClr val="FFFF00"/>
              </a:gs>
              <a:gs pos="80000">
                <a:schemeClr val="bg2"/>
              </a:gs>
              <a:gs pos="100000">
                <a:srgbClr val="FFFF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dirty="0" smtClean="0">
                <a:solidFill>
                  <a:schemeClr val="tx1"/>
                </a:solidFill>
                <a:latin typeface="Cooper Black" pitchFamily="18" charset="0"/>
              </a:rPr>
              <a:t>Goals</a:t>
            </a:r>
            <a:r>
              <a:rPr lang="en-US" sz="2800" dirty="0">
                <a:solidFill>
                  <a:schemeClr val="tx1"/>
                </a:solidFill>
                <a:latin typeface="Cooper Black" pitchFamily="18" charset="0"/>
              </a:rPr>
              <a:t>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Cooper Black" pitchFamily="18" charset="0"/>
              </a:rPr>
              <a:t>All General Requirements</a:t>
            </a:r>
            <a:endParaRPr lang="bg-BG" sz="20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Cooper Black" pitchFamily="18" charset="0"/>
              </a:rPr>
              <a:t>All Optional Requirements</a:t>
            </a:r>
            <a:endParaRPr lang="bg-BG" sz="20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Cooper Black" pitchFamily="18" charset="0"/>
              </a:rPr>
              <a:t>All members of team involved</a:t>
            </a:r>
          </a:p>
          <a:p>
            <a:pPr lvl="1"/>
            <a:endParaRPr lang="bg-BG" sz="2800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41" y="3977221"/>
            <a:ext cx="2934658" cy="216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51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84817" y="5733256"/>
            <a:ext cx="8551679" cy="720080"/>
          </a:xfrm>
          <a:prstGeom prst="roundRect">
            <a:avLst/>
          </a:prstGeom>
          <a:gradFill>
            <a:gsLst>
              <a:gs pos="0">
                <a:srgbClr val="FFFF00"/>
              </a:gs>
              <a:gs pos="80000">
                <a:srgbClr val="FFFF00"/>
              </a:gs>
              <a:gs pos="100000">
                <a:srgbClr val="FFFF00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uses </a:t>
            </a:r>
            <a:r>
              <a:rPr lang="en-US" sz="2000" b="1" dirty="0">
                <a:solidFill>
                  <a:schemeClr val="tx1"/>
                </a:solidFill>
              </a:rPr>
              <a:t>of external text </a:t>
            </a:r>
            <a:r>
              <a:rPr lang="en-US" sz="2000" b="1" dirty="0" smtClean="0">
                <a:solidFill>
                  <a:schemeClr val="tx1"/>
                </a:solidFill>
              </a:rPr>
              <a:t>file: 3 pcs</a:t>
            </a:r>
            <a:endParaRPr lang="bg-BG" sz="2000" b="1" dirty="0" smtClean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84817" y="5229200"/>
            <a:ext cx="7975615" cy="720080"/>
          </a:xfrm>
          <a:prstGeom prst="roundRect">
            <a:avLst/>
          </a:prstGeom>
          <a:gradFill>
            <a:gsLst>
              <a:gs pos="0">
                <a:srgbClr val="FFFF00"/>
              </a:gs>
              <a:gs pos="80000">
                <a:srgbClr val="FFFF00"/>
              </a:gs>
              <a:gs pos="100000">
                <a:srgbClr val="FFFF00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Methods: 20 pcs </a:t>
            </a:r>
            <a:endParaRPr lang="bg-BG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4816" y="4725144"/>
            <a:ext cx="7471560" cy="720080"/>
          </a:xfrm>
          <a:prstGeom prst="roundRect">
            <a:avLst/>
          </a:prstGeom>
          <a:gradFill>
            <a:gsLst>
              <a:gs pos="0">
                <a:srgbClr val="FFFF00"/>
              </a:gs>
              <a:gs pos="80000">
                <a:srgbClr val="FFFF00"/>
              </a:gs>
              <a:gs pos="100000">
                <a:srgbClr val="FFFF00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exception handlings: 4 pcs </a:t>
            </a:r>
            <a:endParaRPr lang="bg-BG" sz="2000" b="1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4817" y="4221088"/>
            <a:ext cx="6895495" cy="720080"/>
          </a:xfrm>
          <a:prstGeom prst="roundRect">
            <a:avLst/>
          </a:prstGeom>
          <a:gradFill>
            <a:gsLst>
              <a:gs pos="0">
                <a:srgbClr val="FFFF00"/>
              </a:gs>
              <a:gs pos="80000">
                <a:srgbClr val="FFFF00"/>
              </a:gs>
              <a:gs pos="100000">
                <a:srgbClr val="FFFF00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existing </a:t>
            </a:r>
            <a:r>
              <a:rPr lang="en-US" sz="2000" b="1" dirty="0">
                <a:solidFill>
                  <a:schemeClr val="tx1"/>
                </a:solidFill>
              </a:rPr>
              <a:t>.NET </a:t>
            </a:r>
            <a:r>
              <a:rPr lang="en-US" sz="2000" b="1" dirty="0" smtClean="0">
                <a:solidFill>
                  <a:schemeClr val="tx1"/>
                </a:solidFill>
              </a:rPr>
              <a:t>classes: 3 pcs </a:t>
            </a:r>
            <a:endParaRPr lang="bg-BG" sz="2000" b="1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4816" y="3645024"/>
            <a:ext cx="6247424" cy="720080"/>
          </a:xfrm>
          <a:prstGeom prst="roundRect">
            <a:avLst/>
          </a:prstGeom>
          <a:gradFill>
            <a:gsLst>
              <a:gs pos="0">
                <a:srgbClr val="FFFF00"/>
              </a:gs>
              <a:gs pos="80000">
                <a:srgbClr val="FFFF00"/>
              </a:gs>
              <a:gs pos="100000">
                <a:srgbClr val="FFFF00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multi-dimensional </a:t>
            </a:r>
            <a:r>
              <a:rPr lang="en-US" sz="2000" b="1" dirty="0">
                <a:solidFill>
                  <a:schemeClr val="tx1"/>
                </a:solidFill>
              </a:rPr>
              <a:t>array</a:t>
            </a:r>
            <a:r>
              <a:rPr lang="en-US" sz="2000" b="1" dirty="0" smtClean="0">
                <a:solidFill>
                  <a:schemeClr val="tx1"/>
                </a:solidFill>
              </a:rPr>
              <a:t>: 6 pcs </a:t>
            </a:r>
            <a:endParaRPr lang="bg-BG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4816" y="3140968"/>
            <a:ext cx="5455335" cy="720080"/>
          </a:xfrm>
          <a:prstGeom prst="roundRect">
            <a:avLst/>
          </a:prstGeom>
          <a:gradFill>
            <a:gsLst>
              <a:gs pos="0">
                <a:srgbClr val="FFFF00"/>
              </a:gs>
              <a:gs pos="80000">
                <a:srgbClr val="FFFF00"/>
              </a:gs>
              <a:gs pos="100000">
                <a:srgbClr val="FFFF00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dimensional arrays: 6 pcs </a:t>
            </a:r>
            <a:endParaRPr lang="bg-BG" sz="2000" b="1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4815" y="2636912"/>
            <a:ext cx="4807265" cy="720080"/>
          </a:xfrm>
          <a:prstGeom prst="roundRect">
            <a:avLst/>
          </a:prstGeom>
          <a:gradFill>
            <a:gsLst>
              <a:gs pos="0">
                <a:srgbClr val="FFFF00"/>
              </a:gs>
              <a:gs pos="80000">
                <a:srgbClr val="FFFF00"/>
              </a:gs>
              <a:gs pos="100000">
                <a:srgbClr val="FFFF00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Serialization</a:t>
            </a:r>
            <a:endParaRPr lang="bg-BG" sz="2000" b="1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4816" y="2132856"/>
            <a:ext cx="4275840" cy="720080"/>
          </a:xfrm>
          <a:prstGeom prst="roundRect">
            <a:avLst/>
          </a:prstGeom>
          <a:gradFill>
            <a:gsLst>
              <a:gs pos="0">
                <a:srgbClr val="FFFF00"/>
              </a:gs>
              <a:gs pos="80000">
                <a:srgbClr val="FFFF00"/>
              </a:gs>
              <a:gs pos="100000">
                <a:srgbClr val="FFFF00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Sounds: 3 pcs</a:t>
            </a:r>
            <a:endParaRPr lang="bg-BG" sz="2000" b="1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4816" y="1628800"/>
            <a:ext cx="3447748" cy="720080"/>
          </a:xfrm>
          <a:prstGeom prst="roundRect">
            <a:avLst/>
          </a:prstGeom>
          <a:gradFill>
            <a:gsLst>
              <a:gs pos="0">
                <a:srgbClr val="FFFF00"/>
              </a:gs>
              <a:gs pos="80000">
                <a:srgbClr val="FFFF00"/>
              </a:gs>
              <a:gs pos="100000">
                <a:srgbClr val="FFFF00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Classes: 6 pcs</a:t>
            </a:r>
            <a:endParaRPr lang="bg-BG" sz="2000" b="1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9512" y="188640"/>
            <a:ext cx="2880320" cy="1633223"/>
          </a:xfrm>
          <a:prstGeom prst="roundRect">
            <a:avLst/>
          </a:prstGeom>
          <a:gradFill>
            <a:gsLst>
              <a:gs pos="0">
                <a:srgbClr val="88C109"/>
              </a:gs>
              <a:gs pos="83000">
                <a:srgbClr val="A0EF1F"/>
              </a:gs>
              <a:gs pos="100000">
                <a:srgbClr val="88C109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oper Black" pitchFamily="18" charset="0"/>
              </a:rPr>
              <a:t>C</a:t>
            </a:r>
            <a:r>
              <a:rPr lang="en-US" sz="4000" dirty="0" smtClean="0">
                <a:solidFill>
                  <a:schemeClr val="tx1"/>
                </a:solidFill>
                <a:latin typeface="Cooper Black" pitchFamily="18" charset="0"/>
              </a:rPr>
              <a:t>ontent</a:t>
            </a:r>
            <a:endParaRPr lang="bg-BG" sz="4000" dirty="0">
              <a:solidFill>
                <a:schemeClr val="tx1"/>
              </a:solidFill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72" y="648838"/>
            <a:ext cx="2520280" cy="261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38302" y="1379620"/>
            <a:ext cx="150145" cy="2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2479" y="1435265"/>
            <a:ext cx="150145" cy="2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2643" y="330431"/>
            <a:ext cx="150145" cy="2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4730" y="335099"/>
            <a:ext cx="150145" cy="2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02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0" y="1052736"/>
            <a:ext cx="5544616" cy="5838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9369"/>
            <a:ext cx="2773363" cy="18966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7296324" cy="500670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9" name="Rounded Rectangle 8"/>
          <p:cNvSpPr/>
          <p:nvPr/>
        </p:nvSpPr>
        <p:spPr>
          <a:xfrm>
            <a:off x="240060" y="29369"/>
            <a:ext cx="4259932" cy="948311"/>
          </a:xfrm>
          <a:prstGeom prst="roundRect">
            <a:avLst/>
          </a:prstGeom>
          <a:gradFill>
            <a:gsLst>
              <a:gs pos="0">
                <a:srgbClr val="88C109"/>
              </a:gs>
              <a:gs pos="83000">
                <a:srgbClr val="A0EF1F"/>
              </a:gs>
              <a:gs pos="100000">
                <a:srgbClr val="88C109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oper Black" pitchFamily="18" charset="0"/>
              </a:rPr>
              <a:t>Presentation</a:t>
            </a:r>
            <a:endParaRPr lang="bg-BG" sz="4000" dirty="0">
              <a:solidFill>
                <a:schemeClr val="tx1"/>
              </a:solidFill>
              <a:latin typeface="Cooper Black" pitchFamily="18" charset="0"/>
            </a:endParaRPr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8538" y="210568"/>
            <a:ext cx="124540" cy="19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7054" y="592763"/>
            <a:ext cx="150145" cy="2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9939" y="612715"/>
            <a:ext cx="124540" cy="19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7054" y="93568"/>
            <a:ext cx="150145" cy="2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00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3025387" cy="472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64" y="1268758"/>
            <a:ext cx="2900855" cy="5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55" y="1484784"/>
            <a:ext cx="3211488" cy="515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6632"/>
            <a:ext cx="4310158" cy="58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85" y="5939443"/>
            <a:ext cx="1053341" cy="77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40060" y="29369"/>
            <a:ext cx="4259932" cy="948311"/>
          </a:xfrm>
          <a:prstGeom prst="roundRect">
            <a:avLst/>
          </a:prstGeom>
          <a:gradFill>
            <a:gsLst>
              <a:gs pos="0">
                <a:srgbClr val="88C109"/>
              </a:gs>
              <a:gs pos="83000">
                <a:srgbClr val="A0EF1F"/>
              </a:gs>
              <a:gs pos="100000">
                <a:srgbClr val="88C109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Cooper Black" pitchFamily="18" charset="0"/>
              </a:rPr>
              <a:t>CodePlex</a:t>
            </a:r>
            <a:endParaRPr lang="bg-BG" sz="4000" dirty="0">
              <a:solidFill>
                <a:schemeClr val="tx1"/>
              </a:solidFill>
              <a:latin typeface="Cooper Black" pitchFamily="18" charset="0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8538" y="210568"/>
            <a:ext cx="124540" cy="19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7054" y="592763"/>
            <a:ext cx="150145" cy="2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9939" y="612715"/>
            <a:ext cx="124540" cy="19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7054" y="93568"/>
            <a:ext cx="150145" cy="2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709068"/>
            <a:ext cx="1053341" cy="77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16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FFFF00"/>
            </a:gs>
            <a:gs pos="80000">
              <a:srgbClr val="FFFF00"/>
            </a:gs>
            <a:gs pos="100000">
              <a:srgbClr val="FFFF00"/>
            </a:gs>
          </a:gsLst>
        </a:gradFill>
      </a:spPr>
      <a:bodyPr rtlCol="0" anchor="ctr"/>
      <a:lstStyle>
        <a:defPPr marL="285750" indent="-285750">
          <a:buFont typeface="Arial" pitchFamily="34" charset="0"/>
          <a:buChar char="•"/>
          <a:defRPr sz="2400" b="1"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102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elek</dc:creator>
  <cp:lastModifiedBy>elek</cp:lastModifiedBy>
  <cp:revision>14</cp:revision>
  <dcterms:created xsi:type="dcterms:W3CDTF">2014-01-19T18:31:04Z</dcterms:created>
  <dcterms:modified xsi:type="dcterms:W3CDTF">2014-01-19T20:27:59Z</dcterms:modified>
</cp:coreProperties>
</file>