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5327650" cy="36004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88712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0856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6604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88712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50856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66040" y="143640"/>
            <a:ext cx="479448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88712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50856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6604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88712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50856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266040" y="143640"/>
            <a:ext cx="479448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88712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50856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26604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188712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350856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266040" y="143640"/>
            <a:ext cx="479448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88712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508560" y="8424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26604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188712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3508560" y="1933200"/>
            <a:ext cx="15436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66040" y="143640"/>
            <a:ext cx="4794480" cy="27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723040" y="19332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48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723040" y="842400"/>
            <a:ext cx="233964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66040" y="1933200"/>
            <a:ext cx="4794480" cy="995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6040" y="131400"/>
            <a:ext cx="479412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66040" y="143640"/>
            <a:ext cx="479448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66040" y="143640"/>
            <a:ext cx="479448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66040" y="143640"/>
            <a:ext cx="4794480" cy="60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266040" y="842400"/>
            <a:ext cx="4794480" cy="208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66400" y="143280"/>
            <a:ext cx="4790160" cy="27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Multithreading în Java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Biblioteca java.util.concurrent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266400" y="143280"/>
            <a:ext cx="47901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48640" y="822960"/>
            <a:ext cx="1275480" cy="36864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Obiect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48640" y="1196280"/>
            <a:ext cx="1275480" cy="36900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apeleaza()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4"/>
          <p:cNvSpPr/>
          <p:nvPr/>
        </p:nvSpPr>
        <p:spPr>
          <a:xfrm>
            <a:off x="548640" y="1196280"/>
            <a:ext cx="12801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548640" y="1569960"/>
            <a:ext cx="1275480" cy="36864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raspunde()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3474720" y="822960"/>
            <a:ext cx="1275480" cy="36864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Obiect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3474720" y="1196280"/>
            <a:ext cx="1275480" cy="36900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apeleaza()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Line 8"/>
          <p:cNvSpPr/>
          <p:nvPr/>
        </p:nvSpPr>
        <p:spPr>
          <a:xfrm>
            <a:off x="3474720" y="1196280"/>
            <a:ext cx="12801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9"/>
          <p:cNvSpPr/>
          <p:nvPr/>
        </p:nvSpPr>
        <p:spPr>
          <a:xfrm>
            <a:off x="3474720" y="1569960"/>
            <a:ext cx="1275480" cy="36864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raspunde()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354240" y="2011680"/>
            <a:ext cx="467028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class DeadlockThread extends Thread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String reply;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DeadlockThread(String reply) { this.reply = reply; 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void invoke(DeadlockThread other)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other.respond();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void respond()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System.out.println(reply)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1828800" y="1371600"/>
            <a:ext cx="1641960" cy="361800"/>
          </a:xfrm>
          <a:custGeom>
            <a:avLst/>
            <a:gdLst/>
            <a:ahLst/>
            <a:rect l="l" t="t" r="r" b="b"/>
            <a:pathLst>
              <a:path w="4573" h="1017">
                <a:moveTo>
                  <a:pt x="0" y="0"/>
                </a:moveTo>
                <a:lnTo>
                  <a:pt x="4572" y="1016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" name="Group 12"/>
          <p:cNvGrpSpPr/>
          <p:nvPr/>
        </p:nvGrpSpPr>
        <p:grpSpPr>
          <a:xfrm>
            <a:off x="365760" y="1737360"/>
            <a:ext cx="361080" cy="269640"/>
            <a:chOff x="365760" y="1737360"/>
            <a:chExt cx="361080" cy="269640"/>
          </a:xfrm>
        </p:grpSpPr>
        <p:sp>
          <p:nvSpPr>
            <p:cNvPr id="181" name="CustomShape 13"/>
            <p:cNvSpPr/>
            <p:nvPr/>
          </p:nvSpPr>
          <p:spPr>
            <a:xfrm>
              <a:off x="457200" y="173736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4"/>
            <p:cNvSpPr/>
            <p:nvPr/>
          </p:nvSpPr>
          <p:spPr>
            <a:xfrm>
              <a:off x="365760" y="182880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" name="Group 15"/>
          <p:cNvGrpSpPr/>
          <p:nvPr/>
        </p:nvGrpSpPr>
        <p:grpSpPr>
          <a:xfrm>
            <a:off x="365760" y="1371600"/>
            <a:ext cx="361080" cy="269640"/>
            <a:chOff x="365760" y="1371600"/>
            <a:chExt cx="361080" cy="269640"/>
          </a:xfrm>
        </p:grpSpPr>
        <p:sp>
          <p:nvSpPr>
            <p:cNvPr id="184" name="CustomShape 16"/>
            <p:cNvSpPr/>
            <p:nvPr/>
          </p:nvSpPr>
          <p:spPr>
            <a:xfrm>
              <a:off x="457200" y="137160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7"/>
            <p:cNvSpPr/>
            <p:nvPr/>
          </p:nvSpPr>
          <p:spPr>
            <a:xfrm>
              <a:off x="365760" y="146304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"/>
            <p:cNvSpPr/>
            <p:nvPr/>
          </p:nvSpPr>
          <p:spPr>
            <a:xfrm>
              <a:off x="457200" y="137160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9"/>
            <p:cNvSpPr/>
            <p:nvPr/>
          </p:nvSpPr>
          <p:spPr>
            <a:xfrm>
              <a:off x="365760" y="146304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8" name="Group 20"/>
          <p:cNvGrpSpPr/>
          <p:nvPr/>
        </p:nvGrpSpPr>
        <p:grpSpPr>
          <a:xfrm>
            <a:off x="4572000" y="1371600"/>
            <a:ext cx="361080" cy="269640"/>
            <a:chOff x="4572000" y="1371600"/>
            <a:chExt cx="361080" cy="269640"/>
          </a:xfrm>
        </p:grpSpPr>
        <p:sp>
          <p:nvSpPr>
            <p:cNvPr id="189" name="CustomShape 21"/>
            <p:cNvSpPr/>
            <p:nvPr/>
          </p:nvSpPr>
          <p:spPr>
            <a:xfrm>
              <a:off x="4663440" y="137160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22"/>
            <p:cNvSpPr/>
            <p:nvPr/>
          </p:nvSpPr>
          <p:spPr>
            <a:xfrm>
              <a:off x="4572000" y="146304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23"/>
            <p:cNvSpPr/>
            <p:nvPr/>
          </p:nvSpPr>
          <p:spPr>
            <a:xfrm>
              <a:off x="4663440" y="137160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4"/>
            <p:cNvSpPr/>
            <p:nvPr/>
          </p:nvSpPr>
          <p:spPr>
            <a:xfrm>
              <a:off x="4572000" y="146304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3" name="Group 25"/>
          <p:cNvGrpSpPr/>
          <p:nvPr/>
        </p:nvGrpSpPr>
        <p:grpSpPr>
          <a:xfrm>
            <a:off x="4572000" y="1737360"/>
            <a:ext cx="361080" cy="269640"/>
            <a:chOff x="4572000" y="1737360"/>
            <a:chExt cx="361080" cy="269640"/>
          </a:xfrm>
        </p:grpSpPr>
        <p:sp>
          <p:nvSpPr>
            <p:cNvPr id="194" name="CustomShape 26"/>
            <p:cNvSpPr/>
            <p:nvPr/>
          </p:nvSpPr>
          <p:spPr>
            <a:xfrm>
              <a:off x="4663440" y="173736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7"/>
            <p:cNvSpPr/>
            <p:nvPr/>
          </p:nvSpPr>
          <p:spPr>
            <a:xfrm>
              <a:off x="4572000" y="182880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8"/>
            <p:cNvSpPr/>
            <p:nvPr/>
          </p:nvSpPr>
          <p:spPr>
            <a:xfrm>
              <a:off x="4663440" y="173736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29"/>
            <p:cNvSpPr/>
            <p:nvPr/>
          </p:nvSpPr>
          <p:spPr>
            <a:xfrm>
              <a:off x="4572000" y="182880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CustomShape 30"/>
          <p:cNvSpPr/>
          <p:nvPr/>
        </p:nvSpPr>
        <p:spPr>
          <a:xfrm>
            <a:off x="2103120" y="836280"/>
            <a:ext cx="118044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Efect anticipat: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66400" y="143280"/>
            <a:ext cx="47901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48640" y="822960"/>
            <a:ext cx="1275480" cy="36864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Obiect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548640" y="1196280"/>
            <a:ext cx="1275480" cy="36900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apeleaza()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Line 4"/>
          <p:cNvSpPr/>
          <p:nvPr/>
        </p:nvSpPr>
        <p:spPr>
          <a:xfrm>
            <a:off x="548640" y="1196280"/>
            <a:ext cx="12801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>
            <a:off x="548640" y="1569960"/>
            <a:ext cx="1275480" cy="36864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raspunde()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3474720" y="822960"/>
            <a:ext cx="1275480" cy="368640"/>
          </a:xfrm>
          <a:prstGeom prst="rect">
            <a:avLst/>
          </a:prstGeom>
          <a:solidFill>
            <a:srgbClr val="8f93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Obiect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3474720" y="1196280"/>
            <a:ext cx="1275480" cy="369000"/>
          </a:xfrm>
          <a:prstGeom prst="rect">
            <a:avLst/>
          </a:prstGeom>
          <a:solidFill>
            <a:srgbClr val="fff2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apeleaza()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Line 8"/>
          <p:cNvSpPr/>
          <p:nvPr/>
        </p:nvSpPr>
        <p:spPr>
          <a:xfrm>
            <a:off x="3474720" y="1196280"/>
            <a:ext cx="128016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3474720" y="1569960"/>
            <a:ext cx="1275480" cy="368640"/>
          </a:xfrm>
          <a:prstGeom prst="rect">
            <a:avLst/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raspunde()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10"/>
          <p:cNvSpPr/>
          <p:nvPr/>
        </p:nvSpPr>
        <p:spPr>
          <a:xfrm>
            <a:off x="354240" y="2011680"/>
            <a:ext cx="467028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class DeadlockThread extends Thread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String reply;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DeadlockThread(String reply) { this.reply = reply; 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void invoke(DeadlockThread other)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other.respond();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void respond()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System.out.println(reply)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11"/>
          <p:cNvSpPr/>
          <p:nvPr/>
        </p:nvSpPr>
        <p:spPr>
          <a:xfrm>
            <a:off x="1828800" y="1371600"/>
            <a:ext cx="1641960" cy="361800"/>
          </a:xfrm>
          <a:custGeom>
            <a:avLst/>
            <a:gdLst/>
            <a:ahLst/>
            <a:rect l="l" t="t" r="r" b="b"/>
            <a:pathLst>
              <a:path w="4573" h="1017">
                <a:moveTo>
                  <a:pt x="0" y="0"/>
                </a:moveTo>
                <a:lnTo>
                  <a:pt x="4572" y="1016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1828800" y="1371600"/>
            <a:ext cx="1641960" cy="361800"/>
          </a:xfrm>
          <a:custGeom>
            <a:avLst/>
            <a:gdLst/>
            <a:ahLst/>
            <a:rect l="l" t="t" r="r" b="b"/>
            <a:pathLst>
              <a:path w="4573" h="1017">
                <a:moveTo>
                  <a:pt x="4572" y="0"/>
                </a:moveTo>
                <a:lnTo>
                  <a:pt x="0" y="1016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Group 13"/>
          <p:cNvGrpSpPr/>
          <p:nvPr/>
        </p:nvGrpSpPr>
        <p:grpSpPr>
          <a:xfrm>
            <a:off x="365760" y="1737360"/>
            <a:ext cx="361080" cy="269640"/>
            <a:chOff x="365760" y="1737360"/>
            <a:chExt cx="361080" cy="269640"/>
          </a:xfrm>
        </p:grpSpPr>
        <p:sp>
          <p:nvSpPr>
            <p:cNvPr id="212" name="CustomShape 14"/>
            <p:cNvSpPr/>
            <p:nvPr/>
          </p:nvSpPr>
          <p:spPr>
            <a:xfrm>
              <a:off x="457200" y="173736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15"/>
            <p:cNvSpPr/>
            <p:nvPr/>
          </p:nvSpPr>
          <p:spPr>
            <a:xfrm>
              <a:off x="365760" y="182880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4" name="Group 16"/>
          <p:cNvGrpSpPr/>
          <p:nvPr/>
        </p:nvGrpSpPr>
        <p:grpSpPr>
          <a:xfrm>
            <a:off x="365760" y="1371600"/>
            <a:ext cx="361080" cy="269640"/>
            <a:chOff x="365760" y="1371600"/>
            <a:chExt cx="361080" cy="269640"/>
          </a:xfrm>
        </p:grpSpPr>
        <p:sp>
          <p:nvSpPr>
            <p:cNvPr id="215" name="CustomShape 17"/>
            <p:cNvSpPr/>
            <p:nvPr/>
          </p:nvSpPr>
          <p:spPr>
            <a:xfrm>
              <a:off x="457200" y="137160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365760" y="146304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9"/>
            <p:cNvSpPr/>
            <p:nvPr/>
          </p:nvSpPr>
          <p:spPr>
            <a:xfrm>
              <a:off x="457200" y="137160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0"/>
            <p:cNvSpPr/>
            <p:nvPr/>
          </p:nvSpPr>
          <p:spPr>
            <a:xfrm>
              <a:off x="365760" y="146304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21"/>
          <p:cNvGrpSpPr/>
          <p:nvPr/>
        </p:nvGrpSpPr>
        <p:grpSpPr>
          <a:xfrm>
            <a:off x="4572000" y="1371600"/>
            <a:ext cx="361080" cy="269640"/>
            <a:chOff x="4572000" y="1371600"/>
            <a:chExt cx="361080" cy="269640"/>
          </a:xfrm>
        </p:grpSpPr>
        <p:sp>
          <p:nvSpPr>
            <p:cNvPr id="220" name="CustomShape 22"/>
            <p:cNvSpPr/>
            <p:nvPr/>
          </p:nvSpPr>
          <p:spPr>
            <a:xfrm>
              <a:off x="4663440" y="137160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3"/>
            <p:cNvSpPr/>
            <p:nvPr/>
          </p:nvSpPr>
          <p:spPr>
            <a:xfrm>
              <a:off x="4572000" y="146304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4663440" y="137160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5"/>
            <p:cNvSpPr/>
            <p:nvPr/>
          </p:nvSpPr>
          <p:spPr>
            <a:xfrm>
              <a:off x="4572000" y="146304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4" name="Group 26"/>
          <p:cNvGrpSpPr/>
          <p:nvPr/>
        </p:nvGrpSpPr>
        <p:grpSpPr>
          <a:xfrm>
            <a:off x="4572000" y="1737360"/>
            <a:ext cx="361080" cy="269640"/>
            <a:chOff x="4572000" y="1737360"/>
            <a:chExt cx="361080" cy="269640"/>
          </a:xfrm>
        </p:grpSpPr>
        <p:sp>
          <p:nvSpPr>
            <p:cNvPr id="225" name="CustomShape 27"/>
            <p:cNvSpPr/>
            <p:nvPr/>
          </p:nvSpPr>
          <p:spPr>
            <a:xfrm>
              <a:off x="4663440" y="173736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8"/>
            <p:cNvSpPr/>
            <p:nvPr/>
          </p:nvSpPr>
          <p:spPr>
            <a:xfrm>
              <a:off x="4572000" y="182880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9"/>
            <p:cNvSpPr/>
            <p:nvPr/>
          </p:nvSpPr>
          <p:spPr>
            <a:xfrm>
              <a:off x="4663440" y="1737360"/>
              <a:ext cx="178200" cy="1782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30"/>
            <p:cNvSpPr/>
            <p:nvPr/>
          </p:nvSpPr>
          <p:spPr>
            <a:xfrm>
              <a:off x="4572000" y="1828800"/>
              <a:ext cx="361080" cy="17820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CustomShape 31"/>
          <p:cNvSpPr/>
          <p:nvPr/>
        </p:nvSpPr>
        <p:spPr>
          <a:xfrm>
            <a:off x="2103120" y="836280"/>
            <a:ext cx="1180440" cy="2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Situația deadlock: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08800" y="1293480"/>
            <a:ext cx="4933440" cy="10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static class NonDeadlockThread extends Thread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String reply;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final Lock lock = new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ReentrantLock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NonDeadlockThread(String reply) { this.reply = reply;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Lock getLock() { return lock;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38120" y="659520"/>
            <a:ext cx="440820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Soluție: lacăte comune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java.util.concurrent.lock.ReentrantLock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94400" y="365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boolean preAction(NonDeadlockThread other)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boolean ownLock = false;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boolean otherLock = false;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ownLock = lock.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tryLock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otherLock = other.getLock().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tryLock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finally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 (! (ownLock &amp;&amp; otherLock))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 (ownLock)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lock.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unlock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else if (otherLock)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other.getLock().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unlock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ownLock &amp;&amp; otherLock;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94400" y="365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invoke(NonDeadlockThread other)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 (preAction(other))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other.respond();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finally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lock.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unlock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other.lock.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unlock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respond()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System.out.println(reply);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94400" y="365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static class InvokeLoop implements Runnable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NonDeadlockThread thread1;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NonDeadlockThread thread2;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InvokeLoop(NonDeadlockThread thread1, NonDeadlockThread thread2)         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this.thread1 = thread1;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this.thread2 = thread2;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Random rand = new Random();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Thread.sleep(rand.nextInt(10));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e) {}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thread1.invoke(thread2);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Fenomenul deadlock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94400" y="365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NonDeadlockThread thread1 = new NonDeadlockThread("test1");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NonDeadlockThread thread2 = new NonDeadlockThread("test2");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new Thread(new InvokeLoop(thread1, thread2)).start();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new Thread(new InvokeLoop(thread2, thread1)).start();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Semafoare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java.util.concurrent.Semaphore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Counting semaphores: stochează un număr de permisiuni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Când numărul ajunge la zero, încercarea de a lua o permisiune blochează thread-ul până ce o permisiune devine accesibilă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Semafoare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94400" y="365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class SemaphoredData&lt;T&gt;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Semaphore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semaphore;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data;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SemaphoredData(int limit, T data)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this.semaphore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Semaphore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(limit);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this.data = data;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T get()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acquire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data;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null;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release()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release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Semafoare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94400" y="365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SemaphoredData&lt;ArrayList&gt; semaphoredArray =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new SemaphoredData&lt;&gt;(10, new ArrayList());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appendTask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semaphoredArray.get().add("test");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semaphoredArray.release();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Executors.newFixedThreadPool(1000);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i = 0; i &lt; 100; i++)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exec.submit(appendTask);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66400" y="131040"/>
            <a:ext cx="479016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Callable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66400" y="842040"/>
            <a:ext cx="4790160" cy="20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Întoarce o valoare dintr-un thread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 întrerupe thread-ul</a:t>
            </a:r>
            <a:endParaRPr b="0" lang="en-US" sz="1800" spc="-1" strike="noStrike">
              <a:latin typeface="Arial"/>
            </a:endParaRPr>
          </a:p>
          <a:p>
            <a:pPr marL="432000" indent="-32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Folosește metoda Call()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java.util.concurrent.Exchanger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Când un prim thread ajunge la un exchanger, îi transmite o variabilă și așteaptă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Când un alt thread ajunge la exchanger, îi transmite încă o variabilă care face schimb cu prima variabilă, apoi cele două thread-uri continuă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Exchanger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&lt;LinkedList&lt;Integer&gt;&gt; excng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Exchanger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&lt;&gt;();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writer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 i = 0;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LinkedList&lt;Integer&gt; writerArray = new LinkedList&lt;&gt;();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 (i &lt; 3)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writerArray.add(i);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i++;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else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writerArray = excng.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exchange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(writerArray);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 = 0;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Exchangers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reader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LinkedList&lt;Integer&gt; readerArray = new LinkedList&lt;&gt;();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readerArray = excng.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exchange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(readerArray);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(readerArray.size() &gt; 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System.out.println(readerArray.pollFirst());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exec.submit(writer);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exec.submit(reader);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CountDownLatches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java.util.concurrent.CountDownLatch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Decrementează un counter intern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Până ce counter-ul ajunge la zero, thread-urile care accesează CountDownLatch-ul se blochează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CountDownLatches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static class LatchTask implements Runnable, Callable&lt;Integer&gt;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Integer i;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CountDownLatch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latch;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LatchTask(int i,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CountDownLatch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latch)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this.i = new Integer(i);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this.latch = latch;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(latch.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getCount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 &gt; 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i++;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latch.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Integer call()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i;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CountDownLatches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CountDownLatch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latch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CountDownLatch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(10);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LatchTask latchTask = new LatchTask(0, latch);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waitingTask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latch.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await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System.out.println("waitingTask done");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exec.submit(waitingTask);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exec.submit((Runnable) latchTask);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while(latch.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getCount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 &gt; 0) {};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System.out.println(latchTask.call());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Bariere ciclice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java.util.concurrent.CyclicBarrier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Blochează thread-uri până când un anumit număr de thread-uri a accesat bariera, apoi se resetează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 declanșa un runnable de fiecare dată când acest lucru se întâmplă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Bariere ciclice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List&lt;Integer&gt; array = Collections.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synchronizedList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(new ArrayList&lt;Integer&gt;());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barrierRunnable = () -&gt; { array.add(3); 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CyclicBarrier barrier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CyclicBarrier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(2, barrierRunnable);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task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array.add(1);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barrier.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await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|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BrokenBarrierException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Bariere ciclice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while(array.size() &lt; 6) {};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exec.shutdown();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System.out.println(array.toString());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66040" y="842400"/>
            <a:ext cx="46713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java.util.concurrent.Phaser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Bariere flexibile, permit traversarea unor anumite thread-uri când un număr de thread-uri a ajuns la barieră sau a traversat-o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 simula de asemenea CyclicBarriers și CountDownLatches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Callable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82880" y="822960"/>
            <a:ext cx="5024880" cy="23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class CountTask implements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Callable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&lt;Integer&gt;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Integer 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CountTask(int n) { this.n = new Integer(n); 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Thread.sleep(100);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 += 1;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Integer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call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n;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static class ChunkedTask implements Runnable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String name;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Phaser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phaser;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ChunkedTask(String name,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Phaser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phaser)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this.name = name;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this.phaser = phaser;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register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void task1()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System.out.println("Thread " + name + " task 1 phase " + 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getPhase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arriveAndAwaitAdvance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private void task2()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System.out.println("Thread " + name + " task 2 phase " + 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getPhase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arriveAndAwaitAdvance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while(phaser.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getPhase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 &lt; 5)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task1();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task2();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[…]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Phaser phaser = new Phaser();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ChunkedTask task1 = new ChunkedTask("1", phaser);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ChunkedTask task2 = new ChunkedTask("2", phaser);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exec.submit(task1);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exec.submit(task2);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SynchronousQueues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266040" y="842400"/>
            <a:ext cx="46713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java.util.concurrent.SynchronousQueue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Implementează java.util.concurrent.BlockingQueue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 are capacitate internă, nu stochează nimic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Fiecare citire urmează unei scrieri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SynchronousQueues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SynchronousQueue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&lt;String&gt; queue = new 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SynchronousQueue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producer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 i = 0;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queue.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put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("message " + i);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i++;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Thread.sleep(100);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 /*...*/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SynchronousQueues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3"/>
          <p:cNvSpPr/>
          <p:nvPr/>
        </p:nvSpPr>
        <p:spPr>
          <a:xfrm>
            <a:off x="194400" y="644760"/>
            <a:ext cx="4933440" cy="232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[…]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consumer = () -&gt;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(true)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System.out.println(queue.</a:t>
            </a:r>
            <a:r>
              <a:rPr b="0" lang="en-US" sz="1000" spc="-1" strike="noStrike">
                <a:solidFill>
                  <a:srgbClr val="0066b3"/>
                </a:solidFill>
                <a:latin typeface="Arial"/>
                <a:ea typeface="DejaVu Sans"/>
              </a:rPr>
              <a:t>take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Thread.sleep(100);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(InterruptedException ex) { /*...*/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Executors.newFixedThreadPool(2);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exec.submit(producer);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exec.submit(consumer);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Colecții multithreading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ConcurrentHashMap 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ConcurrentSkipListMap 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ConcurrentSkipListSet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ConcurrentLinkedQueue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ConcurrentLinkedDequeue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Colecții multithreading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Asigură integritatea memoriei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Operațiile de adăugare, eliminare sau modificare a datelor blochează thread-urile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Operațiile de citire pot fi asincrone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Variabile atomice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În pachetul java.util.concurrent.atomic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Wrappers ce conțin variabile obișnuite și array-uri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Oferă metode ce reprezintă serii atomice de operațiuni: getAndSet, getAndIncrement, addAndGet etc.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Executori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Executor: pornește un thread într-un mod specificat în implementare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ExecutorService: pornește și gestionează un grup de thread-uri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Exemple de ExecutorService:</a:t>
            </a:r>
            <a:endParaRPr b="0" lang="en-US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ThreadPoolExecutor,</a:t>
            </a:r>
            <a:endParaRPr b="0" lang="en-US" sz="18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Executors.NewFixedThreadPool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66040" y="842400"/>
            <a:ext cx="4790160" cy="20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Futures: stochează statutul și eventual rezultatul unei operațiuni asincrone</a:t>
            </a:r>
            <a:endParaRPr b="0" lang="en-US" sz="18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Interfața RunnableFutures: clasa FutureTask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Executors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182880" y="791640"/>
            <a:ext cx="493344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ExecutorService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exec = Executors.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newFixedThreadPool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(3);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i = 0; i &lt; 8; i++)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submit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(()-&gt;{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System.out.println("Thread " +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Thread.currentThread().getId());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shutdown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Executors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82880" y="731520"/>
            <a:ext cx="4933440" cy="27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throws InterruptedException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 = Executors.newFixedThreadPool(3);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LinkedList&lt;CountTask&gt; taskList = new LinkedList&lt;&gt;();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i = 0; i &lt; 1000; i += 100)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taskList.add(new CountTask(i));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List&lt;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Future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&lt;Integer&gt;&gt; futureList = null;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futureList = exec.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invokeAll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(taskList);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finally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exec.shutdown();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(Future&lt;Integer&gt; f : futureList)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 System.out.println(f.get()); } catch (ExecutionException ex) { /*...*/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84320" y="640080"/>
            <a:ext cx="493344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void main(String[] args)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execCounter = Executors.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newSingleThreadExecutor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Callable&lt;Long&gt; computeTask = new Callable&lt;Long&gt;()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Long call()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Long val = (long) 1;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for (int i = 2; i &lt; 10; i++)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val *= i;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System.out.println(val);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return val;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Future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future = execCounter.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submit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(computeTask);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66040" y="143640"/>
            <a:ext cx="479016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Futures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84320" y="640080"/>
            <a:ext cx="493344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Runnable checkTask = new Runnable()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run()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try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while (!future.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isDone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Thread.sleep(100);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System.out.println("result: " + future.</a:t>
            </a:r>
            <a:r>
              <a:rPr b="0" lang="en-US" sz="1000" spc="-1" strike="noStrike">
                <a:solidFill>
                  <a:srgbClr val="21409a"/>
                </a:solidFill>
                <a:latin typeface="Arial"/>
                <a:ea typeface="DejaVu Sans"/>
              </a:rPr>
              <a:t>get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());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 catch (Exception ex) 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//...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};                             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ExecutorService execChecker = Executors.newSingleThreadExecutor();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execChecker.submit(checkTask);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Application>LibreOffice/6.0.6.2$Linux_X86_64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2018-11-15T15:05:02Z</dcterms:created>
  <dc:creator/>
  <dc:description/>
  <dc:language>en-US</dc:language>
  <cp:lastModifiedBy/>
  <dcterms:modified xsi:type="dcterms:W3CDTF">2018-11-22T12:11:42Z</dcterms:modified>
  <cp:revision>50</cp:revision>
  <dc:subject/>
  <dc:title/>
</cp:coreProperties>
</file>