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JSPs and servlets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040880" y="1920240"/>
            <a:ext cx="2834280" cy="2651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JSP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65760" y="1188720"/>
            <a:ext cx="94179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Conține pagina html formatată pentru a fi prelucrată de engine-ul jsp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Pentru a adăuga tag-urile JSTL: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&lt;%@ taglib prefix="c" uri="http://java.sun.com/jsp/jstl/core" %&gt;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Pentru a stabili caracteristicile paginii de web livrate: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&lt;%@page contentType="text/html" pageEncoding="UTF-8"%&gt;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Setarea paginii active: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&lt;c:set var="activePage" value="index" scope="session"&gt;&lt;/c:set&gt;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Stabilirea url-ului paginii către care să îndrepte form-ul: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"${pageContext.request.contextPath}/Index"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Restul poate fi doar HTML.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955280" y="11725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955280" y="2086920"/>
            <a:ext cx="1737000" cy="47304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Line 6"/>
          <p:cNvSpPr/>
          <p:nvPr/>
        </p:nvSpPr>
        <p:spPr>
          <a:xfrm flipV="1">
            <a:off x="8961120" y="1645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7955280" y="30175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7955280" y="39319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Baza de 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Line 9"/>
          <p:cNvSpPr/>
          <p:nvPr/>
        </p:nvSpPr>
        <p:spPr>
          <a:xfrm flipV="1">
            <a:off x="8961120" y="25603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0"/>
          <p:cNvSpPr/>
          <p:nvPr/>
        </p:nvSpPr>
        <p:spPr>
          <a:xfrm flipV="1">
            <a:off x="8961120" y="3490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1"/>
          <p:cNvSpPr/>
          <p:nvPr/>
        </p:nvSpPr>
        <p:spPr>
          <a:xfrm>
            <a:off x="8778240" y="1645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2"/>
          <p:cNvSpPr/>
          <p:nvPr/>
        </p:nvSpPr>
        <p:spPr>
          <a:xfrm>
            <a:off x="8778240" y="25603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3"/>
          <p:cNvSpPr/>
          <p:nvPr/>
        </p:nvSpPr>
        <p:spPr>
          <a:xfrm>
            <a:off x="8778240" y="3490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>
            <a:off x="7040880" y="301752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Servlet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74320" y="1097280"/>
            <a:ext cx="9300960" cy="42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Evaluează mesajul de login trimis de client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Stabilește proprietățile răspunsului HTTP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response.setContentType("text/html;charset=UTF-8");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Preia parametrii request-ului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request.getParameter("authenticationpage_username");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Accesează baza de date cu parametrii request-ului generând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 conexiune, un statement care să conțină un query select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și un resultSet care să extragă rezultatele query-ului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Stabilește atributele răspunsului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request.getSession().setAttribute("actualUser", u);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Trimite utilizatorul la o altă pagină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request.getRequestDispatcher("./Page.jsp").forward(request, response);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040880" y="1920240"/>
            <a:ext cx="2834280" cy="2651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7955280" y="11725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955280" y="20869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6"/>
          <p:cNvSpPr/>
          <p:nvPr/>
        </p:nvSpPr>
        <p:spPr>
          <a:xfrm flipV="1">
            <a:off x="8961120" y="1645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7955280" y="3017520"/>
            <a:ext cx="1737000" cy="47304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7955280" y="39319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Baza de 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9"/>
          <p:cNvSpPr/>
          <p:nvPr/>
        </p:nvSpPr>
        <p:spPr>
          <a:xfrm flipV="1">
            <a:off x="8961120" y="25603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 flipV="1">
            <a:off x="8961120" y="3490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8778240" y="1645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>
            <a:off x="8778240" y="25603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>
            <a:off x="8778240" y="3490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7040880" y="301752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Baza de 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74320" y="1097280"/>
            <a:ext cx="9300960" cy="42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Conține lista de utilizatori și parolele lor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Adăugarea se realizează prin comanda INSERT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Ștergerea se realizează prin comanda DELETE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Pentru a obține detaliile unui utilizator, se folosește 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040880" y="1920240"/>
            <a:ext cx="2834280" cy="2651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7955280" y="11725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7955280" y="20869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6"/>
          <p:cNvSpPr/>
          <p:nvPr/>
        </p:nvSpPr>
        <p:spPr>
          <a:xfrm flipV="1">
            <a:off x="8961120" y="1645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7955280" y="3017520"/>
            <a:ext cx="1737000" cy="4730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7955280" y="3931920"/>
            <a:ext cx="1737000" cy="47304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Baza de 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9"/>
          <p:cNvSpPr/>
          <p:nvPr/>
        </p:nvSpPr>
        <p:spPr>
          <a:xfrm flipV="1">
            <a:off x="8961120" y="25603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0"/>
          <p:cNvSpPr/>
          <p:nvPr/>
        </p:nvSpPr>
        <p:spPr>
          <a:xfrm flipV="1">
            <a:off x="8961120" y="3490920"/>
            <a:ext cx="360" cy="4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1"/>
          <p:cNvSpPr/>
          <p:nvPr/>
        </p:nvSpPr>
        <p:spPr>
          <a:xfrm>
            <a:off x="8778240" y="1645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2"/>
          <p:cNvSpPr/>
          <p:nvPr/>
        </p:nvSpPr>
        <p:spPr>
          <a:xfrm>
            <a:off x="8778240" y="25603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3"/>
          <p:cNvSpPr/>
          <p:nvPr/>
        </p:nvSpPr>
        <p:spPr>
          <a:xfrm>
            <a:off x="8778240" y="3490920"/>
            <a:ext cx="360" cy="473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4"/>
          <p:cNvSpPr/>
          <p:nvPr/>
        </p:nvSpPr>
        <p:spPr>
          <a:xfrm>
            <a:off x="7040880" y="301752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2018-12-29T13:20:49Z</dcterms:created>
  <dc:creator/>
  <dc:description/>
  <dc:language>en-US</dc:language>
  <cp:lastModifiedBy/>
  <dcterms:modified xsi:type="dcterms:W3CDTF">2018-12-29T13:57:08Z</dcterms:modified>
  <cp:revision>1</cp:revision>
  <dc:subject/>
  <dc:title/>
</cp:coreProperties>
</file>