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9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9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53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622FF2-FDF4-4B68-89A1-BBCF738B9A4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5C85F-3338-46FC-A57F-3A57711C4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BF00-D344-66B2-1B7F-E828FB3C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Airbnb: European City Comparison</a:t>
            </a:r>
            <a:br>
              <a:rPr lang="en-US" dirty="0"/>
            </a:br>
            <a:r>
              <a:rPr lang="en-US" sz="1600" dirty="0"/>
              <a:t>(Amsterdam, London and Paris)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6523-F505-4B65-EF09-E21881AEF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Dayana </a:t>
            </a:r>
            <a:r>
              <a:rPr lang="en-US" dirty="0" err="1"/>
              <a:t>Iciano</a:t>
            </a:r>
            <a:r>
              <a:rPr lang="en-US" dirty="0"/>
              <a:t>, Rina </a:t>
            </a:r>
            <a:r>
              <a:rPr lang="en-US" dirty="0" err="1"/>
              <a:t>Bitas</a:t>
            </a:r>
            <a:r>
              <a:rPr lang="en-US" dirty="0"/>
              <a:t> and Andrei Tabatchouk</a:t>
            </a:r>
          </a:p>
        </p:txBody>
      </p:sp>
    </p:spTree>
    <p:extLst>
      <p:ext uri="{BB962C8B-B14F-4D97-AF65-F5344CB8AC3E}">
        <p14:creationId xmlns:p14="http://schemas.microsoft.com/office/powerpoint/2010/main" val="381378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3C2D-4DCA-923D-C83B-F0406DE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EEC9-D5DC-B10A-372E-EBB6AC4C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and Data Sourcing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Andrei input</a:t>
            </a:r>
          </a:p>
          <a:p>
            <a:pPr lvl="1"/>
            <a:r>
              <a:rPr lang="en-US" dirty="0"/>
              <a:t>Rina input</a:t>
            </a:r>
          </a:p>
          <a:p>
            <a:pPr lvl="1"/>
            <a:r>
              <a:rPr lang="en-US" dirty="0"/>
              <a:t>Dayana input</a:t>
            </a:r>
          </a:p>
          <a:p>
            <a:r>
              <a:rPr lang="en-US" dirty="0"/>
              <a:t>Future Considerations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Q &amp; A</a:t>
            </a:r>
          </a:p>
        </p:txBody>
      </p:sp>
      <p:pic>
        <p:nvPicPr>
          <p:cNvPr id="4" name="Picture 2" descr="Airbnb logo in transparent PNG and vectorized SVG formats">
            <a:extLst>
              <a:ext uri="{FF2B5EF4-FFF2-40B4-BE49-F238E27FC236}">
                <a16:creationId xmlns:a16="http://schemas.microsoft.com/office/drawing/2014/main" id="{EEDB60BC-6AE8-83C5-FAC1-51BCA69C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581" y="509795"/>
            <a:ext cx="1394007" cy="15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14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</TotalTime>
  <Words>39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Garamond</vt:lpstr>
      <vt:lpstr>Savon</vt:lpstr>
      <vt:lpstr>Airbnb: European City Comparison (Amsterdam, London and Paris)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Airbnb: European City Comparison (Amsterdam, London and Paris)</dc:title>
  <dc:creator>Andrei Tabatchouk</dc:creator>
  <cp:lastModifiedBy>Andrei Tabatchouk</cp:lastModifiedBy>
  <cp:revision>1</cp:revision>
  <dcterms:created xsi:type="dcterms:W3CDTF">2023-04-05T00:28:18Z</dcterms:created>
  <dcterms:modified xsi:type="dcterms:W3CDTF">2023-04-05T00:39:53Z</dcterms:modified>
</cp:coreProperties>
</file>