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6" r:id="rId6"/>
    <p:sldId id="267" r:id="rId7"/>
    <p:sldId id="261" r:id="rId8"/>
    <p:sldId id="265" r:id="rId9"/>
    <p:sldId id="262" r:id="rId10"/>
    <p:sldId id="263" r:id="rId11"/>
    <p:sldId id="258" r:id="rId12"/>
    <p:sldId id="264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79" autoAdjust="0"/>
  </p:normalViewPr>
  <p:slideViewPr>
    <p:cSldViewPr>
      <p:cViewPr varScale="1">
        <p:scale>
          <a:sx n="90" d="100"/>
          <a:sy n="90" d="100"/>
        </p:scale>
        <p:origin x="1234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9664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96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0527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Layout</a:t>
            </a:r>
            <a:r>
              <a:rPr lang="en-US" baseline="0" dirty="0" smtClean="0"/>
              <a:t> – check if your app implements a layout for tablets (at least one screen)</a:t>
            </a:r>
          </a:p>
          <a:p>
            <a:r>
              <a:rPr lang="en-US" baseline="0" dirty="0" smtClean="0"/>
              <a:t>Intents – check if you used intents to navigate between Activities</a:t>
            </a:r>
          </a:p>
          <a:p>
            <a:r>
              <a:rPr lang="en-US" baseline="0" dirty="0" smtClean="0"/>
              <a:t>Back </a:t>
            </a:r>
            <a:r>
              <a:rPr lang="en-US" baseline="0" dirty="0" err="1" smtClean="0"/>
              <a:t>btn</a:t>
            </a:r>
            <a:r>
              <a:rPr lang="en-US" baseline="0" dirty="0" smtClean="0"/>
              <a:t> navigation – check if the back </a:t>
            </a:r>
            <a:r>
              <a:rPr lang="en-US" baseline="0" dirty="0" err="1" smtClean="0"/>
              <a:t>btn</a:t>
            </a:r>
            <a:r>
              <a:rPr lang="en-US" baseline="0" dirty="0" smtClean="0"/>
              <a:t> takes you back to the previous screen (and Up </a:t>
            </a:r>
            <a:r>
              <a:rPr lang="en-US" baseline="0" dirty="0" err="1" smtClean="0"/>
              <a:t>btn</a:t>
            </a:r>
            <a:r>
              <a:rPr lang="en-US" baseline="0" dirty="0" smtClean="0"/>
              <a:t> to the parent screen)</a:t>
            </a:r>
          </a:p>
          <a:p>
            <a:r>
              <a:rPr lang="en-US" baseline="0" dirty="0" err="1" smtClean="0"/>
              <a:t>ContentProvider</a:t>
            </a:r>
            <a:r>
              <a:rPr lang="en-US" baseline="0" dirty="0" smtClean="0"/>
              <a:t> – check if you use it to access locally stored data</a:t>
            </a:r>
          </a:p>
          <a:p>
            <a:r>
              <a:rPr lang="en-US" baseline="0" dirty="0" err="1" smtClean="0"/>
              <a:t>SyncAdapter</a:t>
            </a:r>
            <a:r>
              <a:rPr lang="en-US" baseline="0" dirty="0" smtClean="0"/>
              <a:t> – check if you regularly pull or send data to a web service or API and update at regular intervals</a:t>
            </a:r>
          </a:p>
          <a:p>
            <a:r>
              <a:rPr lang="en-US" baseline="0" dirty="0" err="1" smtClean="0"/>
              <a:t>IntentService</a:t>
            </a:r>
            <a:r>
              <a:rPr lang="en-US" baseline="0" dirty="0" smtClean="0"/>
              <a:t> – check if you pull or send data to a web service or API only once or on request</a:t>
            </a:r>
          </a:p>
          <a:p>
            <a:r>
              <a:rPr lang="en-US" baseline="0" dirty="0" smtClean="0"/>
              <a:t>Loader – check if you use it to load data into views</a:t>
            </a:r>
          </a:p>
          <a:p>
            <a:r>
              <a:rPr lang="en-US" baseline="0" dirty="0" smtClean="0"/>
              <a:t>App State on screen rotation – check if app state is correctly preserved and restored on screen rotation: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list item is selected, it remains selected on rotation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an activity is displayed, the same activity appears on rotation.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text input is preserved on rotation.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1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Notification – check if you used notifications</a:t>
            </a:r>
          </a:p>
          <a:p>
            <a:r>
              <a:rPr lang="en-US" dirty="0" err="1" smtClean="0"/>
              <a:t>ShareAction</a:t>
            </a:r>
            <a:r>
              <a:rPr lang="en-US" baseline="0" dirty="0" err="1" smtClean="0"/>
              <a:t>Provider</a:t>
            </a:r>
            <a:r>
              <a:rPr lang="en-US" baseline="0" dirty="0" smtClean="0"/>
              <a:t> – check if the Share functionality is implemented</a:t>
            </a:r>
          </a:p>
          <a:p>
            <a:r>
              <a:rPr lang="en-US" baseline="0" dirty="0" smtClean="0"/>
              <a:t>Broadcast Events – check if your app intercepts and reacts to Broadcast events</a:t>
            </a:r>
          </a:p>
          <a:p>
            <a:r>
              <a:rPr lang="en-US" baseline="0" dirty="0" smtClean="0"/>
              <a:t>Custom Views – check if you implemented your own view</a:t>
            </a:r>
          </a:p>
        </p:txBody>
      </p:sp>
    </p:spTree>
    <p:extLst>
      <p:ext uri="{BB962C8B-B14F-4D97-AF65-F5344CB8AC3E}">
        <p14:creationId xmlns:p14="http://schemas.microsoft.com/office/powerpoint/2010/main" val="133135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Roboto"/>
              <a:defRPr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Roboto"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Roboto"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Roboto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Roboto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Roboto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Roboto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Roboto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Roboto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" name="Shape 8"/>
          <p:cNvSpPr txBox="1"/>
          <p:nvPr/>
        </p:nvSpPr>
        <p:spPr>
          <a:xfrm>
            <a:off x="1885350" y="4807882"/>
            <a:ext cx="5373300" cy="2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200" b="1">
                <a:solidFill>
                  <a:srgbClr val="9D9D9D"/>
                </a:solidFill>
                <a:latin typeface="Roboto"/>
                <a:ea typeface="Roboto"/>
                <a:cs typeface="Roboto"/>
                <a:sym typeface="Roboto"/>
              </a:rPr>
              <a:t>Android Fundamentals Study Jam - February / March 2015</a:t>
            </a:r>
          </a:p>
        </p:txBody>
      </p:sp>
      <p:pic>
        <p:nvPicPr>
          <p:cNvPr id="9" name="Shape 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97" y="4795575"/>
            <a:ext cx="1831087" cy="289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7620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Android Fundamentals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Final Project</a:t>
            </a:r>
          </a:p>
          <a:p>
            <a:pPr>
              <a:spcBef>
                <a:spcPts val="0"/>
              </a:spcBef>
              <a:buNone/>
            </a:pPr>
            <a:endParaRPr lang="en" dirty="0"/>
          </a:p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-Displaying the departure times for each end of a bus</a:t>
            </a:r>
          </a:p>
          <a:p>
            <a:r>
              <a:rPr lang="en-US" dirty="0" smtClean="0"/>
              <a:t>-Storing these times in a database</a:t>
            </a:r>
          </a:p>
          <a:p>
            <a:r>
              <a:rPr lang="en-US" dirty="0" smtClean="0"/>
              <a:t>-Calculating approximate arrival times for intermediate stations on a bus’ route</a:t>
            </a:r>
          </a:p>
          <a:p>
            <a:r>
              <a:rPr lang="en-US" dirty="0" smtClean="0"/>
              <a:t>-Periodically update data fetched from Cluj-Napoca’s public transport site (using </a:t>
            </a:r>
            <a:r>
              <a:rPr lang="en-US" dirty="0" err="1" smtClean="0"/>
              <a:t>SyncAdapter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62" y="3903002"/>
            <a:ext cx="1310438" cy="12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Will you put it up on Google Play?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b="1" dirty="0" smtClean="0">
                <a:solidFill>
                  <a:srgbClr val="00B0F0"/>
                </a:solidFill>
              </a:rPr>
              <a:t>YES</a:t>
            </a:r>
            <a:endParaRPr lang="en-US" sz="44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62" y="3903002"/>
            <a:ext cx="1310438" cy="12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6600" dirty="0" smtClean="0">
              <a:solidFill>
                <a:srgbClr val="00B0F0"/>
              </a:solidFill>
            </a:endParaRPr>
          </a:p>
          <a:p>
            <a:pPr algn="ctr"/>
            <a:r>
              <a:rPr lang="en-US" sz="6600" dirty="0" smtClean="0">
                <a:solidFill>
                  <a:srgbClr val="00B0F0"/>
                </a:solidFill>
              </a:rPr>
              <a:t>Demo</a:t>
            </a:r>
            <a:endParaRPr lang="en-US" sz="6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62" y="3903002"/>
            <a:ext cx="1310438" cy="12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229600" cy="857400"/>
          </a:xfrm>
        </p:spPr>
        <p:txBody>
          <a:bodyPr/>
          <a:lstStyle/>
          <a:p>
            <a:r>
              <a:rPr lang="de-DE" altLang="de-DE" sz="1400" dirty="0" smtClean="0">
                <a:solidFill>
                  <a:schemeClr val="bg1"/>
                </a:solidFill>
              </a:rPr>
              <a:t/>
            </a:r>
            <a:br>
              <a:rPr lang="de-DE" altLang="de-DE" sz="1400" dirty="0" smtClean="0">
                <a:solidFill>
                  <a:schemeClr val="bg1"/>
                </a:solidFill>
              </a:rPr>
            </a:br>
            <a:r>
              <a:rPr lang="de-DE" altLang="de-DE" sz="1400" dirty="0">
                <a:solidFill>
                  <a:schemeClr val="bg1"/>
                </a:solidFill>
              </a:rPr>
              <a:t/>
            </a:r>
            <a:br>
              <a:rPr lang="de-DE" altLang="de-DE" sz="1400" dirty="0">
                <a:solidFill>
                  <a:schemeClr val="bg1"/>
                </a:solidFill>
              </a:rPr>
            </a:br>
            <a:r>
              <a:rPr lang="de-DE" altLang="de-DE" sz="1400" dirty="0" smtClean="0">
                <a:solidFill>
                  <a:schemeClr val="bg1"/>
                </a:solidFill>
              </a:rPr>
              <a:t/>
            </a:r>
            <a:br>
              <a:rPr lang="de-DE" altLang="de-DE" sz="1400" dirty="0" smtClean="0">
                <a:solidFill>
                  <a:schemeClr val="bg1"/>
                </a:solidFill>
              </a:rPr>
            </a:br>
            <a:r>
              <a:rPr lang="de-DE" altLang="de-DE" sz="1400" dirty="0">
                <a:solidFill>
                  <a:schemeClr val="bg1"/>
                </a:solidFill>
              </a:rPr>
              <a:t/>
            </a:r>
            <a:br>
              <a:rPr lang="de-DE" altLang="de-DE" sz="1400" dirty="0">
                <a:solidFill>
                  <a:schemeClr val="bg1"/>
                </a:solidFill>
              </a:rPr>
            </a:br>
            <a:r>
              <a:rPr lang="de-DE" altLang="de-DE" sz="1400" dirty="0" smtClean="0">
                <a:solidFill>
                  <a:schemeClr val="bg1"/>
                </a:solidFill>
              </a:rPr>
              <a:t/>
            </a:r>
            <a:br>
              <a:rPr lang="de-DE" altLang="de-DE" sz="1400" dirty="0" smtClean="0">
                <a:solidFill>
                  <a:schemeClr val="bg1"/>
                </a:solidFill>
              </a:rPr>
            </a:br>
            <a:r>
              <a:rPr lang="de-DE" altLang="de-DE" sz="1400" dirty="0">
                <a:solidFill>
                  <a:schemeClr val="bg1"/>
                </a:solidFill>
              </a:rPr>
              <a:t/>
            </a:r>
            <a:br>
              <a:rPr lang="de-DE" altLang="de-DE" sz="1400" dirty="0">
                <a:solidFill>
                  <a:schemeClr val="bg1"/>
                </a:solidFill>
              </a:rPr>
            </a:br>
            <a:r>
              <a:rPr lang="de-DE" altLang="de-DE" sz="1400" dirty="0" smtClean="0">
                <a:solidFill>
                  <a:schemeClr val="bg1"/>
                </a:solidFill>
              </a:rPr>
              <a:t/>
            </a:r>
            <a:br>
              <a:rPr lang="de-DE" altLang="de-DE" sz="1400" dirty="0" smtClean="0">
                <a:solidFill>
                  <a:schemeClr val="bg1"/>
                </a:solidFill>
              </a:rPr>
            </a:br>
            <a:r>
              <a:rPr lang="de-DE" altLang="de-DE" sz="1400" dirty="0">
                <a:solidFill>
                  <a:schemeClr val="bg1"/>
                </a:solidFill>
              </a:rPr>
              <a:t/>
            </a:r>
            <a:br>
              <a:rPr lang="de-DE" altLang="de-DE" sz="1400" dirty="0">
                <a:solidFill>
                  <a:schemeClr val="bg1"/>
                </a:solidFill>
              </a:rPr>
            </a:br>
            <a:r>
              <a:rPr lang="de-DE" altLang="de-DE" sz="1400" dirty="0" smtClean="0">
                <a:solidFill>
                  <a:schemeClr val="bg1"/>
                </a:solidFill>
              </a:rPr>
              <a:t/>
            </a:r>
            <a:br>
              <a:rPr lang="de-DE" altLang="de-DE" sz="1400" dirty="0" smtClean="0">
                <a:solidFill>
                  <a:schemeClr val="bg1"/>
                </a:solidFill>
              </a:rPr>
            </a:br>
            <a:r>
              <a:rPr lang="de-DE" altLang="de-DE" sz="1400" dirty="0">
                <a:solidFill>
                  <a:schemeClr val="bg1"/>
                </a:solidFill>
              </a:rPr>
              <a:t/>
            </a:r>
            <a:br>
              <a:rPr lang="de-DE" altLang="de-DE" sz="1400" dirty="0">
                <a:solidFill>
                  <a:schemeClr val="bg1"/>
                </a:solidFill>
              </a:rPr>
            </a:br>
            <a:r>
              <a:rPr lang="de-DE" altLang="de-DE" sz="1400" dirty="0" smtClean="0">
                <a:solidFill>
                  <a:schemeClr val="bg1"/>
                </a:solidFill>
              </a:rPr>
              <a:t/>
            </a:r>
            <a:br>
              <a:rPr lang="de-DE" altLang="de-DE" sz="1400" dirty="0" smtClean="0">
                <a:solidFill>
                  <a:schemeClr val="bg1"/>
                </a:solidFill>
              </a:rPr>
            </a:br>
            <a:r>
              <a:rPr lang="de-DE" altLang="de-DE" sz="1400" dirty="0">
                <a:solidFill>
                  <a:schemeClr val="bg1"/>
                </a:solidFill>
              </a:rPr>
              <a:t/>
            </a:r>
            <a:br>
              <a:rPr lang="de-DE" altLang="de-DE" sz="1400" dirty="0">
                <a:solidFill>
                  <a:schemeClr val="bg1"/>
                </a:solidFill>
              </a:rPr>
            </a:br>
            <a:r>
              <a:rPr lang="de-DE" altLang="de-DE" sz="1400" dirty="0" smtClean="0">
                <a:solidFill>
                  <a:schemeClr val="bg1"/>
                </a:solidFill>
              </a:rPr>
              <a:t/>
            </a:r>
            <a:br>
              <a:rPr lang="de-DE" altLang="de-DE" sz="1400" dirty="0" smtClean="0">
                <a:solidFill>
                  <a:schemeClr val="bg1"/>
                </a:solidFill>
              </a:rPr>
            </a:br>
            <a:r>
              <a:rPr lang="de-DE" altLang="de-DE" sz="1400" dirty="0">
                <a:solidFill>
                  <a:schemeClr val="bg1"/>
                </a:solidFill>
              </a:rPr>
              <a:t/>
            </a:r>
            <a:br>
              <a:rPr lang="de-DE" altLang="de-DE" sz="1400" dirty="0">
                <a:solidFill>
                  <a:schemeClr val="bg1"/>
                </a:solidFill>
              </a:rPr>
            </a:br>
            <a:r>
              <a:rPr lang="de-DE" altLang="de-DE" sz="1400" dirty="0" smtClean="0">
                <a:solidFill>
                  <a:schemeClr val="bg1"/>
                </a:solidFill>
              </a:rPr>
              <a:t/>
            </a:r>
            <a:br>
              <a:rPr lang="de-DE" altLang="de-DE" sz="1400" dirty="0" smtClean="0">
                <a:solidFill>
                  <a:schemeClr val="bg1"/>
                </a:solidFill>
              </a:rPr>
            </a:br>
            <a:r>
              <a:rPr lang="de-DE" altLang="de-DE" sz="1400" dirty="0">
                <a:solidFill>
                  <a:schemeClr val="bg1"/>
                </a:solidFill>
              </a:rPr>
              <a:t/>
            </a:r>
            <a:br>
              <a:rPr lang="de-DE" altLang="de-DE" sz="1400" dirty="0">
                <a:solidFill>
                  <a:schemeClr val="bg1"/>
                </a:solidFill>
              </a:rPr>
            </a:br>
            <a:r>
              <a:rPr lang="de-DE" altLang="de-DE" sz="1400" dirty="0" smtClean="0">
                <a:solidFill>
                  <a:schemeClr val="bg1"/>
                </a:solidFill>
              </a:rPr>
              <a:t/>
            </a:r>
            <a:br>
              <a:rPr lang="de-DE" altLang="de-DE" sz="1400" dirty="0" smtClean="0">
                <a:solidFill>
                  <a:schemeClr val="bg1"/>
                </a:solidFill>
              </a:rPr>
            </a:br>
            <a:r>
              <a:rPr lang="de-DE" altLang="de-DE" sz="1400" dirty="0">
                <a:solidFill>
                  <a:schemeClr val="bg1"/>
                </a:solidFill>
              </a:rPr>
              <a:t/>
            </a:r>
            <a:br>
              <a:rPr lang="de-DE" altLang="de-DE" sz="1400" dirty="0">
                <a:solidFill>
                  <a:schemeClr val="bg1"/>
                </a:solidFill>
              </a:rPr>
            </a:br>
            <a:r>
              <a:rPr lang="de-DE" altLang="de-DE" sz="1400" dirty="0" smtClean="0">
                <a:solidFill>
                  <a:schemeClr val="bg1"/>
                </a:solidFill>
              </a:rPr>
              <a:t/>
            </a:r>
            <a:br>
              <a:rPr lang="de-DE" altLang="de-DE" sz="1400" dirty="0" smtClean="0">
                <a:solidFill>
                  <a:schemeClr val="bg1"/>
                </a:solidFill>
              </a:rPr>
            </a:br>
            <a:r>
              <a:rPr lang="de-DE" altLang="de-DE" sz="1400" dirty="0" smtClean="0">
                <a:solidFill>
                  <a:schemeClr val="bg1"/>
                </a:solidFill>
              </a:rPr>
              <a:t>Final Presentation</a:t>
            </a:r>
            <a:r>
              <a:rPr lang="de-DE" altLang="de-DE" sz="1400" dirty="0">
                <a:solidFill>
                  <a:schemeClr val="bg1"/>
                </a:solidFill>
              </a:rPr>
              <a:t/>
            </a:r>
            <a:br>
              <a:rPr lang="de-DE" altLang="de-DE" sz="1400" dirty="0">
                <a:solidFill>
                  <a:schemeClr val="bg1"/>
                </a:solidFill>
              </a:rPr>
            </a:br>
            <a:r>
              <a:rPr lang="de-DE" altLang="de-DE" dirty="0" smtClean="0">
                <a:solidFill>
                  <a:schemeClr val="bg1"/>
                </a:solidFill>
              </a:rPr>
              <a:t>Final Project</a:t>
            </a:r>
            <a:r>
              <a:rPr lang="de-DE" altLang="de-DE" sz="3000" dirty="0">
                <a:solidFill>
                  <a:schemeClr val="bg1"/>
                </a:solidFill>
              </a:rPr>
              <a:t/>
            </a:r>
            <a:br>
              <a:rPr lang="de-DE" altLang="de-DE" sz="3000" dirty="0">
                <a:solidFill>
                  <a:schemeClr val="bg1"/>
                </a:solidFill>
              </a:rPr>
            </a:br>
            <a:endParaRPr lang="de-AT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Project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Mock-ups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Rubric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Main issues/problems encountered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Future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789278"/>
            <a:ext cx="2750598" cy="25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I have decided to build a bus transit app. The </a:t>
            </a:r>
            <a:r>
              <a:rPr lang="en-US" sz="1800" dirty="0"/>
              <a:t>main purpose of the app is to display to the user the next time a certain bus will depart from a station at its end of line. The app </a:t>
            </a:r>
            <a:r>
              <a:rPr lang="en-US" sz="1800" dirty="0" smtClean="0"/>
              <a:t>should read </a:t>
            </a:r>
            <a:r>
              <a:rPr lang="en-US" sz="1800" dirty="0"/>
              <a:t>the user’s device time and show the next 2-3 times a certain bus will depart from one of its end stations. </a:t>
            </a:r>
            <a:r>
              <a:rPr lang="en-US" sz="1800" dirty="0" smtClean="0"/>
              <a:t>This </a:t>
            </a:r>
            <a:r>
              <a:rPr lang="en-US" sz="1800" dirty="0"/>
              <a:t>information will be taken from </a:t>
            </a:r>
            <a:r>
              <a:rPr lang="en-US" sz="1800" dirty="0" smtClean="0"/>
              <a:t>Excel files located </a:t>
            </a:r>
            <a:r>
              <a:rPr lang="en-US" sz="1800" dirty="0"/>
              <a:t>on the public transport for Cluj-Napoca site and dealt with accordingly. </a:t>
            </a:r>
            <a:r>
              <a:rPr lang="en-US" sz="1800" dirty="0" smtClean="0"/>
              <a:t>The </a:t>
            </a:r>
            <a:r>
              <a:rPr lang="en-US" sz="1800" dirty="0"/>
              <a:t>app </a:t>
            </a:r>
            <a:r>
              <a:rPr lang="en-US" sz="1800" dirty="0" smtClean="0"/>
              <a:t>should also </a:t>
            </a:r>
            <a:r>
              <a:rPr lang="en-US" sz="1800" dirty="0"/>
              <a:t>be able to purchase tickets by sending a customized message according to the user’s preference (one line 30 minutes, whole day pass etc</a:t>
            </a:r>
            <a:r>
              <a:rPr lang="en-US" sz="1800" dirty="0" smtClean="0"/>
              <a:t>.).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62" y="3903002"/>
            <a:ext cx="1310438" cy="12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62" y="3903002"/>
            <a:ext cx="1310438" cy="1208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18" y="35694"/>
            <a:ext cx="32129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18" y="0"/>
            <a:ext cx="32129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5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18" y="0"/>
            <a:ext cx="32129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Rubric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62" y="3903002"/>
            <a:ext cx="1310438" cy="12084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25353"/>
              </p:ext>
            </p:extLst>
          </p:nvPr>
        </p:nvGraphicFramePr>
        <p:xfrm>
          <a:off x="1547664" y="1203598"/>
          <a:ext cx="6048672" cy="34669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576"/>
                <a:gridCol w="864096"/>
              </a:tblGrid>
              <a:tr h="43337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B0F0"/>
                          </a:solidFill>
                        </a:rPr>
                        <a:t>Tablet Layout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43337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B0F0"/>
                          </a:solidFill>
                        </a:rPr>
                        <a:t>Intents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43337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B0F0"/>
                          </a:solidFill>
                        </a:rPr>
                        <a:t>Back </a:t>
                      </a:r>
                      <a:r>
                        <a:rPr lang="en-US" sz="1800" b="0" dirty="0" err="1" smtClean="0">
                          <a:solidFill>
                            <a:srgbClr val="00B0F0"/>
                          </a:solidFill>
                        </a:rPr>
                        <a:t>btn</a:t>
                      </a:r>
                      <a:r>
                        <a:rPr lang="en-US" sz="1800" b="0" dirty="0" smtClean="0">
                          <a:solidFill>
                            <a:srgbClr val="00B0F0"/>
                          </a:solidFill>
                        </a:rPr>
                        <a:t> Navigation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433372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B0F0"/>
                          </a:solidFill>
                        </a:rPr>
                        <a:t>ContentProvider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433372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B0F0"/>
                          </a:solidFill>
                        </a:rPr>
                        <a:t>SyncAdapter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433372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B0F0"/>
                          </a:solidFill>
                        </a:rPr>
                        <a:t>IntentService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43337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B0F0"/>
                          </a:solidFill>
                        </a:rPr>
                        <a:t>Loader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43337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B0F0"/>
                          </a:solidFill>
                        </a:rPr>
                        <a:t>App State on screen rotation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6948264" y="1210444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6948264" y="1631082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6947367" y="2080775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947367" y="2530468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6947367" y="2980161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6947367" y="3390505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6947367" y="3800849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947367" y="4206381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45469"/>
              </p:ext>
            </p:extLst>
          </p:nvPr>
        </p:nvGraphicFramePr>
        <p:xfrm>
          <a:off x="1547664" y="2096502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576"/>
                <a:gridCol w="911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B0F0"/>
                          </a:solidFill>
                        </a:rPr>
                        <a:t>Notifications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B0F0"/>
                          </a:solidFill>
                        </a:rPr>
                        <a:t>ShareActionProvider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B0F0"/>
                          </a:solidFill>
                        </a:rPr>
                        <a:t>Broadcast Events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B0F0"/>
                          </a:solidFill>
                        </a:rPr>
                        <a:t>Custom</a:t>
                      </a:r>
                      <a:r>
                        <a:rPr lang="en-US" sz="1800" b="0" baseline="0" dirty="0" smtClean="0">
                          <a:solidFill>
                            <a:srgbClr val="00B0F0"/>
                          </a:solidFill>
                        </a:rPr>
                        <a:t> Views</a:t>
                      </a:r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Rubric – Extra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62" y="3903002"/>
            <a:ext cx="1310438" cy="1208459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6947367" y="2080775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947367" y="2446958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6945573" y="2819150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6945573" y="3185333"/>
            <a:ext cx="410344" cy="410344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issues/problems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Unable to correctly parse the Excel files (couldn’t get the departure times)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62" y="3903002"/>
            <a:ext cx="1310438" cy="12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443</Words>
  <Application>Microsoft Office PowerPoint</Application>
  <PresentationFormat>On-screen Show (16:9)</PresentationFormat>
  <Paragraphs>54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Wingdings</vt:lpstr>
      <vt:lpstr>dark-gradient</vt:lpstr>
      <vt:lpstr>Android Fundamentals</vt:lpstr>
      <vt:lpstr>                   Final Presentation Final Project </vt:lpstr>
      <vt:lpstr>Project Description</vt:lpstr>
      <vt:lpstr>Mock-ups</vt:lpstr>
      <vt:lpstr>PowerPoint Presentation</vt:lpstr>
      <vt:lpstr>PowerPoint Presentation</vt:lpstr>
      <vt:lpstr>Rubric</vt:lpstr>
      <vt:lpstr>Rubric – Extra points</vt:lpstr>
      <vt:lpstr>Main issues/problems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Fundamentals</dc:title>
  <dc:creator>iulia</dc:creator>
  <cp:lastModifiedBy>Andrei Oltean</cp:lastModifiedBy>
  <cp:revision>871</cp:revision>
  <dcterms:modified xsi:type="dcterms:W3CDTF">2015-04-17T15:38:30Z</dcterms:modified>
</cp:coreProperties>
</file>