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Remote car monitoring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876800"/>
            <a:ext cx="6400800" cy="1752600"/>
          </a:xfrm>
        </p:spPr>
        <p:txBody>
          <a:bodyPr>
            <a:normAutofit fontScale="77500" lnSpcReduction="20000"/>
          </a:bodyPr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ro-RO" b="1" dirty="0"/>
              <a:t>Coordinator:Mihaela CRISAN-VIDA</a:t>
            </a:r>
            <a:endParaRPr lang="en-US" dirty="0"/>
          </a:p>
          <a:p>
            <a:pPr algn="r"/>
            <a:r>
              <a:rPr lang="ro-RO" b="1" dirty="0"/>
              <a:t>Students: Andrei STEFANESCU</a:t>
            </a:r>
            <a:endParaRPr lang="en-US" dirty="0"/>
          </a:p>
          <a:p>
            <a:pPr algn="r"/>
            <a:r>
              <a:rPr lang="ro-RO" b="1" dirty="0"/>
              <a:t>Serban MEMA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83" y="1600200"/>
            <a:ext cx="6278033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UML diagrams were very useful in order to have a clear software design before the writing of the source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6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 for you attention!</a:t>
            </a:r>
            <a:br>
              <a:rPr lang="en-US" dirty="0" smtClean="0"/>
            </a:br>
            <a:r>
              <a:rPr lang="en-US" dirty="0" smtClean="0"/>
              <a:t>We are open to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The objective of the project is to monitorize the interaction of a car with the surrounding environment.</a:t>
            </a:r>
            <a:endParaRPr lang="en-US" dirty="0"/>
          </a:p>
          <a:p>
            <a:r>
              <a:rPr lang="ro-RO" dirty="0"/>
              <a:t>Moreover, the registration status of the vehicle is also recorded.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9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 diagrams</a:t>
            </a:r>
            <a:br>
              <a:rPr lang="en-US" dirty="0" smtClean="0"/>
            </a:br>
            <a:r>
              <a:rPr lang="en-US" sz="3600" i="1" dirty="0" smtClean="0"/>
              <a:t>Vehicle use case diagram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457145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6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i="1" dirty="0" smtClean="0"/>
              <a:t>Server use case diagram</a:t>
            </a:r>
            <a:endParaRPr lang="en-US" sz="3000" i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010" y="1600200"/>
            <a:ext cx="7229980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0" y="2644775"/>
            <a:ext cx="74295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diagrams</a:t>
            </a:r>
            <a:br>
              <a:rPr lang="en-US" dirty="0" smtClean="0"/>
            </a:br>
            <a:r>
              <a:rPr lang="en-US" sz="3300" i="1" dirty="0" smtClean="0"/>
              <a:t>Sequence diagram for the communication between the server, the vehicle and the sensors</a:t>
            </a:r>
            <a:endParaRPr lang="en-US" sz="3300" i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057400"/>
            <a:ext cx="6096000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i="1" dirty="0">
                <a:effectLst/>
              </a:rPr>
              <a:t>Vehicle management </a:t>
            </a:r>
            <a:r>
              <a:rPr lang="en-US" sz="3000" i="1" dirty="0" smtClean="0">
                <a:effectLst/>
              </a:rPr>
              <a:t>sequence </a:t>
            </a:r>
            <a:r>
              <a:rPr lang="ro-RO" sz="3000" i="1" dirty="0" smtClean="0">
                <a:effectLst/>
              </a:rPr>
              <a:t>diagram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275" y="1981200"/>
            <a:ext cx="3981450" cy="34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7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>
                <a:effectLst/>
              </a:rPr>
              <a:t>Pictures from the developed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616331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83" y="914400"/>
            <a:ext cx="7192433" cy="53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41</TotalTime>
  <Words>94</Words>
  <Application>Microsoft Office PowerPoint</Application>
  <PresentationFormat>On-screen Show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Remote car monitoring </vt:lpstr>
      <vt:lpstr>Description of the project</vt:lpstr>
      <vt:lpstr>Use case diagrams Vehicle use case diagram</vt:lpstr>
      <vt:lpstr>Server use case diagram</vt:lpstr>
      <vt:lpstr>Class diagram</vt:lpstr>
      <vt:lpstr>Sequence diagrams Sequence diagram for the communication between the server, the vehicle and the sensors</vt:lpstr>
      <vt:lpstr>Vehicle management sequence diagram</vt:lpstr>
      <vt:lpstr>Pictures from the developed project</vt:lpstr>
      <vt:lpstr>PowerPoint Presentation</vt:lpstr>
      <vt:lpstr>PowerPoint Presentation</vt:lpstr>
      <vt:lpstr>Conclusion</vt:lpstr>
      <vt:lpstr>Thank you for you attention! We are open to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car monitoring </dc:title>
  <dc:creator>Lenovo</dc:creator>
  <cp:lastModifiedBy>Lenovo</cp:lastModifiedBy>
  <cp:revision>3</cp:revision>
  <dcterms:created xsi:type="dcterms:W3CDTF">2006-08-16T00:00:00Z</dcterms:created>
  <dcterms:modified xsi:type="dcterms:W3CDTF">2021-01-07T11:51:51Z</dcterms:modified>
</cp:coreProperties>
</file>