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58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10/9/14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10/9/14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10/9/14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10/9/14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10/9/14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10/9/14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083" y="4038600"/>
            <a:ext cx="8384117" cy="1828800"/>
          </a:xfrm>
        </p:spPr>
        <p:txBody>
          <a:bodyPr/>
          <a:lstStyle/>
          <a:p>
            <a:r>
              <a:rPr lang="en-US" dirty="0" err="1" smtClean="0"/>
              <a:t>Aplicatii</a:t>
            </a:r>
            <a:r>
              <a:rPr lang="en-US" dirty="0" smtClean="0"/>
              <a:t> </a:t>
            </a:r>
            <a:r>
              <a:rPr lang="en-US" dirty="0" err="1" smtClean="0"/>
              <a:t>Distribuite</a:t>
            </a:r>
            <a:r>
              <a:rPr lang="en-US" dirty="0" smtClean="0"/>
              <a:t> in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Curs </a:t>
            </a:r>
            <a:r>
              <a:rPr lang="en-US" dirty="0" err="1" smtClean="0"/>
              <a:t>introductiv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4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</a:t>
            </a:r>
            <a:r>
              <a:rPr lang="en-US" dirty="0" err="1" smtClean="0"/>
              <a:t>structurate</a:t>
            </a:r>
            <a:r>
              <a:rPr lang="en-US" dirty="0" smtClean="0"/>
              <a:t>/</a:t>
            </a:r>
            <a:r>
              <a:rPr lang="en-US" dirty="0" err="1" smtClean="0"/>
              <a:t>nestructurate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Structurate</a:t>
            </a:r>
            <a:r>
              <a:rPr lang="en-US" dirty="0" smtClean="0"/>
              <a:t>: Date </a:t>
            </a:r>
            <a:r>
              <a:rPr lang="en-US" dirty="0" err="1" smtClean="0"/>
              <a:t>tabelare</a:t>
            </a:r>
            <a:r>
              <a:rPr lang="en-US" dirty="0" smtClean="0"/>
              <a:t> a </a:t>
            </a:r>
            <a:r>
              <a:rPr lang="en-US" dirty="0" err="1" smtClean="0"/>
              <a:t>caror</a:t>
            </a:r>
            <a:r>
              <a:rPr lang="en-US" dirty="0" smtClean="0"/>
              <a:t> forma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descrisa</a:t>
            </a:r>
            <a:r>
              <a:rPr lang="en-US" dirty="0" smtClean="0"/>
              <a:t> de o schema. </a:t>
            </a:r>
            <a:r>
              <a:rPr lang="en-US" dirty="0" err="1" smtClean="0"/>
              <a:t>Indexate</a:t>
            </a:r>
            <a:r>
              <a:rPr lang="en-US" dirty="0" smtClean="0"/>
              <a:t>. </a:t>
            </a:r>
            <a:r>
              <a:rPr lang="en-US" dirty="0" err="1" smtClean="0"/>
              <a:t>Interogabile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stocate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baza</a:t>
            </a:r>
            <a:r>
              <a:rPr lang="en-US" dirty="0" smtClean="0"/>
              <a:t> de date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Nestructurate</a:t>
            </a:r>
            <a:r>
              <a:rPr lang="en-US" dirty="0" smtClean="0"/>
              <a:t>: </a:t>
            </a:r>
            <a:r>
              <a:rPr lang="en-US" dirty="0" err="1" smtClean="0"/>
              <a:t>Restul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Pozele</a:t>
            </a:r>
            <a:r>
              <a:rPr lang="en-US" dirty="0" smtClean="0"/>
              <a:t> din </a:t>
            </a:r>
            <a:r>
              <a:rPr lang="en-US" dirty="0" err="1" smtClean="0"/>
              <a:t>vacanta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Loguri</a:t>
            </a:r>
            <a:r>
              <a:rPr lang="en-US" dirty="0" smtClean="0"/>
              <a:t> ale </a:t>
            </a:r>
            <a:r>
              <a:rPr lang="en-US" dirty="0" err="1" smtClean="0"/>
              <a:t>aplicatiei</a:t>
            </a:r>
            <a:endParaRPr lang="en-US" dirty="0" smtClean="0"/>
          </a:p>
          <a:p>
            <a:r>
              <a:rPr lang="en-US" dirty="0" err="1" smtClean="0"/>
              <a:t>Obs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Satisfac</a:t>
            </a:r>
            <a:r>
              <a:rPr lang="en-US" dirty="0" smtClean="0"/>
              <a:t> </a:t>
            </a:r>
            <a:r>
              <a:rPr lang="en-US" dirty="0" err="1" smtClean="0"/>
              <a:t>nevoi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, au </a:t>
            </a:r>
            <a:r>
              <a:rPr lang="en-US" dirty="0" err="1" smtClean="0"/>
              <a:t>avantaje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dezavantaje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Alegerea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</a:t>
            </a:r>
            <a:r>
              <a:rPr lang="en-US" dirty="0" err="1" smtClean="0"/>
              <a:t>depinde</a:t>
            </a:r>
            <a:r>
              <a:rPr lang="en-US" dirty="0" smtClean="0"/>
              <a:t> de </a:t>
            </a:r>
            <a:r>
              <a:rPr lang="en-US" dirty="0" err="1" smtClean="0"/>
              <a:t>natura</a:t>
            </a:r>
            <a:r>
              <a:rPr lang="en-US" dirty="0" smtClean="0"/>
              <a:t> </a:t>
            </a:r>
            <a:r>
              <a:rPr lang="en-US" dirty="0" err="1" smtClean="0"/>
              <a:t>problemei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5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 err="1" smtClean="0">
                <a:solidFill>
                  <a:srgbClr val="FF0000"/>
                </a:solidFill>
              </a:rPr>
              <a:t>Zeci</a:t>
            </a:r>
            <a:r>
              <a:rPr lang="en-US" sz="4000" dirty="0" smtClean="0">
                <a:solidFill>
                  <a:srgbClr val="FF0000"/>
                </a:solidFill>
              </a:rPr>
              <a:t> de TB!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Exemple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Cartile</a:t>
            </a:r>
            <a:r>
              <a:rPr lang="en-US" dirty="0" smtClean="0"/>
              <a:t> </a:t>
            </a:r>
            <a:r>
              <a:rPr lang="en-US" dirty="0" err="1" smtClean="0"/>
              <a:t>scrise</a:t>
            </a:r>
            <a:r>
              <a:rPr lang="en-US" dirty="0" smtClean="0"/>
              <a:t> de </a:t>
            </a:r>
            <a:r>
              <a:rPr lang="en-US" dirty="0" err="1" smtClean="0"/>
              <a:t>omenire</a:t>
            </a:r>
            <a:r>
              <a:rPr lang="en-US" dirty="0" smtClean="0"/>
              <a:t> de-a </a:t>
            </a:r>
            <a:r>
              <a:rPr lang="en-US" dirty="0" err="1" smtClean="0"/>
              <a:t>lugul</a:t>
            </a:r>
            <a:r>
              <a:rPr lang="en-US" dirty="0" smtClean="0"/>
              <a:t> </a:t>
            </a:r>
            <a:r>
              <a:rPr lang="en-US" dirty="0" err="1" smtClean="0"/>
              <a:t>anilor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Conversatiile</a:t>
            </a:r>
            <a:r>
              <a:rPr lang="en-US" dirty="0" smtClean="0"/>
              <a:t> </a:t>
            </a:r>
            <a:r>
              <a:rPr lang="en-US" dirty="0" err="1" smtClean="0"/>
              <a:t>telefonice</a:t>
            </a:r>
            <a:r>
              <a:rPr lang="en-US" dirty="0" smtClean="0"/>
              <a:t> ale </a:t>
            </a:r>
            <a:r>
              <a:rPr lang="en-US" dirty="0" err="1" smtClean="0"/>
              <a:t>pamantului</a:t>
            </a:r>
            <a:r>
              <a:rPr lang="en-US" dirty="0" smtClean="0"/>
              <a:t> in </a:t>
            </a:r>
            <a:r>
              <a:rPr lang="en-US" dirty="0" err="1" smtClean="0"/>
              <a:t>cursul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zile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3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Infrastructure </a:t>
            </a:r>
            <a:r>
              <a:rPr lang="en-US" dirty="0" err="1" smtClean="0"/>
              <a:t>inchiriata</a:t>
            </a:r>
            <a:r>
              <a:rPr lang="en-US" dirty="0" smtClean="0"/>
              <a:t> + </a:t>
            </a:r>
            <a:r>
              <a:rPr lang="en-US" dirty="0" err="1" smtClean="0"/>
              <a:t>servicii</a:t>
            </a:r>
            <a:r>
              <a:rPr lang="en-US" dirty="0" smtClean="0"/>
              <a:t> </a:t>
            </a:r>
            <a:r>
              <a:rPr lang="en-US" dirty="0" err="1" smtClean="0"/>
              <a:t>peste</a:t>
            </a:r>
            <a:endParaRPr lang="en-US" dirty="0" smtClean="0"/>
          </a:p>
          <a:p>
            <a:r>
              <a:rPr lang="en-US" dirty="0" err="1" smtClean="0"/>
              <a:t>Exemple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Amazon Web Services ( AWS )</a:t>
            </a:r>
          </a:p>
          <a:p>
            <a:pPr lvl="1"/>
            <a:r>
              <a:rPr lang="en-US" dirty="0" smtClean="0"/>
              <a:t>Windows Azure</a:t>
            </a:r>
          </a:p>
          <a:p>
            <a:pPr lvl="1"/>
            <a:r>
              <a:rPr lang="en-US" dirty="0" err="1" smtClean="0"/>
              <a:t>Heroku</a:t>
            </a:r>
            <a:endParaRPr lang="en-US" dirty="0" smtClean="0"/>
          </a:p>
          <a:p>
            <a:pPr lvl="1"/>
            <a:r>
              <a:rPr lang="en-US" dirty="0" err="1" smtClean="0"/>
              <a:t>OpenStack</a:t>
            </a:r>
            <a:r>
              <a:rPr lang="en-US" dirty="0" smtClean="0"/>
              <a:t> (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servicii</a:t>
            </a:r>
            <a:r>
              <a:rPr lang="en-US" dirty="0" smtClean="0"/>
              <a:t> cloud. open source )</a:t>
            </a:r>
          </a:p>
          <a:p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studia</a:t>
            </a:r>
            <a:r>
              <a:rPr lang="en-US" dirty="0" smtClean="0"/>
              <a:t> 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5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 </a:t>
            </a:r>
            <a:r>
              <a:rPr lang="en-US" dirty="0" err="1" smtClean="0"/>
              <a:t>arata</a:t>
            </a:r>
            <a:r>
              <a:rPr lang="en-US" dirty="0" smtClean="0"/>
              <a:t> o </a:t>
            </a:r>
            <a:r>
              <a:rPr lang="en-US" dirty="0" err="1" smtClean="0"/>
              <a:t>aplicatie</a:t>
            </a:r>
            <a:r>
              <a:rPr lang="en-US" dirty="0" smtClean="0"/>
              <a:t>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Oricat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mult</a:t>
            </a:r>
            <a:r>
              <a:rPr lang="en-US" dirty="0"/>
              <a:t> hardware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pune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masina</a:t>
            </a:r>
            <a:r>
              <a:rPr lang="en-US" dirty="0"/>
              <a:t>, </a:t>
            </a:r>
            <a:r>
              <a:rPr lang="en-US" dirty="0" smtClean="0"/>
              <a:t>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servi</a:t>
            </a:r>
            <a:r>
              <a:rPr lang="en-US" dirty="0"/>
              <a:t> 1.000.000 de </a:t>
            </a:r>
            <a:r>
              <a:rPr lang="en-US" dirty="0" err="1"/>
              <a:t>cereri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 smtClean="0"/>
              <a:t>secunda</a:t>
            </a:r>
            <a:endParaRPr lang="en-US" dirty="0" smtClean="0"/>
          </a:p>
          <a:p>
            <a:r>
              <a:rPr lang="en-US" dirty="0" err="1" smtClean="0"/>
              <a:t>Solutie</a:t>
            </a:r>
            <a:r>
              <a:rPr lang="en-US" dirty="0" smtClean="0"/>
              <a:t>: </a:t>
            </a:r>
            <a:r>
              <a:rPr lang="en-US" dirty="0" err="1" smtClean="0"/>
              <a:t>Scalare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orizontala</a:t>
            </a:r>
            <a:r>
              <a:rPr lang="en-US" dirty="0" smtClean="0"/>
              <a:t>,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masini</a:t>
            </a:r>
            <a:r>
              <a:rPr lang="en-US" dirty="0" smtClean="0"/>
              <a:t> care </a:t>
            </a:r>
            <a:r>
              <a:rPr lang="en-US" dirty="0" err="1" smtClean="0"/>
              <a:t>raspund</a:t>
            </a:r>
            <a:r>
              <a:rPr lang="en-US" dirty="0" smtClean="0"/>
              <a:t> la </a:t>
            </a:r>
            <a:r>
              <a:rPr lang="en-US" dirty="0" err="1" smtClean="0"/>
              <a:t>fel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aceeasi</a:t>
            </a:r>
            <a:r>
              <a:rPr lang="en-US" dirty="0" smtClean="0"/>
              <a:t> </a:t>
            </a:r>
            <a:r>
              <a:rPr lang="en-US" dirty="0" err="1" smtClean="0"/>
              <a:t>cerere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9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Exemplul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879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 </a:t>
            </a:r>
            <a:r>
              <a:rPr lang="en-US" dirty="0" err="1"/>
              <a:t>serviciu</a:t>
            </a:r>
            <a:r>
              <a:rPr lang="en-US" dirty="0"/>
              <a:t> care </a:t>
            </a:r>
            <a:r>
              <a:rPr lang="en-US" dirty="0" err="1"/>
              <a:t>iti</a:t>
            </a:r>
            <a:r>
              <a:rPr lang="en-US" dirty="0"/>
              <a:t> </a:t>
            </a:r>
            <a:r>
              <a:rPr lang="en-US" dirty="0" err="1"/>
              <a:t>spune</a:t>
            </a:r>
            <a:r>
              <a:rPr lang="en-US" dirty="0"/>
              <a:t> cat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ceasul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comunica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http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erviciul_de_timp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700"/>
            <a:ext cx="9144000" cy="23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59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serviciului</a:t>
            </a:r>
            <a:endParaRPr lang="en-US" dirty="0"/>
          </a:p>
        </p:txBody>
      </p:sp>
      <p:pic>
        <p:nvPicPr>
          <p:cNvPr id="6" name="Picture 5" descr="serviciul_de_timp (3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67" y="1653860"/>
            <a:ext cx="6527800" cy="478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4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Exemplul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 </a:t>
            </a:r>
            <a:r>
              <a:rPr lang="en-US" dirty="0" err="1"/>
              <a:t>a</a:t>
            </a:r>
            <a:r>
              <a:rPr lang="en-US" dirty="0" err="1" smtClean="0"/>
              <a:t>plicatie</a:t>
            </a:r>
            <a:r>
              <a:rPr lang="en-US" dirty="0" smtClean="0"/>
              <a:t> web care </a:t>
            </a:r>
            <a:r>
              <a:rPr lang="en-US" dirty="0" err="1" smtClean="0"/>
              <a:t>foloseste</a:t>
            </a:r>
            <a:r>
              <a:rPr lang="en-US" dirty="0" smtClean="0"/>
              <a:t> o </a:t>
            </a:r>
            <a:r>
              <a:rPr lang="en-US" dirty="0" err="1" smtClean="0"/>
              <a:t>baza</a:t>
            </a:r>
            <a:r>
              <a:rPr lang="en-US" dirty="0" smtClean="0"/>
              <a:t> de date.</a:t>
            </a:r>
            <a:endParaRPr lang="en-US" dirty="0"/>
          </a:p>
        </p:txBody>
      </p:sp>
      <p:pic>
        <p:nvPicPr>
          <p:cNvPr id="4" name="Picture 3" descr="serviciul_de_timp (4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17" y="2234453"/>
            <a:ext cx="5575300" cy="456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68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Exemplul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252188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Scalarea</a:t>
            </a:r>
            <a:r>
              <a:rPr lang="en-US" dirty="0" smtClean="0"/>
              <a:t> </a:t>
            </a:r>
            <a:r>
              <a:rPr lang="en-US" dirty="0" err="1" smtClean="0"/>
              <a:t>bazei</a:t>
            </a:r>
            <a:r>
              <a:rPr lang="en-US" dirty="0" smtClean="0"/>
              <a:t> de date</a:t>
            </a:r>
            <a:endParaRPr lang="en-US" dirty="0"/>
          </a:p>
        </p:txBody>
      </p:sp>
      <p:pic>
        <p:nvPicPr>
          <p:cNvPr id="4" name="Picture 3" descr="serviciul_de_timp (5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649" y="1610783"/>
            <a:ext cx="5769736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71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Exemplul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Aplicatie</a:t>
            </a:r>
            <a:r>
              <a:rPr lang="en-US" dirty="0" smtClean="0"/>
              <a:t> cu </a:t>
            </a:r>
            <a:r>
              <a:rPr lang="en-US" dirty="0" err="1" smtClean="0"/>
              <a:t>latenta</a:t>
            </a:r>
            <a:r>
              <a:rPr lang="en-US" dirty="0" smtClean="0"/>
              <a:t> </a:t>
            </a:r>
            <a:r>
              <a:rPr lang="en-US" dirty="0" err="1" smtClean="0"/>
              <a:t>redusa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regiuni</a:t>
            </a:r>
            <a:r>
              <a:rPr lang="en-US" dirty="0" smtClean="0"/>
              <a:t> </a:t>
            </a:r>
            <a:r>
              <a:rPr lang="en-US" dirty="0" err="1" smtClean="0"/>
              <a:t>geografice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regiune</a:t>
            </a:r>
            <a:r>
              <a:rPr lang="en-US" dirty="0" smtClean="0"/>
              <a:t> </a:t>
            </a:r>
            <a:r>
              <a:rPr lang="en-US" dirty="0" err="1" smtClean="0"/>
              <a:t>geografica</a:t>
            </a:r>
            <a:r>
              <a:rPr lang="en-US" dirty="0" smtClean="0"/>
              <a:t> are </a:t>
            </a:r>
            <a:r>
              <a:rPr lang="en-US" dirty="0" err="1" smtClean="0"/>
              <a:t>cate</a:t>
            </a:r>
            <a:r>
              <a:rPr lang="en-US" dirty="0" smtClean="0"/>
              <a:t> o </a:t>
            </a:r>
            <a:r>
              <a:rPr lang="en-US" dirty="0" err="1" smtClean="0"/>
              <a:t>instanta</a:t>
            </a:r>
            <a:r>
              <a:rPr lang="en-US" dirty="0" smtClean="0"/>
              <a:t> a </a:t>
            </a:r>
            <a:r>
              <a:rPr lang="en-US" dirty="0" err="1" smtClean="0"/>
              <a:t>aplicatiei</a:t>
            </a:r>
            <a:r>
              <a:rPr lang="en-US" dirty="0" smtClean="0"/>
              <a:t> </a:t>
            </a:r>
            <a:r>
              <a:rPr lang="en-US" dirty="0" err="1" smtClean="0"/>
              <a:t>dedicata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Rutarea</a:t>
            </a:r>
            <a:r>
              <a:rPr lang="en-US" dirty="0" smtClean="0"/>
              <a:t> se face la </a:t>
            </a:r>
            <a:r>
              <a:rPr lang="en-US" dirty="0" err="1" smtClean="0"/>
              <a:t>nivel</a:t>
            </a:r>
            <a:r>
              <a:rPr lang="en-US" dirty="0" smtClean="0"/>
              <a:t> de DNS.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866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Exemplul</a:t>
            </a:r>
            <a:r>
              <a:rPr lang="en-US" dirty="0" smtClean="0"/>
              <a:t> 3</a:t>
            </a:r>
            <a:endParaRPr lang="en-US" dirty="0"/>
          </a:p>
        </p:txBody>
      </p:sp>
      <p:pic>
        <p:nvPicPr>
          <p:cNvPr id="4" name="Picture 3" descr="serviciul_de_timp (6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573632"/>
            <a:ext cx="6777566" cy="528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1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Scopul</a:t>
            </a:r>
            <a:r>
              <a:rPr lang="en-US" dirty="0" smtClean="0"/>
              <a:t> </a:t>
            </a:r>
            <a:r>
              <a:rPr lang="en-US" dirty="0" err="1" smtClean="0"/>
              <a:t>cursului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235019" cy="4495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Introducere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/>
              <a:t> </a:t>
            </a:r>
            <a:r>
              <a:rPr lang="en-US" dirty="0" smtClean="0"/>
              <a:t>Cloud</a:t>
            </a:r>
          </a:p>
          <a:p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aplicatiilor</a:t>
            </a:r>
            <a:r>
              <a:rPr lang="en-US" dirty="0" smtClean="0"/>
              <a:t> </a:t>
            </a:r>
            <a:r>
              <a:rPr lang="en-US" dirty="0" err="1" smtClean="0"/>
              <a:t>distribuite</a:t>
            </a:r>
            <a:r>
              <a:rPr lang="en-US" dirty="0" smtClean="0"/>
              <a:t> in Cloud</a:t>
            </a:r>
          </a:p>
          <a:p>
            <a:r>
              <a:rPr lang="en-US" dirty="0" err="1" smtClean="0"/>
              <a:t>Notiuni</a:t>
            </a:r>
            <a:r>
              <a:rPr lang="en-US" dirty="0" smtClean="0"/>
              <a:t> de deployment</a:t>
            </a:r>
          </a:p>
          <a:p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aplicatii</a:t>
            </a:r>
            <a:r>
              <a:rPr lang="en-US" dirty="0" smtClean="0"/>
              <a:t> </a:t>
            </a:r>
            <a:r>
              <a:rPr lang="en-US" dirty="0" err="1" smtClean="0"/>
              <a:t>scalabila</a:t>
            </a:r>
            <a:r>
              <a:rPr lang="en-US" dirty="0" smtClean="0"/>
              <a:t> la </a:t>
            </a:r>
            <a:r>
              <a:rPr lang="en-US" dirty="0" err="1" smtClean="0"/>
              <a:t>nivelul</a:t>
            </a:r>
            <a:r>
              <a:rPr lang="en-US" dirty="0" smtClean="0"/>
              <a:t> </a:t>
            </a:r>
            <a:r>
              <a:rPr lang="en-US" dirty="0" err="1" smtClean="0"/>
              <a:t>internetului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96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Servicii</a:t>
            </a:r>
            <a:r>
              <a:rPr lang="en-US" dirty="0" smtClean="0"/>
              <a:t> AWS (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folosi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EC2 – Elastic Compute 2</a:t>
            </a:r>
          </a:p>
          <a:p>
            <a:r>
              <a:rPr lang="en-US" dirty="0" smtClean="0"/>
              <a:t>ELB – Elastic Load balancer</a:t>
            </a:r>
          </a:p>
          <a:p>
            <a:r>
              <a:rPr lang="en-US" dirty="0" smtClean="0"/>
              <a:t>S3 – Simple Storage Service</a:t>
            </a:r>
          </a:p>
          <a:p>
            <a:r>
              <a:rPr lang="en-US" dirty="0" smtClean="0"/>
              <a:t>SQS – Message queue service</a:t>
            </a:r>
          </a:p>
          <a:p>
            <a:r>
              <a:rPr lang="en-US" dirty="0" smtClean="0"/>
              <a:t>RDS – Managed Relational Database Service</a:t>
            </a:r>
          </a:p>
          <a:p>
            <a:r>
              <a:rPr lang="en-US" dirty="0" err="1" smtClean="0"/>
              <a:t>DynamoDB</a:t>
            </a:r>
            <a:r>
              <a:rPr lang="en-US" dirty="0" smtClean="0"/>
              <a:t> – Predictable and scalable </a:t>
            </a:r>
            <a:r>
              <a:rPr lang="en-US" dirty="0" err="1" smtClean="0"/>
              <a:t>NoSQL</a:t>
            </a:r>
            <a:r>
              <a:rPr lang="en-US" dirty="0" smtClean="0"/>
              <a:t> store</a:t>
            </a:r>
          </a:p>
          <a:p>
            <a:r>
              <a:rPr lang="en-US" dirty="0" smtClean="0"/>
              <a:t>Route53 – DNS service</a:t>
            </a:r>
          </a:p>
          <a:p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completa</a:t>
            </a:r>
            <a:r>
              <a:rPr lang="en-US" dirty="0"/>
              <a:t>: http://</a:t>
            </a:r>
            <a:r>
              <a:rPr lang="en-US" dirty="0" err="1"/>
              <a:t>aws.amazon.com</a:t>
            </a:r>
            <a:r>
              <a:rPr lang="en-US" dirty="0"/>
              <a:t>/products/</a:t>
            </a:r>
          </a:p>
        </p:txBody>
      </p:sp>
    </p:spTree>
    <p:extLst>
      <p:ext uri="{BB962C8B-B14F-4D97-AF65-F5344CB8AC3E}">
        <p14:creationId xmlns:p14="http://schemas.microsoft.com/office/powerpoint/2010/main" val="3355821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de </a:t>
            </a:r>
            <a:r>
              <a:rPr lang="en-US" dirty="0" err="1" smtClean="0"/>
              <a:t>conversie</a:t>
            </a:r>
            <a:r>
              <a:rPr lang="en-US" dirty="0" smtClean="0"/>
              <a:t> video.</a:t>
            </a:r>
          </a:p>
          <a:p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de file sharing.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76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caracteristici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Viteza</a:t>
            </a:r>
            <a:r>
              <a:rPr lang="en-US" dirty="0" smtClean="0"/>
              <a:t> cu care </a:t>
            </a:r>
            <a:r>
              <a:rPr lang="en-US" dirty="0" err="1" smtClean="0"/>
              <a:t>sistemul</a:t>
            </a:r>
            <a:r>
              <a:rPr lang="en-US" dirty="0" smtClean="0"/>
              <a:t> de </a:t>
            </a:r>
            <a:r>
              <a:rPr lang="en-US" dirty="0" err="1" smtClean="0"/>
              <a:t>autoacomodeaza</a:t>
            </a:r>
            <a:r>
              <a:rPr lang="en-US" dirty="0" smtClean="0"/>
              <a:t> 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trafic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Disponibilitatea</a:t>
            </a:r>
            <a:r>
              <a:rPr lang="en-US" dirty="0" smtClean="0"/>
              <a:t> </a:t>
            </a:r>
            <a:r>
              <a:rPr lang="en-US" dirty="0" err="1" smtClean="0"/>
              <a:t>sistemului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Securitate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9658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Intrebari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33" y="1985123"/>
            <a:ext cx="5554134" cy="396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5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70% </a:t>
            </a:r>
            <a:r>
              <a:rPr lang="en-US" dirty="0" err="1" smtClean="0"/>
              <a:t>proiect</a:t>
            </a:r>
            <a:r>
              <a:rPr lang="en-US" dirty="0" smtClean="0"/>
              <a:t> de </a:t>
            </a:r>
            <a:r>
              <a:rPr lang="en-US" dirty="0" err="1" smtClean="0"/>
              <a:t>echipa</a:t>
            </a:r>
            <a:r>
              <a:rPr lang="en-US" dirty="0" smtClean="0"/>
              <a:t>, 30% </a:t>
            </a:r>
            <a:r>
              <a:rPr lang="en-US" dirty="0" err="1" smtClean="0"/>
              <a:t>examen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Proiect</a:t>
            </a:r>
            <a:r>
              <a:rPr lang="en-US" dirty="0" smtClean="0"/>
              <a:t> in </a:t>
            </a:r>
            <a:r>
              <a:rPr lang="en-US" dirty="0" err="1" smtClean="0"/>
              <a:t>grupe</a:t>
            </a:r>
            <a:r>
              <a:rPr lang="en-US" dirty="0" smtClean="0"/>
              <a:t> de maxim 3.</a:t>
            </a:r>
          </a:p>
          <a:p>
            <a:r>
              <a:rPr lang="en-US" dirty="0" err="1" smtClean="0"/>
              <a:t>Examen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r>
              <a:rPr lang="en-US" dirty="0" smtClean="0"/>
              <a:t>, la calculator.</a:t>
            </a:r>
          </a:p>
          <a:p>
            <a:r>
              <a:rPr lang="en-US" dirty="0" err="1" smtClean="0"/>
              <a:t>Cursurile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comprimate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lasa</a:t>
            </a:r>
            <a:r>
              <a:rPr lang="en-US" dirty="0" smtClean="0"/>
              <a:t> </a:t>
            </a:r>
            <a:r>
              <a:rPr lang="en-US" dirty="0" err="1" smtClean="0"/>
              <a:t>loc</a:t>
            </a:r>
            <a:r>
              <a:rPr lang="en-US" dirty="0" smtClean="0"/>
              <a:t> de </a:t>
            </a:r>
            <a:r>
              <a:rPr lang="en-US" dirty="0" err="1" smtClean="0"/>
              <a:t>lucru</a:t>
            </a:r>
            <a:r>
              <a:rPr lang="en-US" dirty="0" smtClean="0"/>
              <a:t> la </a:t>
            </a:r>
            <a:r>
              <a:rPr lang="en-US" dirty="0" err="1" smtClean="0"/>
              <a:t>laborator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581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Terminologie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Performanta</a:t>
            </a:r>
            <a:endParaRPr lang="en-US" dirty="0"/>
          </a:p>
          <a:p>
            <a:r>
              <a:rPr lang="en-US" dirty="0" err="1" smtClean="0"/>
              <a:t>Scalabilitate</a:t>
            </a:r>
            <a:endParaRPr lang="en-US" dirty="0" smtClean="0"/>
          </a:p>
          <a:p>
            <a:r>
              <a:rPr lang="en-US" dirty="0" err="1" smtClean="0"/>
              <a:t>Scalare</a:t>
            </a:r>
            <a:r>
              <a:rPr lang="en-US" dirty="0" smtClean="0"/>
              <a:t> </a:t>
            </a:r>
            <a:r>
              <a:rPr lang="en-US" dirty="0" err="1" smtClean="0"/>
              <a:t>orizontala</a:t>
            </a:r>
            <a:r>
              <a:rPr lang="en-US" dirty="0" smtClean="0"/>
              <a:t>/</a:t>
            </a:r>
            <a:r>
              <a:rPr lang="en-US" dirty="0" err="1" smtClean="0"/>
              <a:t>verticala</a:t>
            </a:r>
            <a:endParaRPr lang="en-US" dirty="0" smtClean="0"/>
          </a:p>
          <a:p>
            <a:r>
              <a:rPr lang="en-US" dirty="0" smtClean="0"/>
              <a:t>Date </a:t>
            </a:r>
            <a:r>
              <a:rPr lang="en-US" dirty="0" err="1" smtClean="0"/>
              <a:t>structurate</a:t>
            </a:r>
            <a:r>
              <a:rPr lang="en-US" dirty="0" smtClean="0"/>
              <a:t>/</a:t>
            </a:r>
            <a:r>
              <a:rPr lang="en-US" dirty="0" err="1" smtClean="0"/>
              <a:t>nestructurate</a:t>
            </a:r>
            <a:endParaRPr lang="en-US" dirty="0" smtClean="0"/>
          </a:p>
          <a:p>
            <a:r>
              <a:rPr lang="en-US" dirty="0" err="1" smtClean="0"/>
              <a:t>BigData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2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Performanta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performant</a:t>
            </a:r>
            <a:r>
              <a:rPr lang="en-US" dirty="0"/>
              <a:t>: capacitate </a:t>
            </a:r>
            <a:r>
              <a:rPr lang="en-US" dirty="0" err="1"/>
              <a:t>ridicata</a:t>
            </a:r>
            <a:r>
              <a:rPr lang="en-US" dirty="0"/>
              <a:t> de a </a:t>
            </a:r>
            <a:r>
              <a:rPr lang="en-US" dirty="0" err="1"/>
              <a:t>procesa</a:t>
            </a:r>
            <a:r>
              <a:rPr lang="en-US" dirty="0"/>
              <a:t> o </a:t>
            </a:r>
            <a:r>
              <a:rPr lang="en-US" dirty="0" err="1"/>
              <a:t>singura</a:t>
            </a:r>
            <a:r>
              <a:rPr lang="en-US" dirty="0"/>
              <a:t> </a:t>
            </a:r>
            <a:r>
              <a:rPr lang="en-US" dirty="0" err="1"/>
              <a:t>operatie</a:t>
            </a:r>
            <a:r>
              <a:rPr lang="en-US" dirty="0"/>
              <a:t> in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 smtClean="0"/>
              <a:t>scurt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3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Scalabilitate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scalabil</a:t>
            </a:r>
            <a:r>
              <a:rPr lang="en-US" dirty="0"/>
              <a:t>: </a:t>
            </a:r>
            <a:r>
              <a:rPr lang="en-US" dirty="0" err="1"/>
              <a:t>capacitatea</a:t>
            </a:r>
            <a:r>
              <a:rPr lang="en-US" dirty="0"/>
              <a:t> de a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operatii</a:t>
            </a:r>
            <a:r>
              <a:rPr lang="en-US" dirty="0"/>
              <a:t> in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ca</a:t>
            </a:r>
            <a:r>
              <a:rPr lang="en-US" dirty="0"/>
              <a:t> </a:t>
            </a:r>
            <a:r>
              <a:rPr lang="en-US" dirty="0" err="1"/>
              <a:t>performanta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scada</a:t>
            </a:r>
            <a:r>
              <a:rPr lang="en-US" dirty="0"/>
              <a:t> drastic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4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Scalabilitate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Performanta</a:t>
            </a:r>
            <a:endParaRPr lang="en-US" dirty="0"/>
          </a:p>
        </p:txBody>
      </p:sp>
      <p:pic>
        <p:nvPicPr>
          <p:cNvPr id="4" name="Content Placeholder 3" descr="scale orthogonal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92" r="-5592"/>
          <a:stretch>
            <a:fillRect/>
          </a:stretch>
        </p:blipFill>
        <p:spPr>
          <a:xfrm>
            <a:off x="454025" y="1780117"/>
            <a:ext cx="8153400" cy="4495800"/>
          </a:xfrm>
        </p:spPr>
      </p:pic>
    </p:spTree>
    <p:extLst>
      <p:ext uri="{BB962C8B-B14F-4D97-AF65-F5344CB8AC3E}">
        <p14:creationId xmlns:p14="http://schemas.microsoft.com/office/powerpoint/2010/main" val="130846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Scalabilitate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performanta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Scalabilitate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!=</a:t>
            </a:r>
            <a:r>
              <a:rPr lang="en-US" dirty="0" smtClean="0"/>
              <a:t> </a:t>
            </a:r>
            <a:r>
              <a:rPr lang="en-US" dirty="0" err="1" smtClean="0"/>
              <a:t>Performanta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ortogonale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Scalabilitate</a:t>
            </a:r>
            <a:r>
              <a:rPr lang="en-US" dirty="0" smtClean="0"/>
              <a:t> </a:t>
            </a:r>
            <a:r>
              <a:rPr lang="en-US" dirty="0" err="1" smtClean="0"/>
              <a:t>orizontala</a:t>
            </a:r>
            <a:r>
              <a:rPr lang="en-US" dirty="0" smtClean="0"/>
              <a:t>/</a:t>
            </a:r>
            <a:r>
              <a:rPr lang="en-US" dirty="0" err="1" smtClean="0"/>
              <a:t>verticala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scala</a:t>
            </a:r>
            <a:r>
              <a:rPr lang="en-US" dirty="0" smtClean="0"/>
              <a:t> un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erticala</a:t>
            </a:r>
            <a:r>
              <a:rPr lang="en-US" dirty="0" smtClean="0"/>
              <a:t>: </a:t>
            </a:r>
            <a:r>
              <a:rPr lang="en-US" dirty="0" err="1" smtClean="0"/>
              <a:t>imbunatatim</a:t>
            </a:r>
            <a:r>
              <a:rPr lang="en-US" dirty="0" smtClean="0"/>
              <a:t> hardware-</a:t>
            </a:r>
            <a:r>
              <a:rPr lang="en-US" dirty="0" err="1" smtClean="0"/>
              <a:t>ul</a:t>
            </a:r>
            <a:r>
              <a:rPr lang="en-US" dirty="0" smtClean="0"/>
              <a:t> din care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compuse</a:t>
            </a:r>
            <a:r>
              <a:rPr lang="en-US" dirty="0" smtClean="0"/>
              <a:t> </a:t>
            </a:r>
            <a:r>
              <a:rPr lang="en-US" dirty="0" err="1" smtClean="0"/>
              <a:t>masinile</a:t>
            </a:r>
            <a:r>
              <a:rPr lang="en-US" dirty="0" smtClean="0"/>
              <a:t> </a:t>
            </a:r>
            <a:r>
              <a:rPr lang="en-US" dirty="0" err="1" smtClean="0"/>
              <a:t>sistemului</a:t>
            </a:r>
            <a:r>
              <a:rPr lang="en-US" dirty="0" smtClean="0"/>
              <a:t>. (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pui</a:t>
            </a:r>
            <a:r>
              <a:rPr lang="en-US" dirty="0" smtClean="0"/>
              <a:t> un </a:t>
            </a:r>
            <a:r>
              <a:rPr lang="en-US" dirty="0" err="1" smtClean="0"/>
              <a:t>procesor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mare, </a:t>
            </a:r>
            <a:r>
              <a:rPr lang="en-US" dirty="0" err="1" smtClean="0"/>
              <a:t>hdd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 )</a:t>
            </a:r>
          </a:p>
          <a:p>
            <a:pPr lvl="1"/>
            <a:r>
              <a:rPr lang="en-US" dirty="0" err="1"/>
              <a:t>o</a:t>
            </a:r>
            <a:r>
              <a:rPr lang="en-US" dirty="0" err="1" smtClean="0"/>
              <a:t>rizontala</a:t>
            </a:r>
            <a:r>
              <a:rPr lang="en-US" dirty="0" smtClean="0"/>
              <a:t>: </a:t>
            </a:r>
            <a:r>
              <a:rPr lang="en-US" dirty="0" err="1" smtClean="0"/>
              <a:t>adaugam</a:t>
            </a:r>
            <a:r>
              <a:rPr lang="en-US" dirty="0" smtClean="0"/>
              <a:t> </a:t>
            </a:r>
            <a:r>
              <a:rPr lang="en-US" dirty="0" err="1" smtClean="0"/>
              <a:t>masini</a:t>
            </a:r>
            <a:r>
              <a:rPr lang="en-US" dirty="0" smtClean="0"/>
              <a:t> </a:t>
            </a:r>
            <a:r>
              <a:rPr lang="en-US" dirty="0" err="1" smtClean="0"/>
              <a:t>identice</a:t>
            </a:r>
            <a:r>
              <a:rPr lang="en-US" dirty="0" smtClean="0"/>
              <a:t> cu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deja</a:t>
            </a:r>
            <a:r>
              <a:rPr lang="en-US" dirty="0" smtClean="0"/>
              <a:t> in </a:t>
            </a:r>
            <a:r>
              <a:rPr lang="en-US" dirty="0" err="1" smtClean="0"/>
              <a:t>sistem</a:t>
            </a:r>
            <a:r>
              <a:rPr lang="en-US" dirty="0" smtClean="0"/>
              <a:t>. (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adaugam</a:t>
            </a:r>
            <a:r>
              <a:rPr lang="en-US" dirty="0" smtClean="0"/>
              <a:t> </a:t>
            </a:r>
            <a:r>
              <a:rPr lang="en-US" dirty="0" err="1" smtClean="0"/>
              <a:t>inca</a:t>
            </a:r>
            <a:r>
              <a:rPr lang="en-US" dirty="0" smtClean="0"/>
              <a:t> 2 </a:t>
            </a:r>
            <a:r>
              <a:rPr lang="en-US" dirty="0" err="1" smtClean="0"/>
              <a:t>masini</a:t>
            </a:r>
            <a:r>
              <a:rPr lang="en-US" dirty="0" smtClean="0"/>
              <a:t> care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proceseze</a:t>
            </a:r>
            <a:r>
              <a:rPr lang="en-US" dirty="0" smtClean="0"/>
              <a:t> </a:t>
            </a:r>
            <a:r>
              <a:rPr lang="en-US" dirty="0" err="1" smtClean="0"/>
              <a:t>cereri</a:t>
            </a:r>
            <a:r>
              <a:rPr lang="en-US" dirty="0" smtClean="0"/>
              <a:t> web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40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323</TotalTime>
  <Words>497</Words>
  <Application>Microsoft Macintosh PowerPoint</Application>
  <PresentationFormat>On-screen Show (4:3)</PresentationFormat>
  <Paragraphs>107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Median</vt:lpstr>
      <vt:lpstr>Aplicatii Distribuite in cloud</vt:lpstr>
      <vt:lpstr>Scopul cursului</vt:lpstr>
      <vt:lpstr>Nota</vt:lpstr>
      <vt:lpstr>Terminologie</vt:lpstr>
      <vt:lpstr>Performanta</vt:lpstr>
      <vt:lpstr>Scalabilitate</vt:lpstr>
      <vt:lpstr>Scalabilitate si Performanta</vt:lpstr>
      <vt:lpstr>Scalabilitate si performanta</vt:lpstr>
      <vt:lpstr>Scalabilitate orizontala/verticala</vt:lpstr>
      <vt:lpstr>Date structurate/nestructurate</vt:lpstr>
      <vt:lpstr>BigData</vt:lpstr>
      <vt:lpstr>Cloud</vt:lpstr>
      <vt:lpstr>Cum arata o aplicatie internet</vt:lpstr>
      <vt:lpstr>Exemplul 1</vt:lpstr>
      <vt:lpstr>Arhitectura serviciului</vt:lpstr>
      <vt:lpstr>Exemplul 2</vt:lpstr>
      <vt:lpstr>Exemplul 2</vt:lpstr>
      <vt:lpstr>Exemplul 3</vt:lpstr>
      <vt:lpstr>Exemplul 3</vt:lpstr>
      <vt:lpstr>Servicii AWS ( ce vom folosi )</vt:lpstr>
      <vt:lpstr>Discutie</vt:lpstr>
      <vt:lpstr>Alte caracteristici importante</vt:lpstr>
      <vt:lpstr>Intrebari</vt:lpstr>
    </vt:vector>
  </TitlesOfParts>
  <Company>Adobe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Aplicatii Distribuite in cloud</dc:title>
  <dc:creator>Robert Hasna</dc:creator>
  <cp:lastModifiedBy>Robert Hasna</cp:lastModifiedBy>
  <cp:revision>19</cp:revision>
  <dcterms:created xsi:type="dcterms:W3CDTF">2014-10-04T15:55:32Z</dcterms:created>
  <dcterms:modified xsi:type="dcterms:W3CDTF">2014-10-09T18:18:50Z</dcterms:modified>
</cp:coreProperties>
</file>