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10/16/14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4038600"/>
            <a:ext cx="7918451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AWS. SQS. </a:t>
            </a:r>
            <a:r>
              <a:rPr lang="en-US" dirty="0" err="1" smtClean="0"/>
              <a:t>Autoscalare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 smtClean="0"/>
              <a:t>Sisteme</a:t>
            </a:r>
            <a:r>
              <a:rPr lang="en-US" sz="4000" dirty="0" smtClean="0"/>
              <a:t> de </a:t>
            </a:r>
            <a:r>
              <a:rPr lang="en-US" sz="4000" dirty="0" err="1" smtClean="0"/>
              <a:t>cozi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21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9144000" cy="292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857333"/>
            <a:ext cx="45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Producatorul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direct </a:t>
            </a:r>
            <a:r>
              <a:rPr lang="en-US" dirty="0" err="1" smtClean="0"/>
              <a:t>consumatorului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683"/>
            <a:ext cx="9144000" cy="2574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731417"/>
            <a:ext cx="720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Producatorul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</a:t>
            </a:r>
            <a:r>
              <a:rPr lang="en-US" dirty="0" err="1" smtClean="0"/>
              <a:t>mesajele</a:t>
            </a:r>
            <a:r>
              <a:rPr lang="en-US" dirty="0" smtClean="0"/>
              <a:t> in </a:t>
            </a:r>
            <a:r>
              <a:rPr lang="en-US" dirty="0" err="1" smtClean="0"/>
              <a:t>coada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consumatorul</a:t>
            </a:r>
            <a:r>
              <a:rPr lang="en-US" dirty="0" smtClean="0"/>
              <a:t> le </a:t>
            </a:r>
            <a:r>
              <a:rPr lang="en-US" dirty="0" err="1" smtClean="0"/>
              <a:t>extrage</a:t>
            </a:r>
            <a:r>
              <a:rPr lang="en-US" dirty="0" smtClean="0"/>
              <a:t> din </a:t>
            </a:r>
            <a:r>
              <a:rPr lang="en-US" dirty="0" err="1" smtClean="0"/>
              <a:t>coada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9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524000"/>
            <a:ext cx="9080500" cy="379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663169"/>
            <a:ext cx="43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variabil</a:t>
            </a:r>
            <a:r>
              <a:rPr lang="en-US" dirty="0" smtClean="0"/>
              <a:t> de </a:t>
            </a:r>
            <a:r>
              <a:rPr lang="en-US" dirty="0" err="1" smtClean="0"/>
              <a:t>producatori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consumatori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Producatorii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independenti</a:t>
            </a:r>
            <a:r>
              <a:rPr lang="en-US" dirty="0" smtClean="0"/>
              <a:t> de </a:t>
            </a:r>
            <a:r>
              <a:rPr lang="en-US" dirty="0" err="1" smtClean="0"/>
              <a:t>consumatori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</a:t>
            </a:r>
            <a:r>
              <a:rPr lang="en-US" dirty="0" err="1" smtClean="0"/>
              <a:t>viteza</a:t>
            </a:r>
            <a:r>
              <a:rPr lang="en-US" dirty="0" smtClean="0"/>
              <a:t> cu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produse</a:t>
            </a:r>
            <a:r>
              <a:rPr lang="en-US" dirty="0" smtClean="0"/>
              <a:t> </a:t>
            </a:r>
            <a:r>
              <a:rPr lang="en-US" dirty="0" err="1" smtClean="0"/>
              <a:t>mesajele</a:t>
            </a:r>
            <a:r>
              <a:rPr lang="en-US" dirty="0" smtClean="0"/>
              <a:t> </a:t>
            </a:r>
            <a:r>
              <a:rPr lang="en-US" dirty="0" err="1" smtClean="0"/>
              <a:t>difera</a:t>
            </a:r>
            <a:r>
              <a:rPr lang="en-US" dirty="0" smtClean="0"/>
              <a:t> de </a:t>
            </a:r>
            <a:r>
              <a:rPr lang="en-US" dirty="0" err="1" smtClean="0"/>
              <a:t>cea</a:t>
            </a:r>
            <a:r>
              <a:rPr lang="en-US" dirty="0" smtClean="0"/>
              <a:t> cu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consumate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joaca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rol</a:t>
            </a:r>
            <a:r>
              <a:rPr lang="en-US" dirty="0" smtClean="0"/>
              <a:t> de tampon </a:t>
            </a:r>
            <a:r>
              <a:rPr lang="en-US" dirty="0" err="1" smtClean="0"/>
              <a:t>protejand</a:t>
            </a:r>
            <a:r>
              <a:rPr lang="en-US" dirty="0" smtClean="0"/>
              <a:t> </a:t>
            </a:r>
            <a:r>
              <a:rPr lang="en-US" dirty="0" err="1" smtClean="0"/>
              <a:t>consumatorii</a:t>
            </a:r>
            <a:r>
              <a:rPr lang="en-US" dirty="0" smtClean="0"/>
              <a:t> de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( flood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Serviciu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5" name="Picture 4" descr="serviciul_de_timp (1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06" y="1555753"/>
            <a:ext cx="7111629" cy="52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1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Serviciu</a:t>
            </a:r>
            <a:r>
              <a:rPr lang="en-US" dirty="0"/>
              <a:t> de </a:t>
            </a:r>
            <a:r>
              <a:rPr lang="en-US" dirty="0" err="1"/>
              <a:t>conversie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original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web </a:t>
            </a:r>
            <a:r>
              <a:rPr lang="en-US" dirty="0" err="1" smtClean="0"/>
              <a:t>prin</a:t>
            </a:r>
            <a:r>
              <a:rPr lang="en-US" dirty="0" smtClean="0"/>
              <a:t> ELB.</a:t>
            </a:r>
          </a:p>
          <a:p>
            <a:r>
              <a:rPr lang="en-US" dirty="0" err="1" smtClean="0"/>
              <a:t>Masinile</a:t>
            </a:r>
            <a:r>
              <a:rPr lang="en-US" dirty="0" smtClean="0"/>
              <a:t> web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in S3, </a:t>
            </a:r>
            <a:r>
              <a:rPr lang="en-US" dirty="0" err="1" smtClean="0"/>
              <a:t>adauga</a:t>
            </a:r>
            <a:r>
              <a:rPr lang="en-US" dirty="0" smtClean="0"/>
              <a:t> o </a:t>
            </a:r>
            <a:r>
              <a:rPr lang="en-US" dirty="0" err="1" smtClean="0"/>
              <a:t>inregistrare</a:t>
            </a:r>
            <a:r>
              <a:rPr lang="en-US" dirty="0" smtClean="0"/>
              <a:t> in </a:t>
            </a:r>
            <a:r>
              <a:rPr lang="en-US" dirty="0" err="1" smtClean="0"/>
              <a:t>baza</a:t>
            </a:r>
            <a:r>
              <a:rPr lang="en-US" dirty="0" smtClean="0"/>
              <a:t> de date (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conversiei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in </a:t>
            </a:r>
            <a:r>
              <a:rPr lang="en-US" dirty="0" err="1" smtClean="0"/>
              <a:t>coada</a:t>
            </a:r>
            <a:r>
              <a:rPr lang="en-US" dirty="0" smtClean="0"/>
              <a:t> ( </a:t>
            </a:r>
            <a:r>
              <a:rPr lang="en-US" dirty="0" err="1" smtClean="0"/>
              <a:t>contine</a:t>
            </a:r>
            <a:r>
              <a:rPr lang="en-US" dirty="0" smtClean="0"/>
              <a:t> id-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inregistrarii</a:t>
            </a:r>
            <a:r>
              <a:rPr lang="en-US" dirty="0" smtClean="0"/>
              <a:t> din DB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din S3 ).</a:t>
            </a:r>
          </a:p>
          <a:p>
            <a:r>
              <a:rPr lang="en-US" dirty="0" err="1" smtClean="0"/>
              <a:t>Masinile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extrag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din </a:t>
            </a:r>
            <a:r>
              <a:rPr lang="en-US" dirty="0" err="1" smtClean="0"/>
              <a:t>coada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downloadeaza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din S3.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original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convertit</a:t>
            </a:r>
            <a:r>
              <a:rPr lang="en-US" dirty="0" smtClean="0"/>
              <a:t>, </a:t>
            </a:r>
            <a:r>
              <a:rPr lang="en-US" dirty="0" err="1" smtClean="0"/>
              <a:t>progresul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actualizat</a:t>
            </a:r>
            <a:r>
              <a:rPr lang="en-US" dirty="0" smtClean="0"/>
              <a:t> in DB.</a:t>
            </a:r>
          </a:p>
        </p:txBody>
      </p:sp>
    </p:spTree>
    <p:extLst>
      <p:ext uri="{BB962C8B-B14F-4D97-AF65-F5344CB8AC3E}">
        <p14:creationId xmlns:p14="http://schemas.microsoft.com/office/powerpoint/2010/main" val="3265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Serviciu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conversiei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masini</a:t>
            </a:r>
            <a:r>
              <a:rPr lang="en-US" dirty="0"/>
              <a:t> web,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intergheaza</a:t>
            </a:r>
            <a:r>
              <a:rPr lang="en-US" dirty="0"/>
              <a:t> DB-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,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inapoi</a:t>
            </a:r>
            <a:r>
              <a:rPr lang="en-US" dirty="0" smtClean="0"/>
              <a:t> in S3.</a:t>
            </a:r>
          </a:p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cere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web,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serveste</a:t>
            </a:r>
            <a:r>
              <a:rPr lang="en-US" dirty="0" smtClean="0"/>
              <a:t> direct din S3.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1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cozi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baza</a:t>
            </a:r>
            <a:r>
              <a:rPr lang="en-US" dirty="0" smtClean="0"/>
              <a:t> de date SQL.</a:t>
            </a:r>
          </a:p>
          <a:p>
            <a:r>
              <a:rPr lang="en-US" dirty="0" smtClean="0"/>
              <a:t>Kestrel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Amazon SQS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3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proprie</a:t>
            </a:r>
            <a:r>
              <a:rPr lang="en-US" dirty="0"/>
              <a:t> </a:t>
            </a:r>
            <a:r>
              <a:rPr lang="en-US" dirty="0" smtClean="0"/>
              <a:t>(closed source)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distribuita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 smtClean="0"/>
          </a:p>
          <a:p>
            <a:r>
              <a:rPr lang="en-US" dirty="0" err="1" smtClean="0"/>
              <a:t>Gestionata</a:t>
            </a:r>
            <a:r>
              <a:rPr lang="en-US" dirty="0" smtClean="0"/>
              <a:t> de amazon</a:t>
            </a:r>
          </a:p>
          <a:p>
            <a:r>
              <a:rPr lang="en-US" dirty="0" err="1" smtClean="0"/>
              <a:t>Dimensiune</a:t>
            </a:r>
            <a:r>
              <a:rPr lang="en-US" dirty="0" smtClean="0"/>
              <a:t> maxima a </a:t>
            </a:r>
            <a:r>
              <a:rPr lang="en-US" dirty="0" err="1" smtClean="0"/>
              <a:t>mesajului</a:t>
            </a:r>
            <a:r>
              <a:rPr lang="en-US" dirty="0" smtClean="0"/>
              <a:t> ( 256KB )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citire</a:t>
            </a:r>
            <a:r>
              <a:rPr lang="en-US" dirty="0" smtClean="0"/>
              <a:t>,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sters</a:t>
            </a:r>
            <a:r>
              <a:rPr lang="en-US" dirty="0" smtClean="0"/>
              <a:t> ci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marcat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invizibil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perioada</a:t>
            </a:r>
            <a:r>
              <a:rPr lang="en-US" dirty="0" smtClean="0"/>
              <a:t>.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expira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din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disponibil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rebuie</a:t>
            </a:r>
            <a:r>
              <a:rPr lang="en-US" dirty="0" smtClean="0"/>
              <a:t> </a:t>
            </a:r>
            <a:r>
              <a:rPr lang="en-US" dirty="0" err="1" smtClean="0"/>
              <a:t>sters</a:t>
            </a:r>
            <a:r>
              <a:rPr lang="en-US" dirty="0" smtClean="0"/>
              <a:t> explicit.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Nu se </a:t>
            </a:r>
            <a:r>
              <a:rPr lang="en-US" dirty="0" err="1" smtClean="0"/>
              <a:t>garanteaza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o </a:t>
            </a:r>
            <a:r>
              <a:rPr lang="en-US" dirty="0" err="1" smtClean="0"/>
              <a:t>singura</a:t>
            </a:r>
            <a:r>
              <a:rPr lang="en-US" dirty="0" smtClean="0"/>
              <a:t> data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Infrastructure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 mare </a:t>
            </a:r>
            <a:r>
              <a:rPr lang="en-US" dirty="0" err="1" smtClean="0"/>
              <a:t>ferma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la </a:t>
            </a:r>
            <a:r>
              <a:rPr lang="en-US" dirty="0" err="1" smtClean="0"/>
              <a:t>cerere</a:t>
            </a:r>
            <a:endParaRPr lang="en-US" dirty="0" smtClean="0"/>
          </a:p>
          <a:p>
            <a:r>
              <a:rPr lang="en-US" dirty="0" err="1" smtClean="0"/>
              <a:t>Platesti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folosesti</a:t>
            </a:r>
            <a:endParaRPr lang="en-US" dirty="0" smtClean="0"/>
          </a:p>
          <a:p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ferma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Monitorizare</a:t>
            </a:r>
            <a:endParaRPr lang="en-US" dirty="0" smtClean="0"/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scalare</a:t>
            </a:r>
            <a:endParaRPr lang="en-US" dirty="0" smtClean="0"/>
          </a:p>
          <a:p>
            <a:pPr lvl="1"/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preconfigurate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Multi </a:t>
            </a:r>
            <a:r>
              <a:rPr lang="en-US" dirty="0" err="1" smtClean="0"/>
              <a:t>redundanta</a:t>
            </a:r>
            <a:endParaRPr lang="en-US" dirty="0"/>
          </a:p>
        </p:txBody>
      </p:sp>
      <p:pic>
        <p:nvPicPr>
          <p:cNvPr id="5" name="Picture 4" descr="serviciul_de_timp (1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310"/>
            <a:ext cx="9144000" cy="49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, </a:t>
            </a:r>
            <a:r>
              <a:rPr lang="en-US" dirty="0" err="1" smtClean="0"/>
              <a:t>listare</a:t>
            </a:r>
            <a:r>
              <a:rPr lang="en-US" dirty="0" smtClean="0"/>
              <a:t>, </a:t>
            </a:r>
            <a:r>
              <a:rPr lang="en-US" dirty="0" err="1" smtClean="0"/>
              <a:t>stergere</a:t>
            </a:r>
            <a:r>
              <a:rPr lang="en-US" dirty="0" smtClean="0"/>
              <a:t> de </a:t>
            </a:r>
            <a:r>
              <a:rPr lang="en-US" dirty="0" err="1" smtClean="0"/>
              <a:t>cozi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Trimiterea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mesajelor</a:t>
            </a:r>
            <a:r>
              <a:rPr lang="en-US" dirty="0" smtClean="0"/>
              <a:t> se face in </a:t>
            </a:r>
            <a:r>
              <a:rPr lang="en-US" dirty="0" err="1" smtClean="0"/>
              <a:t>grup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vizibilitatii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atributelor</a:t>
            </a:r>
            <a:r>
              <a:rPr lang="en-US" dirty="0" smtClean="0"/>
              <a:t> </a:t>
            </a:r>
            <a:r>
              <a:rPr lang="en-US" dirty="0" err="1" smtClean="0"/>
              <a:t>cozii</a:t>
            </a:r>
            <a:r>
              <a:rPr lang="en-US" dirty="0"/>
              <a:t> </a:t>
            </a:r>
            <a:r>
              <a:rPr lang="en-US" dirty="0" smtClean="0"/>
              <a:t>( ex.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invizibilitate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</a:t>
            </a:r>
            <a:r>
              <a:rPr lang="en-US" dirty="0" err="1" smtClean="0"/>
              <a:t>Exemplu</a:t>
            </a:r>
            <a:r>
              <a:rPr lang="en-US" dirty="0" smtClean="0"/>
              <a:t>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AmazonSQSClient</a:t>
            </a:r>
            <a:r>
              <a:rPr lang="en-US" sz="2400" dirty="0" smtClean="0"/>
              <a:t> </a:t>
            </a:r>
            <a:r>
              <a:rPr lang="en-US" sz="2400" dirty="0" err="1"/>
              <a:t>sqs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 smtClean="0"/>
              <a:t>AmazonSQSClient</a:t>
            </a:r>
            <a:r>
              <a:rPr lang="en-US" sz="2400" dirty="0"/>
              <a:t>(</a:t>
            </a:r>
            <a:r>
              <a:rPr lang="en-US" sz="2400" dirty="0" smtClean="0"/>
              <a:t>credentials)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SendMessageRequest</a:t>
            </a:r>
            <a:r>
              <a:rPr lang="en-US" sz="2400" dirty="0" smtClean="0"/>
              <a:t> </a:t>
            </a:r>
            <a:r>
              <a:rPr lang="en-US" sz="2400" dirty="0"/>
              <a:t>request = new </a:t>
            </a:r>
          </a:p>
          <a:p>
            <a:pPr marL="0" indent="0"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SendMessageRequest</a:t>
            </a:r>
            <a:r>
              <a:rPr lang="en-US" sz="2400" dirty="0"/>
              <a:t>(“</a:t>
            </a:r>
            <a:r>
              <a:rPr lang="en-US" sz="2400" dirty="0" err="1"/>
              <a:t>adresa-coada</a:t>
            </a:r>
            <a:r>
              <a:rPr lang="en-US" sz="2400" dirty="0"/>
              <a:t>”, “mesaj1”); </a:t>
            </a:r>
            <a:r>
              <a:rPr lang="en-US" sz="2400" dirty="0" err="1"/>
              <a:t>SendMessageResult</a:t>
            </a:r>
            <a:r>
              <a:rPr lang="en-US" sz="2400" dirty="0"/>
              <a:t> result = </a:t>
            </a:r>
            <a:r>
              <a:rPr lang="en-US" sz="2400" dirty="0" err="1" smtClean="0"/>
              <a:t>sqs.sendMessage</a:t>
            </a:r>
            <a:r>
              <a:rPr lang="en-US" sz="2400" dirty="0"/>
              <a:t>(request);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10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AutoScalare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907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sistem</a:t>
            </a:r>
            <a:r>
              <a:rPr lang="en-US" dirty="0" smtClean="0"/>
              <a:t> care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putere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endParaRPr lang="en-US" dirty="0" smtClean="0"/>
          </a:p>
          <a:p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propriile</a:t>
            </a:r>
            <a:r>
              <a:rPr lang="en-US" dirty="0" smtClean="0"/>
              <a:t> </a:t>
            </a:r>
            <a:r>
              <a:rPr lang="en-US" dirty="0" err="1" smtClean="0"/>
              <a:t>statistici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reactioneaza</a:t>
            </a:r>
            <a:r>
              <a:rPr lang="en-US" dirty="0" smtClean="0"/>
              <a:t> la </a:t>
            </a:r>
            <a:r>
              <a:rPr lang="en-US" dirty="0" err="1" smtClean="0"/>
              <a:t>schimbari</a:t>
            </a:r>
            <a:r>
              <a:rPr lang="en-US" dirty="0" smtClean="0"/>
              <a:t> </a:t>
            </a:r>
            <a:r>
              <a:rPr lang="en-US" dirty="0" err="1" smtClean="0"/>
              <a:t>adaugand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stergand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78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Statistici</a:t>
            </a:r>
            <a:r>
              <a:rPr lang="en-US" dirty="0" smtClean="0"/>
              <a:t> </a:t>
            </a:r>
            <a:r>
              <a:rPr lang="en-US" dirty="0" err="1" smtClean="0"/>
              <a:t>utilizabile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Media de </a:t>
            </a:r>
            <a:r>
              <a:rPr lang="en-US" dirty="0" err="1" smtClean="0"/>
              <a:t>utilizare</a:t>
            </a:r>
            <a:r>
              <a:rPr lang="en-US" dirty="0" smtClean="0"/>
              <a:t> a </a:t>
            </a:r>
            <a:r>
              <a:rPr lang="en-US" dirty="0" err="1" smtClean="0"/>
              <a:t>procesorului</a:t>
            </a:r>
            <a:endParaRPr lang="en-US" dirty="0" smtClean="0"/>
          </a:p>
          <a:p>
            <a:r>
              <a:rPr lang="en-US" dirty="0" err="1" smtClean="0"/>
              <a:t>Traficul</a:t>
            </a:r>
            <a:r>
              <a:rPr lang="en-US" dirty="0" smtClean="0"/>
              <a:t> de date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interfata</a:t>
            </a:r>
            <a:r>
              <a:rPr lang="en-US" dirty="0" smtClean="0"/>
              <a:t> de </a:t>
            </a:r>
            <a:r>
              <a:rPr lang="en-US" dirty="0" err="1" smtClean="0"/>
              <a:t>retea</a:t>
            </a:r>
            <a:endParaRPr lang="en-US" dirty="0" smtClean="0"/>
          </a:p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coada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ora</a:t>
            </a:r>
            <a:r>
              <a:rPr lang="en-US" dirty="0" smtClean="0"/>
              <a:t> din </a:t>
            </a:r>
            <a:r>
              <a:rPr lang="en-US" dirty="0" err="1" smtClean="0"/>
              <a:t>zi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marimea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functional, la </a:t>
            </a:r>
            <a:r>
              <a:rPr lang="en-US" dirty="0" err="1" smtClean="0"/>
              <a:t>orice</a:t>
            </a:r>
            <a:r>
              <a:rPr lang="en-US" dirty="0" smtClean="0"/>
              <a:t> moment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puterea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a </a:t>
            </a:r>
            <a:r>
              <a:rPr lang="en-US" dirty="0" err="1" smtClean="0"/>
              <a:t>masinilor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servi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cererile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 cat </a:t>
            </a:r>
            <a:r>
              <a:rPr lang="en-US" dirty="0" err="1" smtClean="0"/>
              <a:t>mai</a:t>
            </a:r>
            <a:r>
              <a:rPr lang="en-US" dirty="0" smtClean="0"/>
              <a:t> mare?</a:t>
            </a:r>
          </a:p>
          <a:p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Cate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adaugam</a:t>
            </a:r>
            <a:r>
              <a:rPr lang="en-US" dirty="0" smtClean="0"/>
              <a:t>/</a:t>
            </a:r>
            <a:r>
              <a:rPr lang="en-US" dirty="0" err="1" smtClean="0"/>
              <a:t>stergem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mentine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ruland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Raspuns</a:t>
            </a:r>
            <a:r>
              <a:rPr lang="en-US" dirty="0" smtClean="0"/>
              <a:t>: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minimizam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63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endParaRPr lang="en-US" dirty="0"/>
          </a:p>
        </p:txBody>
      </p:sp>
      <p:pic>
        <p:nvPicPr>
          <p:cNvPr id="4" name="Picture 3" descr="serviciul_de_timp (1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3" y="1538774"/>
            <a:ext cx="6932083" cy="5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endParaRPr lang="en-US" dirty="0"/>
          </a:p>
        </p:txBody>
      </p:sp>
      <p:pic>
        <p:nvPicPr>
          <p:cNvPr id="4" name="Picture 3" descr="serviciul_de_timp (1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1" y="1554821"/>
            <a:ext cx="6445250" cy="5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4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Minimizarea</a:t>
            </a:r>
            <a:r>
              <a:rPr lang="en-US" dirty="0" smtClean="0"/>
              <a:t> </a:t>
            </a:r>
            <a:r>
              <a:rPr lang="en-US" dirty="0" err="1" smtClean="0"/>
              <a:t>costului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deasupra</a:t>
            </a:r>
            <a:r>
              <a:rPr lang="en-US" dirty="0" smtClean="0"/>
              <a:t> </a:t>
            </a:r>
            <a:r>
              <a:rPr lang="en-US" dirty="0" err="1" smtClean="0"/>
              <a:t>graficului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platim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</a:t>
            </a:r>
            <a:r>
              <a:rPr lang="en-US" dirty="0" err="1" smtClean="0"/>
              <a:t>alocam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minimizand</a:t>
            </a:r>
            <a:r>
              <a:rPr lang="en-US" dirty="0" smtClean="0"/>
              <a:t> </a:t>
            </a:r>
            <a:r>
              <a:rPr lang="en-US" dirty="0" err="1" smtClean="0"/>
              <a:t>costul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dirty="0" err="1" smtClean="0"/>
              <a:t>asteptare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Retelistica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EC2 </a:t>
            </a:r>
            <a:r>
              <a:rPr lang="en-US" dirty="0"/>
              <a:t>–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smtClean="0"/>
              <a:t>general</a:t>
            </a:r>
          </a:p>
          <a:p>
            <a:r>
              <a:rPr lang="en-US" dirty="0" smtClean="0"/>
              <a:t>VPC </a:t>
            </a:r>
            <a:r>
              <a:rPr lang="en-US" dirty="0"/>
              <a:t>–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(Virtual private cloud) </a:t>
            </a:r>
            <a:endParaRPr lang="en-US" dirty="0" smtClean="0"/>
          </a:p>
          <a:p>
            <a:r>
              <a:rPr lang="en-US" dirty="0" smtClean="0"/>
              <a:t>Route53 </a:t>
            </a:r>
            <a:r>
              <a:rPr lang="en-US" dirty="0"/>
              <a:t>–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smtClean="0"/>
              <a:t>DNS</a:t>
            </a:r>
          </a:p>
          <a:p>
            <a:r>
              <a:rPr lang="en-US" dirty="0" smtClean="0"/>
              <a:t>Elastic </a:t>
            </a:r>
            <a:r>
              <a:rPr lang="en-US" dirty="0" err="1"/>
              <a:t>MapReduce</a:t>
            </a:r>
            <a:r>
              <a:rPr lang="en-US" dirty="0"/>
              <a:t> – </a:t>
            </a:r>
            <a:r>
              <a:rPr lang="en-US" dirty="0" err="1"/>
              <a:t>Hadoop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6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AutoScalare</a:t>
            </a:r>
            <a:r>
              <a:rPr lang="en-US" sz="3200" dirty="0" smtClean="0"/>
              <a:t>: </a:t>
            </a:r>
            <a:r>
              <a:rPr lang="en-US" sz="3200" dirty="0" err="1" smtClean="0"/>
              <a:t>Minimizarea</a:t>
            </a:r>
            <a:r>
              <a:rPr lang="en-US" sz="3200" dirty="0" smtClean="0"/>
              <a:t> </a:t>
            </a:r>
            <a:r>
              <a:rPr lang="en-US" sz="3200" dirty="0" err="1" smtClean="0"/>
              <a:t>timpului</a:t>
            </a:r>
            <a:r>
              <a:rPr lang="en-US" sz="3200" dirty="0" smtClean="0"/>
              <a:t> de </a:t>
            </a:r>
            <a:r>
              <a:rPr lang="en-US" sz="3200" dirty="0" err="1" smtClean="0"/>
              <a:t>raspuns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Sistemul</a:t>
            </a:r>
            <a:r>
              <a:rPr lang="en-US" dirty="0" smtClean="0"/>
              <a:t> se </a:t>
            </a:r>
            <a:r>
              <a:rPr lang="en-US" dirty="0" err="1" smtClean="0"/>
              <a:t>ajusteaza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trafic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adaugand</a:t>
            </a:r>
            <a:r>
              <a:rPr lang="en-US" dirty="0" smtClean="0"/>
              <a:t> o </a:t>
            </a:r>
            <a:r>
              <a:rPr lang="en-US" dirty="0" err="1" smtClean="0"/>
              <a:t>masina</a:t>
            </a:r>
            <a:r>
              <a:rPr lang="en-US" dirty="0" smtClean="0"/>
              <a:t> la un moment dat.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,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asteapta</a:t>
            </a:r>
            <a:r>
              <a:rPr lang="en-US" dirty="0" smtClean="0"/>
              <a:t> 10 minute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stabilizeze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77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traficul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exponential cu </a:t>
            </a:r>
            <a:r>
              <a:rPr lang="en-US" dirty="0" err="1" smtClean="0"/>
              <a:t>masini</a:t>
            </a:r>
            <a:endParaRPr lang="en-US" dirty="0" smtClean="0"/>
          </a:p>
          <a:p>
            <a:r>
              <a:rPr lang="en-US" dirty="0" err="1" smtClean="0"/>
              <a:t>Mici</a:t>
            </a:r>
            <a:r>
              <a:rPr lang="en-US" dirty="0" smtClean="0"/>
              <a:t>: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 smtClean="0"/>
              <a:t>masini</a:t>
            </a:r>
            <a:r>
              <a:rPr lang="en-US" dirty="0" smtClean="0"/>
              <a:t> in </a:t>
            </a:r>
            <a:r>
              <a:rPr lang="en-US" dirty="0" err="1"/>
              <a:t>timp</a:t>
            </a:r>
            <a:r>
              <a:rPr lang="en-US" dirty="0"/>
              <a:t> de 40 de minute. </a:t>
            </a:r>
            <a:r>
              <a:rPr lang="en-US" dirty="0" err="1"/>
              <a:t>Timp</a:t>
            </a:r>
            <a:r>
              <a:rPr lang="en-US" dirty="0"/>
              <a:t> in care </a:t>
            </a:r>
            <a:r>
              <a:rPr lang="en-US" dirty="0" err="1"/>
              <a:t>sistemul</a:t>
            </a:r>
            <a:r>
              <a:rPr lang="en-US" dirty="0"/>
              <a:t> se </a:t>
            </a:r>
            <a:r>
              <a:rPr lang="en-US" dirty="0" err="1"/>
              <a:t>misca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.</a:t>
            </a:r>
          </a:p>
          <a:p>
            <a:r>
              <a:rPr lang="en-US" dirty="0" smtClean="0"/>
              <a:t>Mari: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/>
              <a:t>in 20 de </a:t>
            </a:r>
            <a:r>
              <a:rPr lang="en-US" dirty="0" smtClean="0"/>
              <a:t>minute.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/>
              <a:t>primele</a:t>
            </a:r>
            <a:r>
              <a:rPr lang="en-US" dirty="0"/>
              <a:t> 10 minute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servi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cu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AutoScalare: Minimizarea timpului de raspuns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873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caleaza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proactiv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NU </a:t>
            </a:r>
            <a:r>
              <a:rPr lang="en-US" dirty="0" err="1" smtClean="0"/>
              <a:t>reactiv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gasit</a:t>
            </a:r>
            <a:r>
              <a:rPr lang="en-US" dirty="0" smtClean="0"/>
              <a:t> un </a:t>
            </a:r>
            <a:r>
              <a:rPr lang="en-US" dirty="0" err="1" smtClean="0"/>
              <a:t>balans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cost,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reactie</a:t>
            </a:r>
            <a:r>
              <a:rPr lang="en-US" dirty="0" smtClean="0"/>
              <a:t>, </a:t>
            </a:r>
            <a:r>
              <a:rPr lang="en-US" dirty="0" err="1" smtClean="0"/>
              <a:t>suportarea</a:t>
            </a:r>
            <a:r>
              <a:rPr lang="en-US" dirty="0" smtClean="0"/>
              <a:t> spike-</a:t>
            </a:r>
            <a:r>
              <a:rPr lang="en-US" dirty="0" err="1" smtClean="0"/>
              <a:t>urilor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Foloseste</a:t>
            </a:r>
            <a:r>
              <a:rPr lang="en-US" dirty="0" smtClean="0"/>
              <a:t> o imagine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create.</a:t>
            </a:r>
          </a:p>
          <a:p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conceptul</a:t>
            </a:r>
            <a:r>
              <a:rPr lang="en-US" dirty="0" smtClean="0"/>
              <a:t> de “Launch Configuration”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descrie</a:t>
            </a:r>
            <a:r>
              <a:rPr lang="en-US" dirty="0" smtClean="0"/>
              <a:t> </a:t>
            </a:r>
            <a:r>
              <a:rPr lang="en-US" dirty="0" err="1" smtClean="0"/>
              <a:t>resursele</a:t>
            </a:r>
            <a:r>
              <a:rPr lang="en-US" dirty="0" smtClean="0"/>
              <a:t> </a:t>
            </a:r>
            <a:r>
              <a:rPr lang="en-US" dirty="0" err="1" smtClean="0"/>
              <a:t>masinilor</a:t>
            </a:r>
            <a:r>
              <a:rPr lang="en-US" dirty="0" smtClean="0"/>
              <a:t> care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Folosete</a:t>
            </a:r>
            <a:r>
              <a:rPr lang="en-US" dirty="0" smtClean="0"/>
              <a:t> </a:t>
            </a:r>
            <a:r>
              <a:rPr lang="en-US" dirty="0" err="1" smtClean="0"/>
              <a:t>conceptul</a:t>
            </a:r>
            <a:r>
              <a:rPr lang="en-US" dirty="0" smtClean="0"/>
              <a:t> de “</a:t>
            </a:r>
            <a:r>
              <a:rPr lang="en-US" dirty="0" err="1" smtClean="0"/>
              <a:t>Autoscaling</a:t>
            </a:r>
            <a:r>
              <a:rPr lang="en-US" dirty="0" smtClean="0"/>
              <a:t> Group”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descrie</a:t>
            </a:r>
            <a:r>
              <a:rPr lang="en-US" dirty="0" smtClean="0"/>
              <a:t> un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care auto </a:t>
            </a:r>
            <a:r>
              <a:rPr lang="en-US" dirty="0" err="1" smtClean="0"/>
              <a:t>scaleaza</a:t>
            </a:r>
            <a:r>
              <a:rPr lang="en-US" dirty="0" smtClean="0"/>
              <a:t>. </a:t>
            </a:r>
            <a:r>
              <a:rPr lang="en-US" dirty="0" err="1" smtClean="0"/>
              <a:t>Foloseste</a:t>
            </a:r>
            <a:r>
              <a:rPr lang="en-US" dirty="0" smtClean="0"/>
              <a:t> un </a:t>
            </a:r>
            <a:r>
              <a:rPr lang="en-US" dirty="0" err="1" smtClean="0"/>
              <a:t>LaunchConfiguration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din </a:t>
            </a:r>
            <a:r>
              <a:rPr lang="en-US" dirty="0" err="1" smtClean="0"/>
              <a:t>grup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Se pot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politici</a:t>
            </a:r>
            <a:r>
              <a:rPr lang="en-US" dirty="0" smtClean="0"/>
              <a:t> de </a:t>
            </a:r>
            <a:r>
              <a:rPr lang="en-US" dirty="0" err="1" smtClean="0"/>
              <a:t>scalare</a:t>
            </a:r>
            <a:r>
              <a:rPr lang="en-US" dirty="0" smtClean="0"/>
              <a:t> care </a:t>
            </a:r>
            <a:r>
              <a:rPr lang="en-US" dirty="0" err="1" smtClean="0"/>
              <a:t>descriu</a:t>
            </a:r>
            <a:r>
              <a:rPr lang="en-US" dirty="0" smtClean="0"/>
              <a:t> cum se </a:t>
            </a:r>
            <a:r>
              <a:rPr lang="en-US" dirty="0" err="1" smtClean="0"/>
              <a:t>schimba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din </a:t>
            </a:r>
            <a:r>
              <a:rPr lang="en-US" dirty="0" err="1" smtClean="0"/>
              <a:t>grup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46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1985123"/>
            <a:ext cx="5554134" cy="39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livrare</a:t>
            </a:r>
            <a:r>
              <a:rPr lang="en-US" dirty="0" smtClean="0"/>
              <a:t> de </a:t>
            </a:r>
            <a:r>
              <a:rPr lang="en-US" dirty="0" err="1" smtClean="0"/>
              <a:t>continut</a:t>
            </a:r>
            <a:endParaRPr lang="en-US" dirty="0" smtClean="0"/>
          </a:p>
          <a:p>
            <a:r>
              <a:rPr lang="en-US" dirty="0" err="1" smtClean="0"/>
              <a:t>CloudFront</a:t>
            </a:r>
            <a:r>
              <a:rPr lang="en-US" dirty="0" smtClean="0"/>
              <a:t> – </a:t>
            </a:r>
            <a:r>
              <a:rPr lang="en-US" dirty="0" err="1" smtClean="0"/>
              <a:t>Livrare</a:t>
            </a:r>
            <a:r>
              <a:rPr lang="en-US" dirty="0" smtClean="0"/>
              <a:t> de </a:t>
            </a:r>
            <a:r>
              <a:rPr lang="en-US" dirty="0" err="1" smtClean="0"/>
              <a:t>continut</a:t>
            </a:r>
            <a:r>
              <a:rPr lang="en-US" dirty="0" smtClean="0"/>
              <a:t> static ( CDN )</a:t>
            </a:r>
          </a:p>
          <a:p>
            <a:r>
              <a:rPr lang="en-US" dirty="0" smtClean="0"/>
              <a:t>S3 – </a:t>
            </a: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nelimitata</a:t>
            </a:r>
            <a:r>
              <a:rPr lang="en-US" dirty="0" smtClean="0"/>
              <a:t> &lt;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valoare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Glacier – </a:t>
            </a: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ieftina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cu </a:t>
            </a:r>
            <a:r>
              <a:rPr lang="en-US" dirty="0" err="1" smtClean="0"/>
              <a:t>timp</a:t>
            </a:r>
            <a:r>
              <a:rPr lang="en-US" dirty="0" smtClean="0"/>
              <a:t> mare de </a:t>
            </a:r>
            <a:r>
              <a:rPr lang="en-US" dirty="0" err="1" smtClean="0"/>
              <a:t>acces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Baze</a:t>
            </a:r>
            <a:r>
              <a:rPr lang="en-US" dirty="0" smtClean="0"/>
              <a:t> de date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 – </a:t>
            </a:r>
            <a:r>
              <a:rPr lang="en-US" dirty="0" err="1" smtClean="0"/>
              <a:t>NoSQL</a:t>
            </a:r>
            <a:r>
              <a:rPr lang="en-US" dirty="0" smtClean="0"/>
              <a:t> data store</a:t>
            </a:r>
          </a:p>
          <a:p>
            <a:r>
              <a:rPr lang="en-US" dirty="0" smtClean="0"/>
              <a:t>RDS – Relational database</a:t>
            </a:r>
          </a:p>
          <a:p>
            <a:r>
              <a:rPr lang="en-US" dirty="0" err="1" smtClean="0"/>
              <a:t>ElastiCache</a:t>
            </a:r>
            <a:r>
              <a:rPr lang="en-US" dirty="0" smtClean="0"/>
              <a:t> – In memory cache</a:t>
            </a:r>
          </a:p>
          <a:p>
            <a:r>
              <a:rPr lang="en-US" dirty="0" smtClean="0"/>
              <a:t>Redshift – Data warehouse ( petabyte scale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Gestionare</a:t>
            </a:r>
            <a:endParaRPr lang="en-US" dirty="0"/>
          </a:p>
          <a:p>
            <a:r>
              <a:rPr lang="en-US" dirty="0" err="1" smtClean="0"/>
              <a:t>CloudFormation</a:t>
            </a:r>
            <a:r>
              <a:rPr lang="en-US" dirty="0" smtClean="0"/>
              <a:t> – Infrastructure as code</a:t>
            </a:r>
          </a:p>
          <a:p>
            <a:r>
              <a:rPr lang="en-US" dirty="0" smtClean="0"/>
              <a:t>Elastic Beanstalk – </a:t>
            </a:r>
            <a:r>
              <a:rPr lang="en-US" dirty="0" err="1" smtClean="0"/>
              <a:t>Infrastructura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– </a:t>
            </a:r>
            <a:r>
              <a:rPr lang="en-US" dirty="0" err="1" smtClean="0"/>
              <a:t>Monitorizare</a:t>
            </a:r>
            <a:endParaRPr lang="en-US" dirty="0" smtClean="0"/>
          </a:p>
          <a:p>
            <a:r>
              <a:rPr lang="en-US" dirty="0" smtClean="0"/>
              <a:t>IAM – </a:t>
            </a:r>
            <a:r>
              <a:rPr lang="en-US" dirty="0" err="1" smtClean="0"/>
              <a:t>Gestionare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, </a:t>
            </a:r>
            <a:r>
              <a:rPr lang="en-US" dirty="0" err="1" smtClean="0"/>
              <a:t>acces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uzuale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:</a:t>
            </a:r>
          </a:p>
          <a:p>
            <a:r>
              <a:rPr lang="en-US" dirty="0" smtClean="0"/>
              <a:t>SNS – Simple Notification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  <a:p>
            <a:r>
              <a:rPr lang="en-US" dirty="0" smtClean="0"/>
              <a:t>SQS – Simple Queue Service</a:t>
            </a:r>
          </a:p>
          <a:p>
            <a:r>
              <a:rPr lang="en-US" dirty="0" smtClean="0"/>
              <a:t>SES – Simple Email Service</a:t>
            </a:r>
          </a:p>
          <a:p>
            <a:r>
              <a:rPr lang="en-US" dirty="0" smtClean="0"/>
              <a:t>Elastic Transcoder – Convertor video</a:t>
            </a:r>
          </a:p>
          <a:p>
            <a:r>
              <a:rPr lang="en-US" dirty="0" smtClean="0"/>
              <a:t>SWF – </a:t>
            </a:r>
            <a:r>
              <a:rPr lang="en-US" dirty="0" err="1" smtClean="0"/>
              <a:t>Serviciu</a:t>
            </a:r>
            <a:r>
              <a:rPr lang="en-US" dirty="0" smtClean="0"/>
              <a:t> de “Workflow”</a:t>
            </a:r>
          </a:p>
          <a:p>
            <a:r>
              <a:rPr lang="en-US" dirty="0" err="1" smtClean="0"/>
              <a:t>CloudSearch</a:t>
            </a:r>
            <a:r>
              <a:rPr lang="en-US" dirty="0" smtClean="0"/>
              <a:t> – Motor de </a:t>
            </a:r>
            <a:r>
              <a:rPr lang="en-US" dirty="0" err="1" smtClean="0"/>
              <a:t>cautare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Argumente</a:t>
            </a:r>
            <a:r>
              <a:rPr lang="en-US" dirty="0" smtClean="0"/>
              <a:t> PRO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Efortul</a:t>
            </a:r>
            <a:r>
              <a:rPr lang="en-US" dirty="0" smtClean="0"/>
              <a:t> </a:t>
            </a:r>
            <a:r>
              <a:rPr lang="en-US" dirty="0" err="1" smtClean="0"/>
              <a:t>depus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concentrat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, nu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infrastructura</a:t>
            </a:r>
            <a:endParaRPr lang="en-US" dirty="0" smtClean="0"/>
          </a:p>
          <a:p>
            <a:r>
              <a:rPr lang="en-US" dirty="0" err="1" smtClean="0"/>
              <a:t>Putere</a:t>
            </a:r>
            <a:r>
              <a:rPr lang="en-US" dirty="0" smtClean="0"/>
              <a:t> “</a:t>
            </a:r>
            <a:r>
              <a:rPr lang="en-US" dirty="0" err="1" smtClean="0"/>
              <a:t>nelimitata</a:t>
            </a:r>
            <a:r>
              <a:rPr lang="en-US" dirty="0" smtClean="0"/>
              <a:t>” de </a:t>
            </a:r>
            <a:r>
              <a:rPr lang="en-US" dirty="0" err="1" smtClean="0"/>
              <a:t>calcul</a:t>
            </a:r>
            <a:endParaRPr lang="en-US" dirty="0" smtClean="0"/>
          </a:p>
          <a:p>
            <a:r>
              <a:rPr lang="en-US" dirty="0" err="1" smtClean="0"/>
              <a:t>Platesti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folosesti</a:t>
            </a:r>
            <a:endParaRPr lang="en-US" dirty="0" smtClean="0"/>
          </a:p>
          <a:p>
            <a:r>
              <a:rPr lang="en-US" dirty="0" err="1" smtClean="0"/>
              <a:t>Infrastrucutra</a:t>
            </a:r>
            <a:r>
              <a:rPr lang="en-US" dirty="0" smtClean="0"/>
              <a:t> se auto </a:t>
            </a:r>
            <a:r>
              <a:rPr lang="en-US" dirty="0" err="1" smtClean="0"/>
              <a:t>ajusteaza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traficul</a:t>
            </a:r>
            <a:r>
              <a:rPr lang="en-US" dirty="0" smtClean="0"/>
              <a:t> din </a:t>
            </a:r>
            <a:r>
              <a:rPr lang="en-US" dirty="0" err="1" smtClean="0"/>
              <a:t>aplicatie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Argumente</a:t>
            </a:r>
            <a:r>
              <a:rPr lang="en-US" dirty="0" smtClean="0"/>
              <a:t> CONTRA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Ai ales un provider, cu el </a:t>
            </a:r>
            <a:r>
              <a:rPr lang="en-US" sz="3600" dirty="0" err="1" smtClean="0"/>
              <a:t>ramai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37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1178</TotalTime>
  <Words>1037</Words>
  <Application>Microsoft Macintosh PowerPoint</Application>
  <PresentationFormat>On-screen Show (4:3)</PresentationFormat>
  <Paragraphs>153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Aplicatii distribuite in cloud</vt:lpstr>
      <vt:lpstr>AWS: Infrastructure as a service</vt:lpstr>
      <vt:lpstr>Servicii AWS</vt:lpstr>
      <vt:lpstr>Servicii AWS</vt:lpstr>
      <vt:lpstr>Servicii AWS</vt:lpstr>
      <vt:lpstr>Servicii AWS</vt:lpstr>
      <vt:lpstr>Servicii AWS</vt:lpstr>
      <vt:lpstr>Argumente PRO Cloud</vt:lpstr>
      <vt:lpstr>Argumente CONTRA Cloud</vt:lpstr>
      <vt:lpstr>PowerPoint Presentation</vt:lpstr>
      <vt:lpstr>Producator consumator</vt:lpstr>
      <vt:lpstr>Producator consumator</vt:lpstr>
      <vt:lpstr>Producator consumator</vt:lpstr>
      <vt:lpstr>Observatii</vt:lpstr>
      <vt:lpstr>Exemplu: Serviciu de conversie video</vt:lpstr>
      <vt:lpstr>Exemplu: Serviciu de conversie video</vt:lpstr>
      <vt:lpstr>Exemplu: Serviciu de conversie video</vt:lpstr>
      <vt:lpstr>Sisteme de cozi</vt:lpstr>
      <vt:lpstr>Amazon SQS</vt:lpstr>
      <vt:lpstr>Amazon SQS: Multi redundanta</vt:lpstr>
      <vt:lpstr>Amazon SQS: API</vt:lpstr>
      <vt:lpstr>Amazon SQS: Exemplu cod</vt:lpstr>
      <vt:lpstr>PowerPoint Presentation</vt:lpstr>
      <vt:lpstr>AutoScalare</vt:lpstr>
      <vt:lpstr>AutoScalare: Statistici utilizabile</vt:lpstr>
      <vt:lpstr>AutoScalare: marimea unei masini</vt:lpstr>
      <vt:lpstr>AutoScalare: Masini mici</vt:lpstr>
      <vt:lpstr>AutoScalare: Masini mari</vt:lpstr>
      <vt:lpstr>AutoScalare: Minimizarea costului</vt:lpstr>
      <vt:lpstr>AutoScalare: Minimizarea timpului de raspuns</vt:lpstr>
      <vt:lpstr>PowerPoint Presentation</vt:lpstr>
      <vt:lpstr>AutoScalare: Observatii</vt:lpstr>
      <vt:lpstr>AutoScalare: AWS</vt:lpstr>
      <vt:lpstr>Intrebari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20</cp:revision>
  <dcterms:created xsi:type="dcterms:W3CDTF">2014-10-12T14:13:48Z</dcterms:created>
  <dcterms:modified xsi:type="dcterms:W3CDTF">2014-10-15T21:15:04Z</dcterms:modified>
</cp:coreProperties>
</file>