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66" r:id="rId15"/>
    <p:sldId id="270" r:id="rId16"/>
    <p:sldId id="271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10/23/14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10/23/14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083" y="4038600"/>
            <a:ext cx="7749117" cy="1828800"/>
          </a:xfrm>
        </p:spPr>
        <p:txBody>
          <a:bodyPr/>
          <a:lstStyle/>
          <a:p>
            <a:r>
              <a:rPr lang="en-US" dirty="0" err="1" smtClean="0"/>
              <a:t>Aplicatii</a:t>
            </a:r>
            <a:r>
              <a:rPr lang="en-US" dirty="0" smtClean="0"/>
              <a:t> </a:t>
            </a:r>
            <a:r>
              <a:rPr lang="en-US" dirty="0" err="1" smtClean="0"/>
              <a:t>distribuite</a:t>
            </a:r>
            <a:r>
              <a:rPr lang="en-US" dirty="0" smtClean="0"/>
              <a:t> in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Load balancers. S3.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52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Balancer: </a:t>
            </a:r>
            <a:r>
              <a:rPr lang="en-US" dirty="0" err="1" smtClean="0"/>
              <a:t>Resurse</a:t>
            </a:r>
            <a:r>
              <a:rPr lang="en-US" dirty="0" smtClean="0"/>
              <a:t>: </a:t>
            </a:r>
            <a:r>
              <a:rPr lang="en-US" dirty="0" err="1" smtClean="0"/>
              <a:t>Exemplu</a:t>
            </a:r>
            <a:endParaRPr lang="en-US" dirty="0"/>
          </a:p>
        </p:txBody>
      </p:sp>
      <p:pic>
        <p:nvPicPr>
          <p:cNvPr id="4" name="Picture 3" descr="serviciul_de_timp (5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4" y="1552768"/>
            <a:ext cx="6925733" cy="4545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683" y="6170083"/>
            <a:ext cx="646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Cererile</a:t>
            </a:r>
            <a:r>
              <a:rPr lang="en-US" dirty="0" smtClean="0"/>
              <a:t> 2 </a:t>
            </a:r>
            <a:r>
              <a:rPr lang="en-US" dirty="0" err="1" smtClean="0"/>
              <a:t>si</a:t>
            </a:r>
            <a:r>
              <a:rPr lang="en-US" dirty="0" smtClean="0"/>
              <a:t> 3 au </a:t>
            </a:r>
            <a:r>
              <a:rPr lang="en-US" dirty="0" err="1" smtClean="0"/>
              <a:t>nevoie</a:t>
            </a:r>
            <a:r>
              <a:rPr lang="en-US" dirty="0" smtClean="0"/>
              <a:t> de </a:t>
            </a:r>
            <a:r>
              <a:rPr lang="en-US" dirty="0" err="1" smtClean="0"/>
              <a:t>multa</a:t>
            </a:r>
            <a:r>
              <a:rPr lang="en-US" dirty="0" smtClean="0"/>
              <a:t> </a:t>
            </a:r>
            <a:r>
              <a:rPr lang="en-US" dirty="0" err="1" smtClean="0"/>
              <a:t>procesare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1, 4 </a:t>
            </a:r>
            <a:r>
              <a:rPr lang="en-US" dirty="0" err="1" smtClean="0"/>
              <a:t>si</a:t>
            </a:r>
            <a:r>
              <a:rPr lang="en-US" dirty="0" smtClean="0"/>
              <a:t> 5 de </a:t>
            </a:r>
            <a:r>
              <a:rPr lang="en-US" dirty="0" err="1" smtClean="0"/>
              <a:t>putina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9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Balancer: </a:t>
            </a:r>
            <a:r>
              <a:rPr lang="en-US" dirty="0" err="1"/>
              <a:t>A</a:t>
            </a:r>
            <a:r>
              <a:rPr lang="en-US" dirty="0" err="1" smtClean="0"/>
              <a:t>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Sticky sessions</a:t>
            </a:r>
            <a:r>
              <a:rPr lang="en-US" dirty="0"/>
              <a:t> 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cerere</a:t>
            </a:r>
            <a:r>
              <a:rPr lang="en-US" dirty="0"/>
              <a:t> are </a:t>
            </a:r>
            <a:r>
              <a:rPr lang="en-US" dirty="0" err="1"/>
              <a:t>asociata</a:t>
            </a:r>
            <a:r>
              <a:rPr lang="en-US" dirty="0"/>
              <a:t> un id de </a:t>
            </a:r>
            <a:r>
              <a:rPr lang="en-US" dirty="0" err="1"/>
              <a:t>sesiune</a:t>
            </a:r>
            <a:r>
              <a:rPr lang="en-US" dirty="0"/>
              <a:t>, </a:t>
            </a:r>
            <a:r>
              <a:rPr lang="en-US" dirty="0" err="1"/>
              <a:t>cererea</a:t>
            </a:r>
            <a:r>
              <a:rPr lang="en-US" dirty="0"/>
              <a:t> merge la </a:t>
            </a:r>
            <a:r>
              <a:rPr lang="en-US" dirty="0" err="1"/>
              <a:t>serverul</a:t>
            </a:r>
            <a:r>
              <a:rPr lang="en-US" dirty="0"/>
              <a:t> web care a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sesiunea</a:t>
            </a:r>
            <a:r>
              <a:rPr lang="en-US" dirty="0"/>
              <a:t> </a:t>
            </a:r>
            <a:r>
              <a:rPr lang="en-US" dirty="0" err="1"/>
              <a:t>respectiva</a:t>
            </a:r>
            <a:r>
              <a:rPr lang="en-US" dirty="0"/>
              <a:t>. </a:t>
            </a:r>
            <a:r>
              <a:rPr lang="en-US" dirty="0" err="1"/>
              <a:t>Daca</a:t>
            </a:r>
            <a:r>
              <a:rPr lang="en-US" dirty="0"/>
              <a:t> nu are </a:t>
            </a:r>
            <a:r>
              <a:rPr lang="en-US" dirty="0" err="1"/>
              <a:t>asociata</a:t>
            </a:r>
            <a:r>
              <a:rPr lang="en-US" dirty="0"/>
              <a:t> un id de </a:t>
            </a:r>
            <a:r>
              <a:rPr lang="en-US" dirty="0" err="1"/>
              <a:t>sesiune</a:t>
            </a:r>
            <a:r>
              <a:rPr lang="en-US" dirty="0"/>
              <a:t> se </a:t>
            </a:r>
            <a:r>
              <a:rPr lang="en-US" dirty="0" err="1"/>
              <a:t>foloseste</a:t>
            </a:r>
            <a:r>
              <a:rPr lang="en-US" dirty="0"/>
              <a:t> alt </a:t>
            </a:r>
            <a:r>
              <a:rPr lang="en-US" dirty="0" err="1"/>
              <a:t>algoritm</a:t>
            </a:r>
            <a:r>
              <a:rPr lang="en-US" dirty="0"/>
              <a:t>. </a:t>
            </a:r>
          </a:p>
          <a:p>
            <a:r>
              <a:rPr lang="en-US" dirty="0" err="1" smtClean="0"/>
              <a:t>Cererile</a:t>
            </a:r>
            <a:r>
              <a:rPr lang="en-US" dirty="0" smtClean="0"/>
              <a:t> </a:t>
            </a:r>
            <a:r>
              <a:rPr lang="en-US" dirty="0"/>
              <a:t>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distribuite</a:t>
            </a:r>
            <a:r>
              <a:rPr lang="en-US" dirty="0"/>
              <a:t> uniform. </a:t>
            </a:r>
          </a:p>
          <a:p>
            <a:r>
              <a:rPr lang="en-US" dirty="0" smtClean="0"/>
              <a:t>De </a:t>
            </a:r>
            <a:r>
              <a:rPr lang="en-US" dirty="0" err="1"/>
              <a:t>exemplu</a:t>
            </a:r>
            <a:r>
              <a:rPr lang="en-US" dirty="0"/>
              <a:t> un </a:t>
            </a:r>
            <a:r>
              <a:rPr lang="en-US" dirty="0" err="1"/>
              <a:t>magazin</a:t>
            </a:r>
            <a:r>
              <a:rPr lang="en-US" dirty="0"/>
              <a:t> virtual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foloseasca</a:t>
            </a:r>
            <a:r>
              <a:rPr lang="en-US" dirty="0"/>
              <a:t> sticky sessions, </a:t>
            </a: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cosul</a:t>
            </a:r>
            <a:r>
              <a:rPr lang="en-US" dirty="0"/>
              <a:t> de </a:t>
            </a:r>
            <a:r>
              <a:rPr lang="en-US" dirty="0" err="1"/>
              <a:t>cumparaturi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functiona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4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Balancer: Sticky Session: </a:t>
            </a:r>
            <a:r>
              <a:rPr lang="en-US" dirty="0" err="1" smtClean="0"/>
              <a:t>Exemplu</a:t>
            </a:r>
            <a:endParaRPr lang="en-US" dirty="0"/>
          </a:p>
        </p:txBody>
      </p:sp>
      <p:pic>
        <p:nvPicPr>
          <p:cNvPr id="5" name="Picture 4" descr="serviciul_de_timp 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80" y="1644649"/>
            <a:ext cx="7950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Balancer: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err="1"/>
              <a:t>Eliminarea</a:t>
            </a:r>
            <a:r>
              <a:rPr lang="en-US" sz="3600" dirty="0"/>
              <a:t> </a:t>
            </a:r>
            <a:r>
              <a:rPr lang="en-US" sz="3600" dirty="0" err="1"/>
              <a:t>nevoii</a:t>
            </a:r>
            <a:r>
              <a:rPr lang="en-US" sz="3600" dirty="0"/>
              <a:t> de sticky </a:t>
            </a:r>
            <a:r>
              <a:rPr lang="en-US" sz="3600" dirty="0" smtClean="0"/>
              <a:t>sessions 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Sesiunile</a:t>
            </a:r>
            <a:r>
              <a:rPr lang="en-US" dirty="0" smtClean="0"/>
              <a:t> </a:t>
            </a:r>
            <a:r>
              <a:rPr lang="en-US" dirty="0"/>
              <a:t>pot fi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baza</a:t>
            </a:r>
            <a:r>
              <a:rPr lang="en-US" dirty="0"/>
              <a:t> de date ( nu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web )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serverul</a:t>
            </a:r>
            <a:r>
              <a:rPr lang="en-US" dirty="0"/>
              <a:t> web </a:t>
            </a:r>
            <a:r>
              <a:rPr lang="en-US" dirty="0" err="1"/>
              <a:t>extrage</a:t>
            </a:r>
            <a:r>
              <a:rPr lang="en-US" dirty="0"/>
              <a:t> </a:t>
            </a:r>
            <a:r>
              <a:rPr lang="en-US" dirty="0" err="1"/>
              <a:t>informatiile</a:t>
            </a:r>
            <a:r>
              <a:rPr lang="en-US" dirty="0"/>
              <a:t> de </a:t>
            </a:r>
            <a:r>
              <a:rPr lang="en-US" dirty="0" err="1"/>
              <a:t>acolo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are </a:t>
            </a:r>
            <a:r>
              <a:rPr lang="en-US" dirty="0" err="1"/>
              <a:t>asociata</a:t>
            </a:r>
            <a:r>
              <a:rPr lang="en-US" dirty="0"/>
              <a:t> un id de </a:t>
            </a:r>
            <a:r>
              <a:rPr lang="en-US" dirty="0" err="1"/>
              <a:t>sesiune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sticky sessions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cerere</a:t>
            </a:r>
            <a:r>
              <a:rPr lang="en-US" dirty="0"/>
              <a:t> </a:t>
            </a:r>
            <a:r>
              <a:rPr lang="en-US" dirty="0" err="1"/>
              <a:t>venita</a:t>
            </a:r>
            <a:r>
              <a:rPr lang="en-US" dirty="0"/>
              <a:t> de la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serverul</a:t>
            </a:r>
            <a:r>
              <a:rPr lang="en-US" dirty="0"/>
              <a:t> web </a:t>
            </a:r>
            <a:r>
              <a:rPr lang="en-US" dirty="0" err="1"/>
              <a:t>interogheaza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9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Balancer: </a:t>
            </a:r>
            <a:r>
              <a:rPr lang="en-US" dirty="0" err="1" smtClean="0"/>
              <a:t>Consistenta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Load </a:t>
            </a:r>
            <a:r>
              <a:rPr lang="en-US" dirty="0"/>
              <a:t>balancer-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permanent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serverelor</a:t>
            </a:r>
            <a:r>
              <a:rPr lang="en-US" dirty="0"/>
              <a:t> web (</a:t>
            </a:r>
            <a:r>
              <a:rPr lang="en-US" dirty="0" err="1"/>
              <a:t>healthcheck</a:t>
            </a:r>
            <a:r>
              <a:rPr lang="en-US" dirty="0"/>
              <a:t>). 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/>
              <a:t>un server web se </a:t>
            </a:r>
            <a:r>
              <a:rPr lang="en-US" dirty="0" err="1"/>
              <a:t>defecteaza</a:t>
            </a:r>
            <a:r>
              <a:rPr lang="en-US" dirty="0"/>
              <a:t>, load balancer- 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scoate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de </a:t>
            </a:r>
            <a:r>
              <a:rPr lang="en-US" dirty="0" err="1"/>
              <a:t>clienti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 in 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ELB: </a:t>
            </a:r>
            <a:r>
              <a:rPr lang="en-US" sz="3200" b="1" dirty="0" smtClean="0"/>
              <a:t>E</a:t>
            </a:r>
            <a:r>
              <a:rPr lang="en-US" sz="3200" dirty="0" smtClean="0"/>
              <a:t>lastic </a:t>
            </a:r>
            <a:r>
              <a:rPr lang="en-US" sz="3200" b="1" dirty="0" smtClean="0"/>
              <a:t>L</a:t>
            </a:r>
            <a:r>
              <a:rPr lang="en-US" sz="3200" dirty="0" smtClean="0"/>
              <a:t>oad </a:t>
            </a:r>
            <a:r>
              <a:rPr lang="en-US" sz="3200" b="1" dirty="0" smtClean="0"/>
              <a:t>B</a:t>
            </a:r>
            <a:r>
              <a:rPr lang="en-US" sz="3200" dirty="0" smtClean="0"/>
              <a:t>alancer</a:t>
            </a:r>
          </a:p>
          <a:p>
            <a:r>
              <a:rPr lang="en-US" sz="3200" dirty="0" err="1" smtClean="0"/>
              <a:t>Gestionat</a:t>
            </a:r>
            <a:r>
              <a:rPr lang="en-US" sz="3200" dirty="0" smtClean="0"/>
              <a:t> de AWS</a:t>
            </a:r>
          </a:p>
          <a:p>
            <a:r>
              <a:rPr lang="en-US" sz="3200" dirty="0" err="1" smtClean="0"/>
              <a:t>Scaleaza</a:t>
            </a:r>
            <a:r>
              <a:rPr lang="en-US" sz="3200" dirty="0" smtClean="0"/>
              <a:t> automat in </a:t>
            </a:r>
            <a:r>
              <a:rPr lang="en-US" sz="3200" dirty="0" err="1" smtClean="0"/>
              <a:t>functie</a:t>
            </a:r>
            <a:r>
              <a:rPr lang="en-US" sz="3200" dirty="0" smtClean="0"/>
              <a:t> de </a:t>
            </a:r>
            <a:r>
              <a:rPr lang="en-US" sz="3200" dirty="0" err="1" smtClean="0"/>
              <a:t>trafic</a:t>
            </a:r>
            <a:endParaRPr lang="en-US" sz="3200" dirty="0" smtClean="0"/>
          </a:p>
          <a:p>
            <a:r>
              <a:rPr lang="en-US" sz="3200" dirty="0" err="1" smtClean="0"/>
              <a:t>Suport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IPv6</a:t>
            </a:r>
          </a:p>
          <a:p>
            <a:r>
              <a:rPr lang="en-US" sz="3200" dirty="0" err="1" smtClean="0"/>
              <a:t>Suport</a:t>
            </a:r>
            <a:r>
              <a:rPr lang="en-US" sz="3200" dirty="0" smtClean="0"/>
              <a:t> </a:t>
            </a:r>
            <a:r>
              <a:rPr lang="en-US" sz="3200" dirty="0" err="1" smtClean="0"/>
              <a:t>pentru</a:t>
            </a:r>
            <a:r>
              <a:rPr lang="en-US" sz="3200" dirty="0" smtClean="0"/>
              <a:t> Sticky Session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10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	</a:t>
            </a: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S3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869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S3: </a:t>
            </a:r>
            <a:r>
              <a:rPr lang="en-US" b="1" dirty="0" smtClean="0"/>
              <a:t>S</a:t>
            </a:r>
            <a:r>
              <a:rPr lang="en-US" dirty="0" smtClean="0"/>
              <a:t>imple </a:t>
            </a:r>
            <a:r>
              <a:rPr lang="en-US" b="1" dirty="0" smtClean="0"/>
              <a:t>S</a:t>
            </a:r>
            <a:r>
              <a:rPr lang="en-US" dirty="0" smtClean="0"/>
              <a:t>torage </a:t>
            </a:r>
            <a:r>
              <a:rPr lang="en-US" b="1" dirty="0" smtClean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Sistem</a:t>
            </a:r>
            <a:r>
              <a:rPr lang="en-US" dirty="0" smtClean="0"/>
              <a:t> de </a:t>
            </a:r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performant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scalabil</a:t>
            </a:r>
            <a:r>
              <a:rPr lang="en-US" dirty="0" smtClean="0"/>
              <a:t> </a:t>
            </a:r>
            <a:r>
              <a:rPr lang="en-US" dirty="0" err="1" smtClean="0"/>
              <a:t>expus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web.</a:t>
            </a:r>
          </a:p>
          <a:p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 err="1" smtClean="0"/>
              <a:t>nelimitata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Viteza</a:t>
            </a:r>
            <a:r>
              <a:rPr lang="en-US" dirty="0" smtClean="0"/>
              <a:t> de transfer </a:t>
            </a:r>
            <a:r>
              <a:rPr lang="en-US" dirty="0" err="1" smtClean="0"/>
              <a:t>foarte</a:t>
            </a:r>
            <a:r>
              <a:rPr lang="en-US" dirty="0" smtClean="0"/>
              <a:t> mare </a:t>
            </a:r>
            <a:r>
              <a:rPr lang="en-US" dirty="0" err="1" smtClean="0"/>
              <a:t>intre</a:t>
            </a:r>
            <a:r>
              <a:rPr lang="en-US" dirty="0" smtClean="0"/>
              <a:t> el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masinile</a:t>
            </a:r>
            <a:r>
              <a:rPr lang="en-US" dirty="0" smtClean="0"/>
              <a:t> EC2.</a:t>
            </a:r>
          </a:p>
          <a:p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cont</a:t>
            </a:r>
            <a:r>
              <a:rPr lang="en-US" dirty="0" smtClean="0"/>
              <a:t> se pot </a:t>
            </a:r>
            <a:r>
              <a:rPr lang="en-US" dirty="0" err="1" smtClean="0"/>
              <a:t>crea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bucket-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separa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1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S</a:t>
            </a:r>
            <a:r>
              <a:rPr lang="en-US" dirty="0"/>
              <a:t>torage </a:t>
            </a:r>
            <a:r>
              <a:rPr lang="en-US" b="1" dirty="0"/>
              <a:t>S</a:t>
            </a:r>
            <a:r>
              <a:rPr lang="en-US" dirty="0"/>
              <a:t>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Stocare</a:t>
            </a:r>
            <a:r>
              <a:rPr lang="en-US" dirty="0" smtClean="0"/>
              <a:t> </a:t>
            </a:r>
            <a:r>
              <a:rPr lang="en-US" dirty="0"/>
              <a:t>&lt;</a:t>
            </a:r>
            <a:r>
              <a:rPr lang="en-US" dirty="0" err="1"/>
              <a:t>Cheie</a:t>
            </a:r>
            <a:r>
              <a:rPr lang="en-US" dirty="0"/>
              <a:t>, </a:t>
            </a:r>
            <a:r>
              <a:rPr lang="en-US" dirty="0" err="1"/>
              <a:t>Valoare</a:t>
            </a:r>
            <a:r>
              <a:rPr lang="en-US" dirty="0"/>
              <a:t>&gt;.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un </a:t>
            </a:r>
            <a:r>
              <a:rPr lang="en-US" dirty="0" err="1"/>
              <a:t>fisier</a:t>
            </a:r>
            <a:r>
              <a:rPr lang="en-US" dirty="0"/>
              <a:t> de </a:t>
            </a:r>
            <a:r>
              <a:rPr lang="en-US" dirty="0" smtClean="0"/>
              <a:t>5TB</a:t>
            </a:r>
            <a:endParaRPr lang="en-US" dirty="0"/>
          </a:p>
          <a:p>
            <a:r>
              <a:rPr lang="en-US" dirty="0" err="1" smtClean="0"/>
              <a:t>Disponibilitate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mare: 99,999999999%</a:t>
            </a:r>
          </a:p>
          <a:p>
            <a:r>
              <a:rPr lang="en-US" dirty="0" err="1" smtClean="0"/>
              <a:t>Versionare</a:t>
            </a:r>
            <a:r>
              <a:rPr lang="en-US" dirty="0" smtClean="0"/>
              <a:t> automata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fisiere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0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1667" y="1600200"/>
            <a:ext cx="8784166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Operatii</a:t>
            </a:r>
            <a:r>
              <a:rPr lang="en-US" dirty="0" smtClean="0"/>
              <a:t> cu S3:</a:t>
            </a:r>
          </a:p>
          <a:p>
            <a:r>
              <a:rPr lang="en-US" dirty="0" err="1" smtClean="0"/>
              <a:t>Adaugarea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: </a:t>
            </a:r>
            <a:r>
              <a:rPr lang="en-US" dirty="0" err="1" smtClean="0"/>
              <a:t>adauga</a:t>
            </a:r>
            <a:r>
              <a:rPr lang="en-US" dirty="0" smtClean="0"/>
              <a:t>(&lt;“cheie1”, “123”&gt;)</a:t>
            </a:r>
          </a:p>
          <a:p>
            <a:r>
              <a:rPr lang="en-US" dirty="0" err="1" smtClean="0"/>
              <a:t>Stergerea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: </a:t>
            </a:r>
            <a:r>
              <a:rPr lang="en-US" dirty="0" err="1" smtClean="0"/>
              <a:t>sterge</a:t>
            </a:r>
            <a:r>
              <a:rPr lang="en-US" dirty="0" smtClean="0"/>
              <a:t>(“prefix/cheie2”)</a:t>
            </a:r>
          </a:p>
          <a:p>
            <a:r>
              <a:rPr lang="en-US" dirty="0" err="1" smtClean="0"/>
              <a:t>Citirea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: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citeste</a:t>
            </a:r>
            <a:r>
              <a:rPr lang="en-US" dirty="0" smtClean="0"/>
              <a:t>(“prefix/cheie3”).</a:t>
            </a:r>
          </a:p>
          <a:p>
            <a:r>
              <a:rPr lang="en-US" dirty="0" err="1" smtClean="0"/>
              <a:t>Listarea</a:t>
            </a:r>
            <a:r>
              <a:rPr lang="en-US" dirty="0" smtClean="0"/>
              <a:t> </a:t>
            </a:r>
            <a:r>
              <a:rPr lang="en-US" dirty="0" err="1" smtClean="0"/>
              <a:t>cheilor</a:t>
            </a:r>
            <a:r>
              <a:rPr lang="en-US" dirty="0" smtClean="0"/>
              <a:t> cu prefix </a:t>
            </a:r>
            <a:r>
              <a:rPr lang="en-US" dirty="0" err="1" smtClean="0"/>
              <a:t>comun</a:t>
            </a:r>
            <a:r>
              <a:rPr lang="en-US" dirty="0" smtClean="0"/>
              <a:t>: </a:t>
            </a:r>
            <a:r>
              <a:rPr lang="en-US" dirty="0" err="1" smtClean="0"/>
              <a:t>listeaza</a:t>
            </a:r>
            <a:r>
              <a:rPr lang="en-US" dirty="0" smtClean="0"/>
              <a:t>(“prefix/”)</a:t>
            </a:r>
          </a:p>
          <a:p>
            <a:pPr lvl="1"/>
            <a:r>
              <a:rPr lang="en-US" dirty="0" smtClean="0"/>
              <a:t>prefix/cheie2</a:t>
            </a:r>
          </a:p>
          <a:p>
            <a:pPr lvl="1"/>
            <a:r>
              <a:rPr lang="en-US" dirty="0" smtClean="0"/>
              <a:t>prefix/cheie3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Obs</a:t>
            </a:r>
            <a:r>
              <a:rPr lang="en-US" dirty="0" smtClean="0"/>
              <a:t>: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listarea</a:t>
            </a:r>
            <a:r>
              <a:rPr lang="en-US" dirty="0" smtClean="0"/>
              <a:t> </a:t>
            </a:r>
            <a:r>
              <a:rPr lang="en-US" dirty="0" err="1" smtClean="0"/>
              <a:t>cheilor</a:t>
            </a:r>
            <a:r>
              <a:rPr lang="en-US" dirty="0" smtClean="0"/>
              <a:t> cu prefix </a:t>
            </a:r>
            <a:r>
              <a:rPr lang="en-US" dirty="0" err="1" smtClean="0"/>
              <a:t>comun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simula</a:t>
            </a:r>
            <a:r>
              <a:rPr lang="en-US" dirty="0" smtClean="0"/>
              <a:t> </a:t>
            </a:r>
            <a:r>
              <a:rPr lang="en-US" dirty="0" err="1" smtClean="0"/>
              <a:t>lucrul</a:t>
            </a:r>
            <a:r>
              <a:rPr lang="en-US" dirty="0" smtClean="0"/>
              <a:t> cu </a:t>
            </a:r>
            <a:r>
              <a:rPr lang="en-US" dirty="0" err="1" smtClean="0"/>
              <a:t>directoare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r>
              <a:rPr lang="en-US" sz="4400" dirty="0" smtClean="0"/>
              <a:t>Load balancer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0742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Intrebari</a:t>
            </a:r>
            <a:endParaRPr lang="en-US" dirty="0"/>
          </a:p>
        </p:txBody>
      </p:sp>
      <p:pic>
        <p:nvPicPr>
          <p:cNvPr id="4" name="Picture 3" descr="question-mar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91" y="1859797"/>
            <a:ext cx="5788256" cy="41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Scenariu</a:t>
            </a:r>
            <a:endParaRPr lang="en-US" dirty="0"/>
          </a:p>
        </p:txBody>
      </p:sp>
      <p:pic>
        <p:nvPicPr>
          <p:cNvPr id="4" name="Picture 3" descr="serviciul_de_timp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6569"/>
            <a:ext cx="7467600" cy="201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83" y="5619744"/>
            <a:ext cx="746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Serverul</a:t>
            </a:r>
            <a:r>
              <a:rPr lang="en-US" dirty="0" smtClean="0"/>
              <a:t> web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servi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 smtClean="0"/>
              <a:t> </a:t>
            </a:r>
            <a:r>
              <a:rPr lang="en-US" dirty="0" err="1" smtClean="0"/>
              <a:t>simultan</a:t>
            </a:r>
            <a:r>
              <a:rPr lang="en-US" dirty="0" smtClean="0"/>
              <a:t>. Cum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servi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X+1</a:t>
            </a:r>
            <a:r>
              <a:rPr lang="en-US" dirty="0" smtClean="0"/>
              <a:t> </a:t>
            </a:r>
            <a:r>
              <a:rPr lang="en-US" dirty="0" err="1" smtClean="0"/>
              <a:t>utilizatori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562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Scenariu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5405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Adaugam</a:t>
            </a:r>
            <a:r>
              <a:rPr lang="en-US" dirty="0" smtClean="0"/>
              <a:t> </a:t>
            </a:r>
            <a:r>
              <a:rPr lang="en-US" dirty="0" err="1" smtClean="0"/>
              <a:t>inca</a:t>
            </a:r>
            <a:r>
              <a:rPr lang="en-US" dirty="0" smtClean="0"/>
              <a:t> un server</a:t>
            </a:r>
            <a:endParaRPr lang="en-US" dirty="0"/>
          </a:p>
        </p:txBody>
      </p:sp>
      <p:pic>
        <p:nvPicPr>
          <p:cNvPr id="4" name="Picture 3" descr="serviciul_de_timp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127251"/>
            <a:ext cx="7531100" cy="391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3667" y="5885934"/>
            <a:ext cx="68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 </a:t>
            </a:r>
            <a:r>
              <a:rPr lang="en-US" dirty="0" err="1" smtClean="0"/>
              <a:t>doilea</a:t>
            </a:r>
            <a:r>
              <a:rPr lang="en-US" dirty="0" smtClean="0"/>
              <a:t> server </a:t>
            </a:r>
            <a:r>
              <a:rPr lang="en-US" dirty="0" err="1" smtClean="0"/>
              <a:t>este</a:t>
            </a:r>
            <a:r>
              <a:rPr lang="en-US" dirty="0" smtClean="0"/>
              <a:t> functional </a:t>
            </a:r>
            <a:r>
              <a:rPr lang="en-US" dirty="0" err="1" smtClean="0"/>
              <a:t>dar</a:t>
            </a:r>
            <a:r>
              <a:rPr lang="en-US" dirty="0" smtClean="0"/>
              <a:t> nu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folosi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domain name.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1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Scenariu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76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Solutie</a:t>
            </a:r>
            <a:r>
              <a:rPr lang="en-US" dirty="0" smtClean="0"/>
              <a:t>: Alta </a:t>
            </a:r>
            <a:r>
              <a:rPr lang="en-US" dirty="0" err="1" smtClean="0"/>
              <a:t>masina</a:t>
            </a:r>
            <a:r>
              <a:rPr lang="en-US" dirty="0" smtClean="0"/>
              <a:t> care </a:t>
            </a:r>
            <a:r>
              <a:rPr lang="en-US" dirty="0" err="1" smtClean="0"/>
              <a:t>destribuie</a:t>
            </a:r>
            <a:r>
              <a:rPr lang="en-US" dirty="0" smtClean="0"/>
              <a:t> </a:t>
            </a:r>
            <a:r>
              <a:rPr lang="en-US" dirty="0" err="1" smtClean="0"/>
              <a:t>cererile</a:t>
            </a:r>
            <a:endParaRPr lang="en-US" dirty="0"/>
          </a:p>
        </p:txBody>
      </p:sp>
      <p:pic>
        <p:nvPicPr>
          <p:cNvPr id="4" name="Picture 3" descr="serviciul_de_tim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2137833"/>
            <a:ext cx="7442200" cy="370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166" y="5726669"/>
            <a:ext cx="7670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domeniu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de </a:t>
            </a:r>
            <a:r>
              <a:rPr lang="en-US" dirty="0" err="1" smtClean="0"/>
              <a:t>LoadBalancer</a:t>
            </a:r>
            <a:r>
              <a:rPr lang="en-US" dirty="0" smtClean="0"/>
              <a:t> .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servere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accesibile</a:t>
            </a:r>
            <a:endParaRPr lang="en-US" dirty="0" smtClean="0"/>
          </a:p>
          <a:p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80117"/>
            <a:ext cx="8153400" cy="4495800"/>
          </a:xfrm>
        </p:spPr>
        <p:txBody>
          <a:bodyPr/>
          <a:lstStyle/>
          <a:p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ruleaza</a:t>
            </a:r>
            <a:r>
              <a:rPr lang="en-US" dirty="0"/>
              <a:t> load balancer-</a:t>
            </a:r>
            <a:r>
              <a:rPr lang="en-US" dirty="0" err="1"/>
              <a:t>ul</a:t>
            </a:r>
            <a:r>
              <a:rPr lang="en-US" dirty="0"/>
              <a:t> are in general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interfete</a:t>
            </a:r>
            <a:r>
              <a:rPr lang="en-US" dirty="0"/>
              <a:t> de </a:t>
            </a:r>
            <a:r>
              <a:rPr lang="en-US" dirty="0" err="1"/>
              <a:t>retea</a:t>
            </a:r>
            <a:r>
              <a:rPr lang="en-US" dirty="0"/>
              <a:t> (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</a:t>
            </a:r>
            <a:r>
              <a:rPr lang="en-US" dirty="0" err="1"/>
              <a:t>concurente</a:t>
            </a:r>
            <a:r>
              <a:rPr lang="en-US" dirty="0"/>
              <a:t> ). </a:t>
            </a:r>
          </a:p>
          <a:p>
            <a:r>
              <a:rPr lang="en-US" dirty="0" smtClean="0"/>
              <a:t>Din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nu el face </a:t>
            </a:r>
            <a:r>
              <a:rPr lang="en-US" dirty="0" err="1"/>
              <a:t>procesarea</a:t>
            </a:r>
            <a:r>
              <a:rPr lang="en-US" dirty="0"/>
              <a:t>, </a:t>
            </a:r>
            <a:r>
              <a:rPr lang="en-US" dirty="0" err="1"/>
              <a:t>masina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ruleaza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limitate</a:t>
            </a:r>
            <a:r>
              <a:rPr lang="en-US" dirty="0"/>
              <a:t>. </a:t>
            </a:r>
          </a:p>
          <a:p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/>
              <a:t>serverele</a:t>
            </a:r>
            <a:r>
              <a:rPr lang="en-US" dirty="0"/>
              <a:t> web </a:t>
            </a:r>
            <a:r>
              <a:rPr lang="en-US" dirty="0" err="1"/>
              <a:t>sunt</a:t>
            </a:r>
            <a:r>
              <a:rPr lang="en-US" dirty="0"/>
              <a:t> in </a:t>
            </a:r>
            <a:r>
              <a:rPr lang="en-US" dirty="0" err="1"/>
              <a:t>internetul</a:t>
            </a:r>
            <a:r>
              <a:rPr lang="en-US" dirty="0"/>
              <a:t> public, load balancer-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redirecteze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direct </a:t>
            </a:r>
            <a:r>
              <a:rPr lang="en-US" dirty="0" err="1"/>
              <a:t>intr</a:t>
            </a:r>
            <a:r>
              <a:rPr lang="en-US" dirty="0"/>
              <a:t>-un server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tina</a:t>
            </a:r>
            <a:r>
              <a:rPr lang="en-US" dirty="0"/>
              <a:t> el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deschisa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Balancer: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1. Round </a:t>
            </a:r>
            <a:r>
              <a:rPr lang="en-US" sz="3600" dirty="0"/>
              <a:t>robin </a:t>
            </a:r>
          </a:p>
          <a:p>
            <a:r>
              <a:rPr lang="en-US" dirty="0" err="1" smtClean="0"/>
              <a:t>Cererile</a:t>
            </a:r>
            <a:r>
              <a:rPr lang="en-US" dirty="0" smtClean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distribuite</a:t>
            </a:r>
            <a:r>
              <a:rPr lang="en-US" dirty="0"/>
              <a:t> uniform </a:t>
            </a:r>
            <a:r>
              <a:rPr lang="en-US" dirty="0" err="1"/>
              <a:t>dupa</a:t>
            </a:r>
            <a:r>
              <a:rPr lang="en-US" dirty="0"/>
              <a:t> formula: </a:t>
            </a:r>
            <a:r>
              <a:rPr lang="en-US" dirty="0" err="1"/>
              <a:t>cerere</a:t>
            </a:r>
            <a:r>
              <a:rPr lang="en-US" baseline="-25000" dirty="0" err="1"/>
              <a:t>x</a:t>
            </a:r>
            <a:r>
              <a:rPr lang="en-US" dirty="0"/>
              <a:t>-&gt;</a:t>
            </a:r>
            <a:r>
              <a:rPr lang="en-US" dirty="0" err="1"/>
              <a:t>masina</a:t>
            </a:r>
            <a:r>
              <a:rPr lang="en-US" baseline="-25000" dirty="0" err="1"/>
              <a:t>x</a:t>
            </a:r>
            <a:r>
              <a:rPr lang="en-US" dirty="0"/>
              <a:t> mod </a:t>
            </a:r>
            <a:r>
              <a:rPr lang="en-US" dirty="0" smtClean="0"/>
              <a:t>n,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/>
              <a:t>‘x’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ordine</a:t>
            </a:r>
            <a:r>
              <a:rPr lang="en-US" dirty="0"/>
              <a:t> al </a:t>
            </a:r>
            <a:r>
              <a:rPr lang="en-US" dirty="0" err="1"/>
              <a:t>cererii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‘n’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servere</a:t>
            </a:r>
            <a:r>
              <a:rPr lang="en-US" dirty="0"/>
              <a:t>. </a:t>
            </a:r>
          </a:p>
          <a:p>
            <a:r>
              <a:rPr lang="en-US" dirty="0" err="1" smtClean="0"/>
              <a:t>Presupune</a:t>
            </a:r>
            <a:r>
              <a:rPr lang="en-US" dirty="0" smtClean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serverele</a:t>
            </a:r>
            <a:r>
              <a:rPr lang="en-US" dirty="0"/>
              <a:t> nu </a:t>
            </a:r>
            <a:r>
              <a:rPr lang="en-US" dirty="0" err="1"/>
              <a:t>mentin</a:t>
            </a:r>
            <a:r>
              <a:rPr lang="en-US" dirty="0"/>
              <a:t> 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. </a:t>
            </a:r>
            <a:r>
              <a:rPr lang="en-US" dirty="0" err="1"/>
              <a:t>Orice</a:t>
            </a:r>
            <a:r>
              <a:rPr lang="en-US" dirty="0"/>
              <a:t> server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cerere</a:t>
            </a:r>
            <a:r>
              <a:rPr lang="en-US" dirty="0"/>
              <a:t> in </a:t>
            </a:r>
            <a:r>
              <a:rPr lang="en-US" dirty="0" err="1"/>
              <a:t>orice</a:t>
            </a:r>
            <a:r>
              <a:rPr lang="en-US" dirty="0"/>
              <a:t> moment.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0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Balancer: Round Robin: </a:t>
            </a:r>
            <a:r>
              <a:rPr lang="en-US" dirty="0" err="1" smtClean="0"/>
              <a:t>Exemplu</a:t>
            </a:r>
            <a:endParaRPr lang="en-US" dirty="0"/>
          </a:p>
        </p:txBody>
      </p:sp>
      <p:pic>
        <p:nvPicPr>
          <p:cNvPr id="4" name="Picture 3" descr="serviciul_de_timp (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642534"/>
            <a:ext cx="79502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7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Balancer: </a:t>
            </a:r>
            <a:r>
              <a:rPr lang="en-US" dirty="0" err="1" smtClean="0"/>
              <a:t>Algoritmi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2. In </a:t>
            </a:r>
            <a:r>
              <a:rPr lang="en-US" sz="3600" dirty="0" err="1"/>
              <a:t>functie</a:t>
            </a:r>
            <a:r>
              <a:rPr lang="en-US" sz="3600" dirty="0"/>
              <a:t> de </a:t>
            </a:r>
            <a:r>
              <a:rPr lang="en-US" sz="3600" dirty="0" err="1"/>
              <a:t>utilizarea</a:t>
            </a:r>
            <a:r>
              <a:rPr lang="en-US" sz="3600" dirty="0"/>
              <a:t> </a:t>
            </a:r>
            <a:r>
              <a:rPr lang="en-US" sz="3600" dirty="0" err="1"/>
              <a:t>resurselor</a:t>
            </a:r>
            <a:r>
              <a:rPr lang="en-US" dirty="0"/>
              <a:t> </a:t>
            </a:r>
          </a:p>
          <a:p>
            <a:r>
              <a:rPr lang="en-US" dirty="0" err="1" smtClean="0"/>
              <a:t>Cererea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procesata</a:t>
            </a:r>
            <a:r>
              <a:rPr lang="en-US" dirty="0"/>
              <a:t> de </a:t>
            </a:r>
            <a:r>
              <a:rPr lang="en-US" dirty="0" err="1"/>
              <a:t>serverul</a:t>
            </a:r>
            <a:r>
              <a:rPr lang="en-US" dirty="0"/>
              <a:t> care are </a:t>
            </a:r>
            <a:r>
              <a:rPr lang="en-US" dirty="0" err="1"/>
              <a:t>factorul</a:t>
            </a:r>
            <a:r>
              <a:rPr lang="en-US" dirty="0"/>
              <a:t> de </a:t>
            </a:r>
            <a:r>
              <a:rPr lang="en-US" dirty="0" err="1"/>
              <a:t>incarcare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en-US" dirty="0"/>
              <a:t> ( </a:t>
            </a:r>
            <a:r>
              <a:rPr lang="en-US" dirty="0" err="1"/>
              <a:t>cpu</a:t>
            </a:r>
            <a:r>
              <a:rPr lang="en-US" dirty="0"/>
              <a:t>, </a:t>
            </a:r>
            <a:r>
              <a:rPr lang="en-US" dirty="0" err="1"/>
              <a:t>io</a:t>
            </a:r>
            <a:r>
              <a:rPr lang="en-US" dirty="0"/>
              <a:t>, ram </a:t>
            </a:r>
            <a:r>
              <a:rPr lang="en-US" dirty="0" err="1"/>
              <a:t>etc</a:t>
            </a:r>
            <a:r>
              <a:rPr lang="en-US" dirty="0"/>
              <a:t> ). </a:t>
            </a:r>
          </a:p>
          <a:p>
            <a:r>
              <a:rPr lang="en-US" dirty="0" smtClean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/</a:t>
            </a:r>
            <a:r>
              <a:rPr lang="en-US" dirty="0" err="1"/>
              <a:t>resursele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procesarilor</a:t>
            </a:r>
            <a:r>
              <a:rPr lang="en-US" dirty="0"/>
              <a:t> </a:t>
            </a:r>
            <a:r>
              <a:rPr lang="en-US" dirty="0" err="1"/>
              <a:t>variaza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cerere</a:t>
            </a:r>
            <a:r>
              <a:rPr lang="en-US" dirty="0"/>
              <a:t>. </a:t>
            </a:r>
          </a:p>
          <a:p>
            <a:r>
              <a:rPr lang="en-US" dirty="0" err="1" smtClean="0"/>
              <a:t>Presupune</a:t>
            </a:r>
            <a:r>
              <a:rPr lang="en-US" dirty="0" smtClean="0"/>
              <a:t>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serverele</a:t>
            </a:r>
            <a:r>
              <a:rPr lang="en-US" dirty="0"/>
              <a:t> nu </a:t>
            </a:r>
            <a:r>
              <a:rPr lang="en-US" dirty="0" err="1"/>
              <a:t>mentin</a:t>
            </a:r>
            <a:r>
              <a:rPr lang="en-US" dirty="0"/>
              <a:t> 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. </a:t>
            </a:r>
            <a:r>
              <a:rPr lang="en-US" dirty="0" err="1"/>
              <a:t>Orice</a:t>
            </a:r>
            <a:r>
              <a:rPr lang="en-US" dirty="0"/>
              <a:t> server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cerere</a:t>
            </a:r>
            <a:r>
              <a:rPr lang="en-US" dirty="0"/>
              <a:t> in </a:t>
            </a:r>
            <a:r>
              <a:rPr lang="en-US" dirty="0" err="1"/>
              <a:t>orice</a:t>
            </a:r>
            <a:r>
              <a:rPr lang="en-US" dirty="0"/>
              <a:t> moment.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63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843</TotalTime>
  <Words>607</Words>
  <Application>Microsoft Macintosh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Median</vt:lpstr>
      <vt:lpstr>Aplicatii distribuite in cloud</vt:lpstr>
      <vt:lpstr>PowerPoint Presentation</vt:lpstr>
      <vt:lpstr>Scenariu</vt:lpstr>
      <vt:lpstr>Scenariu</vt:lpstr>
      <vt:lpstr>Scenariu</vt:lpstr>
      <vt:lpstr>Load Balancer</vt:lpstr>
      <vt:lpstr>Load Balancer: Algoritmi</vt:lpstr>
      <vt:lpstr>Load Balancer: Round Robin: Exemplu</vt:lpstr>
      <vt:lpstr>Load Balancer: Algoritmi</vt:lpstr>
      <vt:lpstr>Load Balancer: Resurse: Exemplu</vt:lpstr>
      <vt:lpstr>Load Balancer: Algoritmi</vt:lpstr>
      <vt:lpstr>Load Balancer: Sticky Session: Exemplu</vt:lpstr>
      <vt:lpstr>Load Balancer: Algoritmi</vt:lpstr>
      <vt:lpstr>Load Balancer: Consistenta</vt:lpstr>
      <vt:lpstr>Load Balancer in AWS</vt:lpstr>
      <vt:lpstr>PowerPoint Presentation</vt:lpstr>
      <vt:lpstr>S3: Simple Storage Service</vt:lpstr>
      <vt:lpstr>S3: Simple Storage Service</vt:lpstr>
      <vt:lpstr>S3</vt:lpstr>
      <vt:lpstr>Intrebari</vt:lpstr>
    </vt:vector>
  </TitlesOfParts>
  <Company>Adobe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Aplicatii distribuite in cloud</dc:title>
  <dc:creator>Robert Hasna</dc:creator>
  <cp:lastModifiedBy>Robert Hasna</cp:lastModifiedBy>
  <cp:revision>9</cp:revision>
  <dcterms:created xsi:type="dcterms:W3CDTF">2014-10-21T19:18:44Z</dcterms:created>
  <dcterms:modified xsi:type="dcterms:W3CDTF">2014-10-23T19:30:46Z</dcterms:modified>
</cp:coreProperties>
</file>