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10/30/14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10/30/14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038600"/>
            <a:ext cx="7981950" cy="1828800"/>
          </a:xfrm>
        </p:spPr>
        <p:txBody>
          <a:bodyPr/>
          <a:lstStyle/>
          <a:p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distribuite</a:t>
            </a:r>
            <a:r>
              <a:rPr lang="en-US" dirty="0" smtClean="0"/>
              <a:t>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Disponibilitate</a:t>
            </a:r>
            <a:r>
              <a:rPr lang="en-US" dirty="0" smtClean="0"/>
              <a:t> </a:t>
            </a:r>
            <a:r>
              <a:rPr lang="en-US" dirty="0" err="1" smtClean="0"/>
              <a:t>ridicata</a:t>
            </a:r>
            <a:r>
              <a:rPr lang="en-US" dirty="0" smtClean="0"/>
              <a:t>. </a:t>
            </a:r>
            <a:r>
              <a:rPr lang="en-US" dirty="0" err="1" smtClean="0"/>
              <a:t>DynamoDB</a:t>
            </a:r>
            <a:r>
              <a:rPr lang="en-US" dirty="0" smtClean="0"/>
              <a:t>. 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data store.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scalabil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Scaleaza</a:t>
            </a:r>
            <a:r>
              <a:rPr lang="en-US" dirty="0" smtClean="0"/>
              <a:t> </a:t>
            </a:r>
            <a:r>
              <a:rPr lang="en-US" dirty="0" err="1" smtClean="0"/>
              <a:t>citirea</a:t>
            </a:r>
            <a:r>
              <a:rPr lang="en-US" dirty="0" smtClean="0"/>
              <a:t> </a:t>
            </a:r>
            <a:r>
              <a:rPr lang="en-US" dirty="0" err="1" smtClean="0"/>
              <a:t>separat</a:t>
            </a:r>
            <a:r>
              <a:rPr lang="en-US" dirty="0" smtClean="0"/>
              <a:t> de </a:t>
            </a:r>
            <a:r>
              <a:rPr lang="en-US" dirty="0" err="1" smtClean="0"/>
              <a:t>scriere</a:t>
            </a:r>
            <a:r>
              <a:rPr lang="en-US" dirty="0" smtClean="0"/>
              <a:t>. De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oti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tabel</a:t>
            </a:r>
            <a:r>
              <a:rPr lang="en-US" dirty="0" smtClean="0"/>
              <a:t> care </a:t>
            </a:r>
            <a:r>
              <a:rPr lang="en-US" dirty="0" err="1" smtClean="0"/>
              <a:t>poate</a:t>
            </a:r>
            <a:r>
              <a:rPr lang="en-US" dirty="0"/>
              <a:t> </a:t>
            </a:r>
            <a:r>
              <a:rPr lang="en-US" dirty="0" err="1" smtClean="0"/>
              <a:t>servi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cereri</a:t>
            </a:r>
            <a:r>
              <a:rPr lang="en-US" dirty="0" smtClean="0"/>
              <a:t> de </a:t>
            </a:r>
            <a:r>
              <a:rPr lang="en-US" dirty="0" err="1" smtClean="0"/>
              <a:t>scriere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secunda</a:t>
            </a:r>
            <a:endParaRPr lang="en-US" dirty="0" smtClean="0"/>
          </a:p>
          <a:p>
            <a:pPr lvl="1"/>
            <a:r>
              <a:rPr lang="en-US" dirty="0" smtClean="0"/>
              <a:t>10</a:t>
            </a:r>
            <a:r>
              <a:rPr lang="en-US" sz="2400" baseline="30000" dirty="0" smtClean="0"/>
              <a:t>6 </a:t>
            </a:r>
            <a:r>
              <a:rPr lang="en-US" sz="2400" dirty="0" err="1" smtClean="0"/>
              <a:t>cereri</a:t>
            </a:r>
            <a:r>
              <a:rPr lang="en-US" sz="2400" dirty="0" smtClean="0"/>
              <a:t> de </a:t>
            </a:r>
            <a:r>
              <a:rPr lang="en-US" sz="2400" dirty="0" err="1" smtClean="0"/>
              <a:t>citire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secunda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7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Indexarea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unctioneaza</a:t>
            </a:r>
            <a:r>
              <a:rPr lang="en-US" dirty="0" smtClean="0"/>
              <a:t> in 2 </a:t>
            </a:r>
            <a:r>
              <a:rPr lang="en-US" dirty="0" err="1" smtClean="0"/>
              <a:t>moduri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HashKey</a:t>
            </a:r>
            <a:endParaRPr lang="en-US" dirty="0"/>
          </a:p>
          <a:p>
            <a:pPr lvl="1"/>
            <a:r>
              <a:rPr lang="en-US" dirty="0" err="1" smtClean="0"/>
              <a:t>HashKey</a:t>
            </a:r>
            <a:r>
              <a:rPr lang="en-US" dirty="0" smtClean="0"/>
              <a:t> + </a:t>
            </a:r>
            <a:r>
              <a:rPr lang="en-US" dirty="0" err="1" smtClean="0"/>
              <a:t>RangeKey</a:t>
            </a:r>
            <a:endParaRPr lang="en-US" dirty="0" smtClean="0"/>
          </a:p>
          <a:p>
            <a:r>
              <a:rPr lang="en-US" dirty="0" err="1" smtClean="0"/>
              <a:t>HashKey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HashKey</a:t>
            </a:r>
            <a:r>
              <a:rPr lang="en-US" dirty="0" smtClean="0"/>
              <a:t> + </a:t>
            </a:r>
            <a:r>
              <a:rPr lang="en-US" dirty="0" err="1" smtClean="0"/>
              <a:t>RangeKey</a:t>
            </a:r>
            <a:r>
              <a:rPr lang="en-US" dirty="0" smtClean="0"/>
              <a:t>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unic</a:t>
            </a:r>
            <a:r>
              <a:rPr lang="en-US" dirty="0" smtClean="0"/>
              <a:t> o </a:t>
            </a:r>
            <a:r>
              <a:rPr lang="en-US" dirty="0" err="1" smtClean="0"/>
              <a:t>inregistrare</a:t>
            </a:r>
            <a:endParaRPr lang="en-US" dirty="0" smtClean="0"/>
          </a:p>
          <a:p>
            <a:r>
              <a:rPr lang="en-US" dirty="0" err="1" smtClean="0"/>
              <a:t>RangeKey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index care se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care au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HashKey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: </a:t>
            </a:r>
            <a:r>
              <a:rPr lang="en-US" dirty="0" err="1" smtClean="0"/>
              <a:t>Exemplu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14938"/>
              </p:ext>
            </p:extLst>
          </p:nvPr>
        </p:nvGraphicFramePr>
        <p:xfrm>
          <a:off x="1524000" y="207433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RangeKey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12-04-2013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13-04-2013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17-05-2014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19-07-2015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Georgiana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21-03-2006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9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RDS – Relational Database Service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701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serviciului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usureze</a:t>
            </a:r>
            <a:r>
              <a:rPr lang="en-US" dirty="0" smtClean="0"/>
              <a:t> </a:t>
            </a:r>
            <a:r>
              <a:rPr lang="en-US" dirty="0" err="1" smtClean="0"/>
              <a:t>munca</a:t>
            </a:r>
            <a:r>
              <a:rPr lang="en-US" dirty="0" smtClean="0"/>
              <a:t> de </a:t>
            </a:r>
            <a:r>
              <a:rPr lang="en-US" dirty="0" err="1" smtClean="0"/>
              <a:t>gestionare</a:t>
            </a:r>
            <a:r>
              <a:rPr lang="en-US" dirty="0" smtClean="0"/>
              <a:t> a </a:t>
            </a:r>
            <a:r>
              <a:rPr lang="en-US" dirty="0" err="1" smtClean="0"/>
              <a:t>bazelor</a:t>
            </a:r>
            <a:r>
              <a:rPr lang="en-US" dirty="0" smtClean="0"/>
              <a:t> de date </a:t>
            </a:r>
            <a:r>
              <a:rPr lang="en-US" dirty="0" err="1" smtClean="0"/>
              <a:t>relationale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Creaza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monitorizeaza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de date </a:t>
            </a:r>
            <a:r>
              <a:rPr lang="en-US" dirty="0" err="1" smtClean="0"/>
              <a:t>relationale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Oracle </a:t>
            </a:r>
            <a:r>
              <a:rPr lang="en-US" dirty="0" err="1" smtClean="0"/>
              <a:t>si</a:t>
            </a:r>
            <a:r>
              <a:rPr lang="en-US" dirty="0" smtClean="0"/>
              <a:t> Microsoft SQL server.</a:t>
            </a:r>
          </a:p>
          <a:p>
            <a:r>
              <a:rPr lang="en-US" dirty="0" smtClean="0"/>
              <a:t>Backup </a:t>
            </a:r>
            <a:r>
              <a:rPr lang="en-US" dirty="0" err="1" smtClean="0"/>
              <a:t>zilnic</a:t>
            </a:r>
            <a:r>
              <a:rPr lang="en-US" dirty="0" smtClean="0"/>
              <a:t> automat.</a:t>
            </a:r>
          </a:p>
        </p:txBody>
      </p:sp>
    </p:spTree>
    <p:extLst>
      <p:ext uri="{BB962C8B-B14F-4D97-AF65-F5344CB8AC3E}">
        <p14:creationId xmlns:p14="http://schemas.microsoft.com/office/powerpoint/2010/main" val="108858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err="1" smtClean="0"/>
              <a:t>Intrebari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98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err="1" smtClean="0"/>
              <a:t>Disponibilitate</a:t>
            </a:r>
            <a:r>
              <a:rPr lang="en-US" sz="3600" dirty="0" smtClean="0"/>
              <a:t> </a:t>
            </a:r>
            <a:r>
              <a:rPr lang="en-US" sz="3600" dirty="0" err="1" smtClean="0"/>
              <a:t>ridicata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89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Scenarii</a:t>
            </a:r>
            <a:r>
              <a:rPr lang="en-US" dirty="0" smtClean="0"/>
              <a:t> de </a:t>
            </a:r>
            <a:r>
              <a:rPr lang="en-US" dirty="0" err="1" smtClean="0"/>
              <a:t>dezastru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aplicatie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data center </a:t>
            </a:r>
            <a:r>
              <a:rPr lang="en-US" dirty="0" err="1" smtClean="0"/>
              <a:t>propriu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pana</a:t>
            </a:r>
            <a:r>
              <a:rPr lang="en-US" dirty="0" smtClean="0"/>
              <a:t> de </a:t>
            </a:r>
            <a:r>
              <a:rPr lang="en-US" dirty="0" err="1" smtClean="0"/>
              <a:t>curent</a:t>
            </a:r>
            <a:r>
              <a:rPr lang="en-US" dirty="0" smtClean="0"/>
              <a:t> </a:t>
            </a:r>
            <a:r>
              <a:rPr lang="en-US" dirty="0" err="1" smtClean="0"/>
              <a:t>dureaza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rezista</a:t>
            </a:r>
            <a:r>
              <a:rPr lang="en-US" dirty="0" smtClean="0"/>
              <a:t> </a:t>
            </a:r>
            <a:r>
              <a:rPr lang="en-US" dirty="0" err="1" smtClean="0"/>
              <a:t>bateriile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center-</a:t>
            </a:r>
            <a:r>
              <a:rPr lang="en-US" dirty="0" err="1" smtClean="0"/>
              <a:t>ul</a:t>
            </a:r>
            <a:r>
              <a:rPr lang="en-US" dirty="0" smtClean="0"/>
              <a:t> in care </a:t>
            </a:r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distrus</a:t>
            </a:r>
            <a:r>
              <a:rPr lang="en-US" dirty="0" smtClean="0"/>
              <a:t> de </a:t>
            </a:r>
            <a:r>
              <a:rPr lang="en-US" dirty="0" err="1" smtClean="0"/>
              <a:t>uragan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Provider-</a:t>
            </a:r>
            <a:r>
              <a:rPr lang="en-US" dirty="0" err="1" smtClean="0"/>
              <a:t>ul</a:t>
            </a:r>
            <a:r>
              <a:rPr lang="en-US" dirty="0" smtClean="0"/>
              <a:t> de internet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dirty="0" smtClean="0"/>
              <a:t> data center-</a:t>
            </a:r>
            <a:r>
              <a:rPr lang="en-US" dirty="0" err="1" smtClean="0"/>
              <a:t>ul</a:t>
            </a:r>
            <a:r>
              <a:rPr lang="en-US" dirty="0" smtClean="0"/>
              <a:t> tau are 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conexiunea</a:t>
            </a:r>
            <a:r>
              <a:rPr lang="en-US" dirty="0" smtClean="0"/>
              <a:t> la internet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indisponibila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resursa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 din </a:t>
            </a:r>
            <a:r>
              <a:rPr lang="en-US" dirty="0" err="1" smtClean="0"/>
              <a:t>aplicatie</a:t>
            </a:r>
            <a:r>
              <a:rPr lang="en-US" dirty="0" smtClean="0"/>
              <a:t> ( ELB, DB )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functioneaza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0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le </a:t>
            </a:r>
            <a:r>
              <a:rPr lang="en-US" dirty="0" err="1" smtClean="0"/>
              <a:t>evitam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Eliminam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“single point of failure”: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nivelul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nivelul</a:t>
            </a:r>
            <a:r>
              <a:rPr lang="en-US" dirty="0" smtClean="0"/>
              <a:t> </a:t>
            </a:r>
            <a:r>
              <a:rPr lang="en-US" dirty="0" err="1" smtClean="0"/>
              <a:t>infrastructurii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Factor de </a:t>
            </a:r>
            <a:r>
              <a:rPr lang="en-US" dirty="0" err="1" smtClean="0"/>
              <a:t>redundanta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point of failure: </a:t>
            </a:r>
            <a:r>
              <a:rPr lang="en-US" dirty="0" err="1" smtClean="0"/>
              <a:t>exemplu</a:t>
            </a:r>
            <a:endParaRPr lang="en-US" dirty="0"/>
          </a:p>
        </p:txBody>
      </p:sp>
      <p:pic>
        <p:nvPicPr>
          <p:cNvPr id="4" name="Picture 3" descr="serviciul_de_timp (8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6" y="1576917"/>
            <a:ext cx="6065976" cy="52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point of failure: </a:t>
            </a:r>
            <a:r>
              <a:rPr lang="en-US" dirty="0" err="1" smtClean="0"/>
              <a:t>solutie</a:t>
            </a:r>
            <a:endParaRPr lang="en-US" dirty="0"/>
          </a:p>
        </p:txBody>
      </p:sp>
      <p:pic>
        <p:nvPicPr>
          <p:cNvPr id="4" name="Picture 3" descr="serviciul_de_timp (9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20" y="1551508"/>
            <a:ext cx="6578601" cy="4781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6333079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DB2 – Replica </a:t>
            </a:r>
            <a:r>
              <a:rPr lang="en-US" dirty="0" err="1" smtClean="0"/>
              <a:t>pentru</a:t>
            </a:r>
            <a:r>
              <a:rPr lang="en-US" dirty="0" smtClean="0"/>
              <a:t> DB. Failover.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point of failure: </a:t>
            </a:r>
            <a:r>
              <a:rPr lang="en-US" dirty="0" err="1" smtClean="0"/>
              <a:t>infrastructura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821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data </a:t>
            </a:r>
            <a:r>
              <a:rPr lang="en-US" dirty="0" err="1" smtClean="0"/>
              <a:t>centere</a:t>
            </a:r>
            <a:r>
              <a:rPr lang="en-US" dirty="0" smtClean="0"/>
              <a:t> in </a:t>
            </a:r>
            <a:r>
              <a:rPr lang="en-US" dirty="0" err="1" smtClean="0"/>
              <a:t>diferite</a:t>
            </a:r>
            <a:r>
              <a:rPr lang="en-US" dirty="0" smtClean="0"/>
              <a:t> zone </a:t>
            </a:r>
            <a:r>
              <a:rPr lang="en-US" dirty="0" err="1" smtClean="0"/>
              <a:t>geografice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erviciul_de_timp (10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9" y="2568396"/>
            <a:ext cx="7683500" cy="42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7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Disponibilitate</a:t>
            </a:r>
            <a:r>
              <a:rPr lang="en-US" dirty="0" smtClean="0"/>
              <a:t> </a:t>
            </a:r>
            <a:r>
              <a:rPr lang="en-US" dirty="0" err="1" smtClean="0"/>
              <a:t>ridicata</a:t>
            </a:r>
            <a:r>
              <a:rPr lang="en-US" dirty="0" smtClean="0"/>
              <a:t>: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Amazon are data </a:t>
            </a:r>
            <a:r>
              <a:rPr lang="en-US" dirty="0" err="1" smtClean="0"/>
              <a:t>centere</a:t>
            </a:r>
            <a:r>
              <a:rPr lang="en-US" dirty="0" smtClean="0"/>
              <a:t> in multiple </a:t>
            </a:r>
            <a:r>
              <a:rPr lang="en-US" dirty="0" err="1" smtClean="0"/>
              <a:t>locuri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glob </a:t>
            </a:r>
            <a:r>
              <a:rPr lang="en-US" dirty="0" err="1" smtClean="0"/>
              <a:t>numite</a:t>
            </a:r>
            <a:r>
              <a:rPr lang="en-US" dirty="0" smtClean="0"/>
              <a:t> “AWS Region” ( Oregon, N. Virginia, </a:t>
            </a:r>
            <a:r>
              <a:rPr lang="en-US" dirty="0" err="1" smtClean="0"/>
              <a:t>Irlanda</a:t>
            </a:r>
            <a:r>
              <a:rPr lang="en-US" dirty="0" smtClean="0"/>
              <a:t>, Tokyo </a:t>
            </a:r>
            <a:r>
              <a:rPr lang="en-US" dirty="0" err="1" smtClean="0"/>
              <a:t>etc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regiune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impartita</a:t>
            </a:r>
            <a:r>
              <a:rPr lang="en-US" dirty="0" smtClean="0"/>
              <a:t> in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data </a:t>
            </a:r>
            <a:r>
              <a:rPr lang="en-US" dirty="0" err="1" smtClean="0"/>
              <a:t>centere</a:t>
            </a:r>
            <a:r>
              <a:rPr lang="en-US" dirty="0" smtClean="0"/>
              <a:t> </a:t>
            </a:r>
            <a:r>
              <a:rPr lang="en-US" dirty="0" err="1" smtClean="0"/>
              <a:t>numite</a:t>
            </a:r>
            <a:r>
              <a:rPr lang="en-US" dirty="0" smtClean="0"/>
              <a:t> “Availability Zones” (AZs).</a:t>
            </a:r>
          </a:p>
          <a:p>
            <a:r>
              <a:rPr lang="en-US" dirty="0" err="1" smtClean="0"/>
              <a:t>Serviciile</a:t>
            </a:r>
            <a:r>
              <a:rPr lang="en-US" dirty="0" smtClean="0"/>
              <a:t> AWS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globale</a:t>
            </a:r>
            <a:r>
              <a:rPr lang="en-US" dirty="0" smtClean="0"/>
              <a:t> ( S3 ), legate de o </a:t>
            </a:r>
            <a:r>
              <a:rPr lang="en-US" dirty="0" err="1" smtClean="0"/>
              <a:t>regiune</a:t>
            </a:r>
            <a:r>
              <a:rPr lang="en-US" dirty="0" smtClean="0"/>
              <a:t> ( SQS ) </a:t>
            </a:r>
            <a:r>
              <a:rPr lang="en-US" dirty="0" err="1" smtClean="0"/>
              <a:t>sau</a:t>
            </a:r>
            <a:r>
              <a:rPr lang="en-US" dirty="0" smtClean="0"/>
              <a:t> legate de un AZ ( EC2 ).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err="1" smtClean="0"/>
              <a:t>DynamoDB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8307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221</TotalTime>
  <Words>390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Aplicatii distribuite in cloud</vt:lpstr>
      <vt:lpstr>PowerPoint Presentation</vt:lpstr>
      <vt:lpstr>Scenarii de dezastru</vt:lpstr>
      <vt:lpstr>Cum le evitam?</vt:lpstr>
      <vt:lpstr>Single point of failure: exemplu</vt:lpstr>
      <vt:lpstr>Single point of failure: solutie</vt:lpstr>
      <vt:lpstr>Single point of failure: infrastructura</vt:lpstr>
      <vt:lpstr>Disponibilitate ridicata: AWS</vt:lpstr>
      <vt:lpstr>PowerPoint Presentation</vt:lpstr>
      <vt:lpstr>DynamoDB</vt:lpstr>
      <vt:lpstr>DynamoDB</vt:lpstr>
      <vt:lpstr>DynamoDB: Exemplu</vt:lpstr>
      <vt:lpstr>PowerPoint Presentation</vt:lpstr>
      <vt:lpstr>RDS</vt:lpstr>
      <vt:lpstr>PowerPoint Presentation</vt:lpstr>
    </vt:vector>
  </TitlesOfParts>
  <Company>Adobe Systems Romania SRL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Aplicatii distribuite in cloud</dc:title>
  <dc:creator>Robert Hasna</dc:creator>
  <cp:lastModifiedBy>Robert Hasna</cp:lastModifiedBy>
  <cp:revision>15</cp:revision>
  <dcterms:created xsi:type="dcterms:W3CDTF">2014-10-30T17:16:42Z</dcterms:created>
  <dcterms:modified xsi:type="dcterms:W3CDTF">2014-10-30T21:00:54Z</dcterms:modified>
</cp:coreProperties>
</file>