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89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1" r:id="rId17"/>
    <p:sldId id="270" r:id="rId18"/>
    <p:sldId id="272" r:id="rId19"/>
    <p:sldId id="273" r:id="rId20"/>
    <p:sldId id="279" r:id="rId21"/>
    <p:sldId id="280" r:id="rId22"/>
    <p:sldId id="281" r:id="rId23"/>
    <p:sldId id="282" r:id="rId24"/>
    <p:sldId id="283" r:id="rId25"/>
    <p:sldId id="284" r:id="rId26"/>
    <p:sldId id="274" r:id="rId27"/>
    <p:sldId id="275" r:id="rId28"/>
    <p:sldId id="276" r:id="rId29"/>
    <p:sldId id="285" r:id="rId30"/>
    <p:sldId id="278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11/6/14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667" y="4038600"/>
            <a:ext cx="7992533" cy="1828800"/>
          </a:xfrm>
        </p:spPr>
        <p:txBody>
          <a:bodyPr/>
          <a:lstStyle/>
          <a:p>
            <a:r>
              <a:rPr lang="en-US" dirty="0" err="1" smtClean="0"/>
              <a:t>Aplicatii</a:t>
            </a:r>
            <a:r>
              <a:rPr lang="en-US" dirty="0" smtClean="0"/>
              <a:t> </a:t>
            </a:r>
            <a:r>
              <a:rPr lang="en-US" dirty="0" err="1" smtClean="0"/>
              <a:t>distribuite</a:t>
            </a:r>
            <a:r>
              <a:rPr lang="en-US" dirty="0" smtClean="0"/>
              <a:t> in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Seturi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de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 </a:t>
            </a:r>
            <a:r>
              <a:rPr lang="en-US" dirty="0" err="1" smtClean="0"/>
              <a:t>fisier</a:t>
            </a:r>
            <a:r>
              <a:rPr lang="en-US" dirty="0" smtClean="0"/>
              <a:t> </a:t>
            </a:r>
            <a:r>
              <a:rPr lang="en-US" dirty="0" err="1" smtClean="0"/>
              <a:t>tipic</a:t>
            </a:r>
            <a:r>
              <a:rPr lang="en-US" dirty="0" smtClean="0"/>
              <a:t> din HDFS </a:t>
            </a:r>
            <a:r>
              <a:rPr lang="en-US" dirty="0" err="1" smtClean="0"/>
              <a:t>stocheaza</a:t>
            </a:r>
            <a:r>
              <a:rPr lang="en-US" dirty="0" smtClean="0"/>
              <a:t> </a:t>
            </a:r>
            <a:r>
              <a:rPr lang="en-US" dirty="0" err="1" smtClean="0"/>
              <a:t>zeci</a:t>
            </a:r>
            <a:r>
              <a:rPr lang="en-US" dirty="0" smtClean="0"/>
              <a:t> de GB de </a:t>
            </a:r>
            <a:r>
              <a:rPr lang="en-US" dirty="0" err="1" smtClean="0"/>
              <a:t>informatie</a:t>
            </a:r>
            <a:endParaRPr lang="en-US" dirty="0" smtClean="0"/>
          </a:p>
          <a:p>
            <a:r>
              <a:rPr lang="en-US" dirty="0" smtClean="0"/>
              <a:t>Este </a:t>
            </a:r>
            <a:r>
              <a:rPr lang="en-US" dirty="0" err="1" smtClean="0"/>
              <a:t>optimizat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lucrul</a:t>
            </a:r>
            <a:r>
              <a:rPr lang="en-US" dirty="0" smtClean="0"/>
              <a:t> cu </a:t>
            </a:r>
            <a:r>
              <a:rPr lang="en-US" dirty="0" err="1" smtClean="0"/>
              <a:t>astfel</a:t>
            </a:r>
            <a:r>
              <a:rPr lang="en-US" dirty="0" smtClean="0"/>
              <a:t> de </a:t>
            </a:r>
            <a:r>
              <a:rPr lang="en-US" dirty="0" err="1" smtClean="0"/>
              <a:t>fisiere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3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simplu</a:t>
            </a:r>
            <a:r>
              <a:rPr lang="en-US" dirty="0" smtClean="0"/>
              <a:t> de </a:t>
            </a:r>
            <a:r>
              <a:rPr lang="en-US" dirty="0" err="1" smtClean="0"/>
              <a:t>acces</a:t>
            </a:r>
            <a:r>
              <a:rPr lang="en-US" dirty="0" smtClean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fisiere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Scrie</a:t>
            </a:r>
            <a:r>
              <a:rPr lang="en-US" dirty="0" smtClean="0"/>
              <a:t> o data, </a:t>
            </a:r>
            <a:r>
              <a:rPr lang="en-US" dirty="0" err="1" smtClean="0"/>
              <a:t>citeste</a:t>
            </a:r>
            <a:r>
              <a:rPr lang="en-US" dirty="0" smtClean="0"/>
              <a:t> de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ori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creat</a:t>
            </a:r>
            <a:r>
              <a:rPr lang="en-US" dirty="0" smtClean="0"/>
              <a:t> </a:t>
            </a:r>
            <a:r>
              <a:rPr lang="en-US" dirty="0" err="1" smtClean="0"/>
              <a:t>scris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inchis</a:t>
            </a:r>
            <a:r>
              <a:rPr lang="en-US" dirty="0" smtClean="0"/>
              <a:t> el </a:t>
            </a:r>
            <a:r>
              <a:rPr lang="en-US" dirty="0" smtClean="0">
                <a:solidFill>
                  <a:srgbClr val="FF0000"/>
                </a:solidFill>
              </a:rPr>
              <a:t>NU</a:t>
            </a:r>
            <a:r>
              <a:rPr lang="en-US" dirty="0" smtClean="0"/>
              <a:t> se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Portabilitate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</a:t>
            </a:r>
            <a:r>
              <a:rPr lang="en-US" dirty="0" err="1" smtClean="0"/>
              <a:t>sisteme</a:t>
            </a:r>
            <a:r>
              <a:rPr lang="en-US" dirty="0" smtClean="0"/>
              <a:t> </a:t>
            </a:r>
            <a:r>
              <a:rPr lang="en-US" dirty="0" err="1" smtClean="0"/>
              <a:t>eterogene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Nu </a:t>
            </a:r>
            <a:r>
              <a:rPr lang="en-US" dirty="0" err="1" smtClean="0"/>
              <a:t>depinde</a:t>
            </a:r>
            <a:r>
              <a:rPr lang="en-US" dirty="0" smtClean="0"/>
              <a:t> de </a:t>
            </a:r>
            <a:r>
              <a:rPr lang="en-US" dirty="0" err="1" smtClean="0"/>
              <a:t>sistemul</a:t>
            </a:r>
            <a:r>
              <a:rPr lang="en-US" dirty="0" smtClean="0"/>
              <a:t> de </a:t>
            </a:r>
            <a:r>
              <a:rPr lang="en-US" dirty="0" err="1" smtClean="0"/>
              <a:t>operare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rula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Windows, OS-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bazate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UNIX, </a:t>
            </a:r>
            <a:r>
              <a:rPr lang="en-US" dirty="0" err="1" smtClean="0"/>
              <a:t>masini</a:t>
            </a:r>
            <a:r>
              <a:rPr lang="en-US" dirty="0" smtClean="0"/>
              <a:t> de </a:t>
            </a:r>
            <a:r>
              <a:rPr lang="en-US" dirty="0" err="1" smtClean="0"/>
              <a:t>spalat</a:t>
            </a:r>
            <a:r>
              <a:rPr lang="en-US" dirty="0" smtClean="0"/>
              <a:t>, </a:t>
            </a:r>
            <a:r>
              <a:rPr lang="en-US" dirty="0" err="1" smtClean="0"/>
              <a:t>ceasuri</a:t>
            </a:r>
            <a:r>
              <a:rPr lang="en-US" dirty="0" smtClean="0"/>
              <a:t> de </a:t>
            </a:r>
            <a:r>
              <a:rPr lang="en-US" dirty="0" err="1" smtClean="0"/>
              <a:t>buzunar</a:t>
            </a:r>
            <a:r>
              <a:rPr lang="en-US" dirty="0" smtClean="0"/>
              <a:t>,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combinatie</a:t>
            </a:r>
            <a:r>
              <a:rPr lang="en-US" dirty="0" smtClean="0"/>
              <a:t> de hardware </a:t>
            </a:r>
            <a:r>
              <a:rPr lang="en-US" dirty="0" err="1" smtClean="0"/>
              <a:t>si</a:t>
            </a:r>
            <a:r>
              <a:rPr lang="en-US" dirty="0" smtClean="0"/>
              <a:t> software care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rula</a:t>
            </a:r>
            <a:r>
              <a:rPr lang="en-US" dirty="0" smtClean="0"/>
              <a:t> o </a:t>
            </a:r>
            <a:r>
              <a:rPr lang="en-US" dirty="0" err="1" smtClean="0"/>
              <a:t>masina</a:t>
            </a:r>
            <a:r>
              <a:rPr lang="en-US" dirty="0" smtClean="0"/>
              <a:t> </a:t>
            </a:r>
            <a:r>
              <a:rPr lang="en-US" dirty="0" err="1" smtClean="0"/>
              <a:t>virtuala</a:t>
            </a:r>
            <a:r>
              <a:rPr lang="en-US" dirty="0" smtClean="0"/>
              <a:t> java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dirty="0" err="1" smtClean="0"/>
              <a:t>sistem</a:t>
            </a:r>
            <a:r>
              <a:rPr lang="en-US" dirty="0" smtClean="0"/>
              <a:t> de </a:t>
            </a:r>
            <a:r>
              <a:rPr lang="en-US" dirty="0" err="1" smtClean="0"/>
              <a:t>fisiere</a:t>
            </a:r>
            <a:r>
              <a:rPr lang="en-US" dirty="0" smtClean="0"/>
              <a:t> local.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rgbClr val="FF0000"/>
                </a:solidFill>
              </a:rPr>
              <a:t>Mutarea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procesarii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este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mult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mai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ieftina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decat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mutarea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datelor</a:t>
            </a:r>
            <a:r>
              <a:rPr lang="en-US" sz="4000" dirty="0" smtClean="0">
                <a:solidFill>
                  <a:srgbClr val="FF0000"/>
                </a:solidFill>
              </a:rPr>
              <a:t>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5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Componentele</a:t>
            </a:r>
            <a:r>
              <a:rPr lang="en-US" dirty="0" smtClean="0"/>
              <a:t>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Name node:</a:t>
            </a:r>
          </a:p>
          <a:p>
            <a:pPr lvl="1"/>
            <a:r>
              <a:rPr lang="en-US" dirty="0" err="1" smtClean="0"/>
              <a:t>Stocheaza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fisiere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masinile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se </a:t>
            </a:r>
            <a:r>
              <a:rPr lang="en-US" dirty="0" err="1" smtClean="0"/>
              <a:t>afla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Unul</a:t>
            </a:r>
            <a:r>
              <a:rPr lang="en-US" dirty="0" smtClean="0"/>
              <a:t> </a:t>
            </a:r>
            <a:r>
              <a:rPr lang="en-US" dirty="0" err="1" smtClean="0"/>
              <a:t>singur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cluster.</a:t>
            </a:r>
          </a:p>
          <a:p>
            <a:r>
              <a:rPr lang="en-US" dirty="0" smtClean="0"/>
              <a:t>Data node</a:t>
            </a:r>
          </a:p>
          <a:p>
            <a:pPr lvl="1"/>
            <a:r>
              <a:rPr lang="en-US" dirty="0" err="1" smtClean="0"/>
              <a:t>Stocheaza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 err="1" smtClean="0"/>
              <a:t>instante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4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Fisierele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sparte</a:t>
            </a:r>
            <a:r>
              <a:rPr lang="en-US" dirty="0" smtClean="0"/>
              <a:t> in </a:t>
            </a:r>
            <a:r>
              <a:rPr lang="en-US" dirty="0" err="1" smtClean="0"/>
              <a:t>bucati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salvate</a:t>
            </a:r>
            <a:r>
              <a:rPr lang="en-US" dirty="0" smtClean="0"/>
              <a:t> in </a:t>
            </a:r>
            <a:r>
              <a:rPr lang="en-US" dirty="0" err="1" smtClean="0"/>
              <a:t>DataNode-uri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NameNode-ul</a:t>
            </a:r>
            <a:r>
              <a:rPr lang="en-US" dirty="0" smtClean="0"/>
              <a:t> </a:t>
            </a:r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operatii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spatiul</a:t>
            </a:r>
            <a:r>
              <a:rPr lang="en-US" dirty="0" smtClean="0"/>
              <a:t> de </a:t>
            </a:r>
            <a:r>
              <a:rPr lang="en-US" dirty="0" err="1" smtClean="0"/>
              <a:t>fisiere</a:t>
            </a:r>
            <a:r>
              <a:rPr lang="en-US" dirty="0" smtClean="0"/>
              <a:t>: </a:t>
            </a:r>
            <a:r>
              <a:rPr lang="en-US" dirty="0" err="1" smtClean="0"/>
              <a:t>deschidere</a:t>
            </a:r>
            <a:r>
              <a:rPr lang="en-US" dirty="0" smtClean="0"/>
              <a:t>, </a:t>
            </a:r>
            <a:r>
              <a:rPr lang="en-US" dirty="0" err="1" smtClean="0"/>
              <a:t>creare</a:t>
            </a:r>
            <a:r>
              <a:rPr lang="en-US" dirty="0" smtClean="0"/>
              <a:t>, </a:t>
            </a:r>
            <a:r>
              <a:rPr lang="en-US" dirty="0" err="1" smtClean="0"/>
              <a:t>redenumire</a:t>
            </a:r>
            <a:r>
              <a:rPr lang="en-US" dirty="0" smtClean="0"/>
              <a:t>, </a:t>
            </a:r>
            <a:r>
              <a:rPr lang="en-US" dirty="0" err="1" smtClean="0"/>
              <a:t>mutare</a:t>
            </a:r>
            <a:r>
              <a:rPr lang="en-US" dirty="0" smtClean="0"/>
              <a:t> etc.</a:t>
            </a:r>
          </a:p>
          <a:p>
            <a:r>
              <a:rPr lang="en-US" dirty="0" err="1" smtClean="0"/>
              <a:t>DataNode-urile</a:t>
            </a:r>
            <a:r>
              <a:rPr lang="en-US" dirty="0" smtClean="0"/>
              <a:t> </a:t>
            </a:r>
            <a:r>
              <a:rPr lang="en-US" dirty="0" err="1" smtClean="0"/>
              <a:t>servesc</a:t>
            </a:r>
            <a:r>
              <a:rPr lang="en-US" dirty="0" smtClean="0"/>
              <a:t> </a:t>
            </a:r>
            <a:r>
              <a:rPr lang="en-US" dirty="0" err="1" smtClean="0"/>
              <a:t>cererile</a:t>
            </a:r>
            <a:r>
              <a:rPr lang="en-US" dirty="0" smtClean="0"/>
              <a:t> de </a:t>
            </a:r>
            <a:r>
              <a:rPr lang="en-US" dirty="0" err="1" smtClean="0"/>
              <a:t>citire</a:t>
            </a:r>
            <a:r>
              <a:rPr lang="en-US" dirty="0" smtClean="0"/>
              <a:t> </a:t>
            </a:r>
            <a:r>
              <a:rPr lang="en-US" dirty="0" err="1" smtClean="0"/>
              <a:t>respectiv</a:t>
            </a:r>
            <a:r>
              <a:rPr lang="en-US" dirty="0"/>
              <a:t> </a:t>
            </a:r>
            <a:r>
              <a:rPr lang="en-US" dirty="0" err="1" smtClean="0"/>
              <a:t>scriere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6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Replicarea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fisier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stocat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o </a:t>
            </a:r>
            <a:r>
              <a:rPr lang="en-US" dirty="0" err="1" smtClean="0"/>
              <a:t>secventa</a:t>
            </a:r>
            <a:r>
              <a:rPr lang="en-US" dirty="0" smtClean="0"/>
              <a:t> de </a:t>
            </a:r>
            <a:r>
              <a:rPr lang="en-US" dirty="0" err="1" smtClean="0"/>
              <a:t>blocuri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blocurile</a:t>
            </a:r>
            <a:r>
              <a:rPr lang="en-US" dirty="0" smtClean="0"/>
              <a:t> cu </a:t>
            </a:r>
            <a:r>
              <a:rPr lang="en-US" dirty="0" err="1" smtClean="0"/>
              <a:t>exceptia</a:t>
            </a:r>
            <a:r>
              <a:rPr lang="en-US" dirty="0" smtClean="0"/>
              <a:t> </a:t>
            </a:r>
            <a:r>
              <a:rPr lang="en-US" dirty="0" err="1" smtClean="0"/>
              <a:t>ultimului</a:t>
            </a:r>
            <a:r>
              <a:rPr lang="en-US" dirty="0" smtClean="0"/>
              <a:t> au </a:t>
            </a:r>
            <a:r>
              <a:rPr lang="en-US" dirty="0" err="1" smtClean="0"/>
              <a:t>aceeasi</a:t>
            </a:r>
            <a:r>
              <a:rPr lang="en-US" dirty="0" smtClean="0"/>
              <a:t> </a:t>
            </a:r>
            <a:r>
              <a:rPr lang="en-US" dirty="0" err="1" smtClean="0"/>
              <a:t>dimensiune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Dimensiunea</a:t>
            </a:r>
            <a:r>
              <a:rPr lang="en-US" dirty="0" smtClean="0"/>
              <a:t> </a:t>
            </a:r>
            <a:r>
              <a:rPr lang="en-US" dirty="0" err="1" smtClean="0"/>
              <a:t>blocurilor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factorul</a:t>
            </a:r>
            <a:r>
              <a:rPr lang="en-US" dirty="0" smtClean="0"/>
              <a:t> de </a:t>
            </a:r>
            <a:r>
              <a:rPr lang="en-US" dirty="0" err="1" smtClean="0"/>
              <a:t>replicare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configurabil</a:t>
            </a:r>
            <a:r>
              <a:rPr lang="en-US" dirty="0" smtClean="0"/>
              <a:t> per </a:t>
            </a:r>
            <a:r>
              <a:rPr lang="en-US" dirty="0" err="1" smtClean="0"/>
              <a:t>fisier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Factorul</a:t>
            </a:r>
            <a:r>
              <a:rPr lang="en-US" dirty="0" smtClean="0"/>
              <a:t> de </a:t>
            </a:r>
            <a:r>
              <a:rPr lang="en-US" dirty="0" err="1" smtClean="0"/>
              <a:t>replicare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specificat</a:t>
            </a:r>
            <a:r>
              <a:rPr lang="en-US" dirty="0" smtClean="0"/>
              <a:t> la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fisierului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schimbat</a:t>
            </a:r>
            <a:r>
              <a:rPr lang="en-US" dirty="0" smtClean="0"/>
              <a:t> ulterior.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22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Arhitectura</a:t>
            </a:r>
            <a:r>
              <a:rPr lang="en-US" dirty="0" smtClean="0"/>
              <a:t> HDFS</a:t>
            </a:r>
            <a:endParaRPr lang="en-US" dirty="0"/>
          </a:p>
        </p:txBody>
      </p:sp>
      <p:pic>
        <p:nvPicPr>
          <p:cNvPr id="4" name="Picture 3" descr="hdfsarchitectur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0" y="1556277"/>
            <a:ext cx="8766048" cy="526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04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Map Reduce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643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Este un framework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procesarea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seturi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de date.</a:t>
            </a:r>
          </a:p>
          <a:p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specifica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functii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ap: Chei</a:t>
            </a:r>
            <a:r>
              <a:rPr lang="en-US" baseline="-25000" dirty="0" smtClean="0"/>
              <a:t>1</a:t>
            </a:r>
            <a:r>
              <a:rPr lang="en-US" dirty="0" smtClean="0"/>
              <a:t> X Valori</a:t>
            </a:r>
            <a:r>
              <a:rPr lang="en-US" baseline="-25000" dirty="0" smtClean="0"/>
              <a:t>1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(Chei</a:t>
            </a:r>
            <a:r>
              <a:rPr lang="en-US" baseline="-25000" dirty="0"/>
              <a:t>2</a:t>
            </a:r>
            <a:r>
              <a:rPr lang="en-US" dirty="0"/>
              <a:t> X Valori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reduce: </a:t>
            </a:r>
            <a:r>
              <a:rPr lang="en-US" dirty="0"/>
              <a:t>Chei</a:t>
            </a:r>
            <a:r>
              <a:rPr lang="en-US" baseline="-25000" dirty="0"/>
              <a:t>2</a:t>
            </a:r>
            <a:r>
              <a:rPr lang="en-US" dirty="0"/>
              <a:t> X </a:t>
            </a:r>
            <a:r>
              <a:rPr lang="en-US" dirty="0" smtClean="0"/>
              <a:t>Valori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*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(Chei</a:t>
            </a:r>
            <a:r>
              <a:rPr lang="en-US" baseline="-25000" dirty="0"/>
              <a:t>2</a:t>
            </a:r>
            <a:r>
              <a:rPr lang="en-US" dirty="0"/>
              <a:t> X Valori</a:t>
            </a:r>
            <a:r>
              <a:rPr lang="en-US" baseline="-25000" dirty="0"/>
              <a:t>2</a:t>
            </a:r>
            <a:r>
              <a:rPr lang="en-US" dirty="0"/>
              <a:t>)*</a:t>
            </a:r>
          </a:p>
          <a:p>
            <a:r>
              <a:rPr lang="en-US" dirty="0" err="1" smtClean="0"/>
              <a:t>Programele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automat </a:t>
            </a:r>
            <a:r>
              <a:rPr lang="en-US" dirty="0" err="1" smtClean="0"/>
              <a:t>paralelizate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rulate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clustere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de </a:t>
            </a:r>
            <a:r>
              <a:rPr lang="en-US" dirty="0" err="1" smtClean="0"/>
              <a:t>masini</a:t>
            </a:r>
            <a:r>
              <a:rPr lang="en-US" dirty="0" smtClean="0"/>
              <a:t> non enterprise ( commodity hardware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9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e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Framework open source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stocare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distribuita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procesare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distribuita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cantitati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mari</a:t>
            </a:r>
            <a:r>
              <a:rPr lang="en-US" dirty="0" smtClean="0">
                <a:solidFill>
                  <a:srgbClr val="FF0000"/>
                </a:solidFill>
              </a:rPr>
              <a:t> de date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clustere</a:t>
            </a:r>
            <a:r>
              <a:rPr lang="en-US" dirty="0" smtClean="0"/>
              <a:t> </a:t>
            </a:r>
            <a:r>
              <a:rPr lang="en-US" dirty="0" err="1" smtClean="0"/>
              <a:t>formate</a:t>
            </a:r>
            <a:r>
              <a:rPr lang="en-US" dirty="0" smtClean="0"/>
              <a:t> din </a:t>
            </a:r>
            <a:r>
              <a:rPr lang="en-US" dirty="0" err="1" smtClean="0">
                <a:solidFill>
                  <a:srgbClr val="FF0000"/>
                </a:solidFill>
              </a:rPr>
              <a:t>masini</a:t>
            </a:r>
            <a:r>
              <a:rPr lang="en-US" dirty="0" smtClean="0">
                <a:solidFill>
                  <a:srgbClr val="FF0000"/>
                </a:solidFill>
              </a:rPr>
              <a:t> non-</a:t>
            </a:r>
            <a:r>
              <a:rPr lang="en-US" dirty="0" err="1" smtClean="0">
                <a:solidFill>
                  <a:srgbClr val="FF0000"/>
                </a:solidFill>
              </a:rPr>
              <a:t>enterprize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2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JobTracker</a:t>
            </a:r>
            <a:r>
              <a:rPr lang="en-US" dirty="0" smtClean="0"/>
              <a:t> – nod </a:t>
            </a:r>
            <a:r>
              <a:rPr lang="en-US" dirty="0" err="1" smtClean="0"/>
              <a:t>unic</a:t>
            </a:r>
            <a:r>
              <a:rPr lang="en-US" dirty="0" smtClean="0"/>
              <a:t> </a:t>
            </a:r>
            <a:r>
              <a:rPr lang="en-US" smtClean="0"/>
              <a:t>in cluster.</a:t>
            </a:r>
            <a:endParaRPr lang="en-US" dirty="0" smtClean="0"/>
          </a:p>
          <a:p>
            <a:r>
              <a:rPr lang="en-US" dirty="0" err="1" smtClean="0"/>
              <a:t>TaskTracker</a:t>
            </a:r>
            <a:r>
              <a:rPr lang="en-US" dirty="0" smtClean="0"/>
              <a:t> –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masina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ruleaza</a:t>
            </a:r>
            <a:r>
              <a:rPr lang="en-US" dirty="0" smtClean="0"/>
              <a:t> </a:t>
            </a:r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utilizatorului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15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fel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NameNode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un </a:t>
            </a:r>
            <a:r>
              <a:rPr lang="en-US" dirty="0" err="1" smtClean="0"/>
              <a:t>coordonator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Decide </a:t>
            </a:r>
            <a:r>
              <a:rPr lang="en-US" dirty="0" err="1" smtClean="0"/>
              <a:t>comunicand</a:t>
            </a:r>
            <a:r>
              <a:rPr lang="en-US" dirty="0" smtClean="0"/>
              <a:t> cu </a:t>
            </a:r>
            <a:r>
              <a:rPr lang="en-US" dirty="0" err="1" smtClean="0"/>
              <a:t>NameNode-ul</a:t>
            </a:r>
            <a:r>
              <a:rPr lang="en-US" dirty="0" smtClean="0"/>
              <a:t> </a:t>
            </a:r>
            <a:r>
              <a:rPr lang="en-US" dirty="0" err="1" smtClean="0"/>
              <a:t>masina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se </a:t>
            </a:r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codul</a:t>
            </a:r>
            <a:r>
              <a:rPr lang="en-US" dirty="0" smtClean="0"/>
              <a:t>. </a:t>
            </a:r>
            <a:r>
              <a:rPr lang="en-US" dirty="0" err="1" smtClean="0"/>
              <a:t>Alege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aproape</a:t>
            </a:r>
            <a:r>
              <a:rPr lang="en-US" dirty="0" smtClean="0"/>
              <a:t> de </a:t>
            </a:r>
            <a:r>
              <a:rPr lang="en-US" dirty="0" err="1" smtClean="0"/>
              <a:t>masina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stocate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Monitorizeaza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raporteaza</a:t>
            </a:r>
            <a:r>
              <a:rPr lang="en-US" dirty="0" smtClean="0"/>
              <a:t> </a:t>
            </a:r>
            <a:r>
              <a:rPr lang="en-US" dirty="0" err="1" smtClean="0"/>
              <a:t>progresul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Reporneste</a:t>
            </a:r>
            <a:r>
              <a:rPr lang="en-US" dirty="0" smtClean="0"/>
              <a:t> task-</a:t>
            </a:r>
            <a:r>
              <a:rPr lang="en-US" dirty="0" err="1" smtClean="0"/>
              <a:t>urile</a:t>
            </a:r>
            <a:r>
              <a:rPr lang="en-US" dirty="0" smtClean="0"/>
              <a:t> care s-au </a:t>
            </a:r>
            <a:r>
              <a:rPr lang="en-US" dirty="0" err="1" smtClean="0"/>
              <a:t>terminat</a:t>
            </a:r>
            <a:r>
              <a:rPr lang="en-US" dirty="0" smtClean="0"/>
              <a:t> cu </a:t>
            </a:r>
            <a:r>
              <a:rPr lang="en-US" dirty="0" err="1" smtClean="0"/>
              <a:t>eroare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48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Coordoneaza</a:t>
            </a:r>
            <a:r>
              <a:rPr lang="en-US" dirty="0" smtClean="0"/>
              <a:t> task-</a:t>
            </a:r>
            <a:r>
              <a:rPr lang="en-US" dirty="0" err="1" smtClean="0"/>
              <a:t>urile</a:t>
            </a:r>
            <a:r>
              <a:rPr lang="en-US" dirty="0" smtClean="0"/>
              <a:t> de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masina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ruleaza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Ruleaza</a:t>
            </a:r>
            <a:r>
              <a:rPr lang="en-US" dirty="0" smtClean="0"/>
              <a:t> </a:t>
            </a:r>
            <a:r>
              <a:rPr lang="en-US" dirty="0" err="1" smtClean="0"/>
              <a:t>functiile</a:t>
            </a:r>
            <a:r>
              <a:rPr lang="en-US" dirty="0" smtClean="0"/>
              <a:t> map </a:t>
            </a:r>
            <a:r>
              <a:rPr lang="en-US" dirty="0" err="1" smtClean="0"/>
              <a:t>si</a:t>
            </a:r>
            <a:r>
              <a:rPr lang="en-US" dirty="0" smtClean="0"/>
              <a:t> reduce definite de </a:t>
            </a:r>
            <a:r>
              <a:rPr lang="en-US" dirty="0" err="1" smtClean="0"/>
              <a:t>utilizator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Monitorizeaza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raporteaza</a:t>
            </a:r>
            <a:r>
              <a:rPr lang="en-US" dirty="0" smtClean="0"/>
              <a:t> </a:t>
            </a:r>
            <a:r>
              <a:rPr lang="en-US" dirty="0" err="1" smtClean="0"/>
              <a:t>progresul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functie</a:t>
            </a:r>
            <a:r>
              <a:rPr lang="en-US" dirty="0" smtClean="0"/>
              <a:t> care se </a:t>
            </a:r>
            <a:r>
              <a:rPr lang="en-US" dirty="0" err="1" smtClean="0"/>
              <a:t>executa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rula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task-</a:t>
            </a:r>
            <a:r>
              <a:rPr lang="en-US" dirty="0" err="1" smtClean="0"/>
              <a:t>uri</a:t>
            </a:r>
            <a:r>
              <a:rPr lang="en-US" dirty="0" smtClean="0"/>
              <a:t> in </a:t>
            </a:r>
            <a:r>
              <a:rPr lang="en-US" dirty="0" err="1" smtClean="0"/>
              <a:t>paralel</a:t>
            </a:r>
            <a:r>
              <a:rPr lang="en-US" dirty="0" smtClean="0"/>
              <a:t>. In general se </a:t>
            </a:r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10 </a:t>
            </a:r>
            <a:r>
              <a:rPr lang="en-US" dirty="0" err="1" smtClean="0"/>
              <a:t>si</a:t>
            </a:r>
            <a:r>
              <a:rPr lang="en-US" dirty="0" smtClean="0"/>
              <a:t> 100 de task-</a:t>
            </a:r>
            <a:r>
              <a:rPr lang="en-US" dirty="0" err="1" smtClean="0"/>
              <a:t>uri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capacitatea</a:t>
            </a:r>
            <a:r>
              <a:rPr lang="en-US" dirty="0" smtClean="0"/>
              <a:t> de </a:t>
            </a:r>
            <a:r>
              <a:rPr lang="en-US" dirty="0" err="1" smtClean="0"/>
              <a:t>procesare</a:t>
            </a:r>
            <a:r>
              <a:rPr lang="en-US" dirty="0" smtClean="0"/>
              <a:t> a </a:t>
            </a:r>
            <a:r>
              <a:rPr lang="en-US" dirty="0" err="1" smtClean="0"/>
              <a:t>masinii</a:t>
            </a:r>
            <a:r>
              <a:rPr lang="en-US" dirty="0" smtClean="0"/>
              <a:t> </a:t>
            </a:r>
            <a:r>
              <a:rPr lang="en-US" dirty="0" err="1" smtClean="0"/>
              <a:t>gazda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85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4" name="Picture 3" descr="map-redu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767"/>
            <a:ext cx="9144000" cy="2699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667" y="5533998"/>
            <a:ext cx="835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 </a:t>
            </a:r>
            <a:r>
              <a:rPr lang="en-US" dirty="0" err="1" smtClean="0"/>
              <a:t>albastru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marcate</a:t>
            </a:r>
            <a:r>
              <a:rPr lang="en-US" dirty="0" smtClean="0"/>
              <a:t> </a:t>
            </a:r>
            <a:r>
              <a:rPr lang="en-US" dirty="0" err="1" smtClean="0"/>
              <a:t>componentele</a:t>
            </a:r>
            <a:r>
              <a:rPr lang="en-US" dirty="0" smtClean="0"/>
              <a:t> 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utilizatorului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53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Ruleaza</a:t>
            </a:r>
            <a:r>
              <a:rPr lang="en-US" dirty="0" smtClean="0"/>
              <a:t> </a:t>
            </a:r>
            <a:r>
              <a:rPr lang="en-US" dirty="0" err="1" smtClean="0"/>
              <a:t>functia</a:t>
            </a:r>
            <a:r>
              <a:rPr lang="en-US" dirty="0" smtClean="0"/>
              <a:t> map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Numarul</a:t>
            </a:r>
            <a:r>
              <a:rPr lang="en-US" dirty="0" smtClean="0"/>
              <a:t> de task-</a:t>
            </a:r>
            <a:r>
              <a:rPr lang="en-US" dirty="0" err="1" smtClean="0"/>
              <a:t>uri</a:t>
            </a:r>
            <a:r>
              <a:rPr lang="en-US" dirty="0" smtClean="0"/>
              <a:t> de </a:t>
            </a:r>
            <a:r>
              <a:rPr lang="en-US" dirty="0" err="1" smtClean="0"/>
              <a:t>tipul</a:t>
            </a:r>
            <a:r>
              <a:rPr lang="en-US" dirty="0" smtClean="0"/>
              <a:t> map </a:t>
            </a:r>
            <a:r>
              <a:rPr lang="en-US" dirty="0" err="1" smtClean="0"/>
              <a:t>variaza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cantitatea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controlat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14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Faza</a:t>
            </a:r>
            <a:r>
              <a:rPr lang="en-US" dirty="0" smtClean="0"/>
              <a:t> de “reduce”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formata</a:t>
            </a:r>
            <a:r>
              <a:rPr lang="en-US" dirty="0" smtClean="0"/>
              <a:t> din 3 </a:t>
            </a:r>
            <a:r>
              <a:rPr lang="en-US" dirty="0" err="1" smtClean="0"/>
              <a:t>parti</a:t>
            </a:r>
            <a:endParaRPr lang="en-US" dirty="0" smtClean="0"/>
          </a:p>
          <a:p>
            <a:r>
              <a:rPr lang="en-US" dirty="0" smtClean="0"/>
              <a:t>Shuffle: Framework-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colecteaza</a:t>
            </a:r>
            <a:r>
              <a:rPr lang="en-US" dirty="0" smtClean="0"/>
              <a:t> </a:t>
            </a:r>
            <a:r>
              <a:rPr lang="en-US" dirty="0" err="1" smtClean="0"/>
              <a:t>partile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din </a:t>
            </a:r>
            <a:r>
              <a:rPr lang="en-US" dirty="0" err="1" smtClean="0"/>
              <a:t>iesirea</a:t>
            </a:r>
            <a:r>
              <a:rPr lang="en-US" dirty="0" smtClean="0"/>
              <a:t> </a:t>
            </a:r>
            <a:r>
              <a:rPr lang="en-US" dirty="0" err="1" smtClean="0"/>
              <a:t>mapului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Sort: Framework-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grupeaza</a:t>
            </a:r>
            <a:r>
              <a:rPr lang="en-US" dirty="0" smtClean="0"/>
              <a:t> </a:t>
            </a:r>
            <a:r>
              <a:rPr lang="en-US" dirty="0" err="1" smtClean="0"/>
              <a:t>intrarea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“reduce”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chei</a:t>
            </a:r>
            <a:r>
              <a:rPr lang="en-US" dirty="0" smtClean="0"/>
              <a:t>. Shuffle </a:t>
            </a:r>
            <a:r>
              <a:rPr lang="en-US" dirty="0" err="1" smtClean="0"/>
              <a:t>si</a:t>
            </a:r>
            <a:r>
              <a:rPr lang="en-US" dirty="0" smtClean="0"/>
              <a:t> sort se </a:t>
            </a:r>
            <a:r>
              <a:rPr lang="en-US" dirty="0" err="1" smtClean="0"/>
              <a:t>executa</a:t>
            </a:r>
            <a:r>
              <a:rPr lang="en-US" dirty="0" smtClean="0"/>
              <a:t> in general in </a:t>
            </a:r>
            <a:r>
              <a:rPr lang="en-US" dirty="0" err="1" smtClean="0"/>
              <a:t>paralel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Reduce: </a:t>
            </a:r>
            <a:r>
              <a:rPr lang="en-US" dirty="0" err="1" smtClean="0"/>
              <a:t>Functia</a:t>
            </a:r>
            <a:r>
              <a:rPr lang="en-US" dirty="0" smtClean="0"/>
              <a:t> reduce </a:t>
            </a:r>
            <a:r>
              <a:rPr lang="en-US" dirty="0" err="1" smtClean="0"/>
              <a:t>definita</a:t>
            </a:r>
            <a:r>
              <a:rPr lang="en-US" dirty="0" smtClean="0"/>
              <a:t> de </a:t>
            </a:r>
            <a:r>
              <a:rPr lang="en-US" dirty="0" err="1" smtClean="0"/>
              <a:t>utilizator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apelata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373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Reduce: </a:t>
            </a:r>
            <a:r>
              <a:rPr lang="en-US" dirty="0" err="1" smtClean="0"/>
              <a:t>Exemplu</a:t>
            </a:r>
            <a:r>
              <a:rPr lang="en-US" dirty="0" smtClean="0"/>
              <a:t>: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Vrem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aflam</a:t>
            </a:r>
            <a:r>
              <a:rPr lang="en-US" dirty="0" smtClean="0"/>
              <a:t> 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cuvintele</a:t>
            </a:r>
            <a:r>
              <a:rPr lang="en-US" dirty="0" smtClean="0"/>
              <a:t> care </a:t>
            </a:r>
            <a:r>
              <a:rPr lang="en-US" dirty="0" err="1" smtClean="0"/>
              <a:t>apar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set de </a:t>
            </a:r>
            <a:r>
              <a:rPr lang="en-US" dirty="0" err="1" smtClean="0"/>
              <a:t>documente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cate</a:t>
            </a:r>
            <a:r>
              <a:rPr lang="en-US" dirty="0" smtClean="0"/>
              <a:t> </a:t>
            </a:r>
            <a:r>
              <a:rPr lang="en-US" dirty="0" err="1" smtClean="0"/>
              <a:t>ori</a:t>
            </a:r>
            <a:r>
              <a:rPr lang="en-US" dirty="0" smtClean="0"/>
              <a:t> </a:t>
            </a:r>
            <a:r>
              <a:rPr lang="en-US" dirty="0" err="1" smtClean="0"/>
              <a:t>apar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Documente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Fisier1: “Ana nu </a:t>
            </a:r>
            <a:r>
              <a:rPr lang="en-US" dirty="0" err="1" smtClean="0"/>
              <a:t>mai</a:t>
            </a:r>
            <a:r>
              <a:rPr lang="en-US" dirty="0" smtClean="0"/>
              <a:t> are mere”</a:t>
            </a:r>
          </a:p>
          <a:p>
            <a:r>
              <a:rPr lang="en-US" dirty="0" smtClean="0"/>
              <a:t>Fisier2: “Ana are </a:t>
            </a:r>
            <a:r>
              <a:rPr lang="en-US" dirty="0" err="1" smtClean="0"/>
              <a:t>portocale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07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Intrare</a:t>
            </a:r>
            <a:r>
              <a:rPr lang="en-US" dirty="0" smtClean="0"/>
              <a:t>: (“Fisier1”, “Ana nu </a:t>
            </a:r>
            <a:r>
              <a:rPr lang="en-US" dirty="0" err="1" smtClean="0"/>
              <a:t>mai</a:t>
            </a:r>
            <a:r>
              <a:rPr lang="en-US" dirty="0" smtClean="0"/>
              <a:t> are mere”)</a:t>
            </a:r>
          </a:p>
          <a:p>
            <a:r>
              <a:rPr lang="en-US" dirty="0" err="1" smtClean="0"/>
              <a:t>Iesire</a:t>
            </a:r>
            <a:r>
              <a:rPr lang="en-US" dirty="0" smtClean="0"/>
              <a:t>: [(“Ana”, 1), (“nu”, 1), (“</a:t>
            </a:r>
            <a:r>
              <a:rPr lang="en-US" dirty="0" err="1" smtClean="0"/>
              <a:t>mai</a:t>
            </a:r>
            <a:r>
              <a:rPr lang="en-US" dirty="0" smtClean="0"/>
              <a:t>”, 1), (“are”, 1), (“mere”,1)]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Intrare</a:t>
            </a:r>
            <a:r>
              <a:rPr lang="en-US" dirty="0" smtClean="0"/>
              <a:t>: (“Fisier2”, “Ana are </a:t>
            </a:r>
            <a:r>
              <a:rPr lang="en-US" dirty="0" err="1" smtClean="0"/>
              <a:t>portocale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Iesire</a:t>
            </a:r>
            <a:r>
              <a:rPr lang="en-US" dirty="0" smtClean="0"/>
              <a:t>: [(“Ana”, 1), (“are”, 1), (“</a:t>
            </a:r>
            <a:r>
              <a:rPr lang="en-US" dirty="0" err="1" smtClean="0"/>
              <a:t>portocale</a:t>
            </a:r>
            <a:r>
              <a:rPr lang="en-US" dirty="0" smtClean="0"/>
              <a:t>”, 1)]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4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Intrare</a:t>
            </a:r>
            <a:r>
              <a:rPr lang="en-US" dirty="0" smtClean="0"/>
              <a:t>: (“Ana”, [1, 1])</a:t>
            </a:r>
          </a:p>
          <a:p>
            <a:r>
              <a:rPr lang="en-US" dirty="0" err="1" smtClean="0"/>
              <a:t>Iesire</a:t>
            </a:r>
            <a:r>
              <a:rPr lang="en-US" dirty="0" smtClean="0"/>
              <a:t>: (“Ana”, 2)</a:t>
            </a:r>
          </a:p>
          <a:p>
            <a:endParaRPr lang="en-US" dirty="0"/>
          </a:p>
          <a:p>
            <a:r>
              <a:rPr lang="en-US" dirty="0" err="1" smtClean="0"/>
              <a:t>Intrare</a:t>
            </a:r>
            <a:r>
              <a:rPr lang="en-US" dirty="0" smtClean="0"/>
              <a:t>: (“nu”, [1])</a:t>
            </a:r>
          </a:p>
          <a:p>
            <a:r>
              <a:rPr lang="en-US" dirty="0" err="1" smtClean="0"/>
              <a:t>Iesire</a:t>
            </a:r>
            <a:r>
              <a:rPr lang="en-US" dirty="0" smtClean="0"/>
              <a:t>: (“nu”, 1)</a:t>
            </a:r>
          </a:p>
          <a:p>
            <a:endParaRPr lang="en-US" dirty="0"/>
          </a:p>
          <a:p>
            <a:r>
              <a:rPr lang="en-US" dirty="0" err="1" smtClean="0"/>
              <a:t>Intrare</a:t>
            </a:r>
            <a:r>
              <a:rPr lang="en-US" dirty="0" smtClean="0"/>
              <a:t>: (“are”, [1, 1])</a:t>
            </a:r>
          </a:p>
          <a:p>
            <a:r>
              <a:rPr lang="en-US" dirty="0" err="1" smtClean="0"/>
              <a:t>Iesire</a:t>
            </a:r>
            <a:r>
              <a:rPr lang="en-US" dirty="0" smtClean="0"/>
              <a:t>: (“are”, 2)</a:t>
            </a:r>
          </a:p>
          <a:p>
            <a:endParaRPr lang="en-US" dirty="0"/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72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err="1" smtClean="0"/>
              <a:t>Exemplu</a:t>
            </a:r>
            <a:endParaRPr lang="en-US" dirty="0"/>
          </a:p>
        </p:txBody>
      </p:sp>
      <p:pic>
        <p:nvPicPr>
          <p:cNvPr id="4" name="Picture 3" descr="MapReduce_Work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786"/>
            <a:ext cx="9144000" cy="35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4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Origini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Bazat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2 paper-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publicate</a:t>
            </a:r>
            <a:r>
              <a:rPr lang="en-US" dirty="0" smtClean="0"/>
              <a:t> de Google</a:t>
            </a:r>
          </a:p>
          <a:p>
            <a:pPr lvl="1"/>
            <a:r>
              <a:rPr lang="en-US" dirty="0" smtClean="0"/>
              <a:t>Google Map Reduce</a:t>
            </a:r>
          </a:p>
          <a:p>
            <a:pPr lvl="1"/>
            <a:r>
              <a:rPr lang="en-US" dirty="0" smtClean="0"/>
              <a:t>Google File System (GFS)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implementare</a:t>
            </a:r>
            <a:r>
              <a:rPr lang="en-US" dirty="0" smtClean="0"/>
              <a:t> open source a </a:t>
            </a:r>
            <a:r>
              <a:rPr lang="en-US" dirty="0" err="1" smtClean="0"/>
              <a:t>celor</a:t>
            </a:r>
            <a:r>
              <a:rPr lang="en-US" dirty="0" smtClean="0"/>
              <a:t> 2 paper-</a:t>
            </a:r>
            <a:r>
              <a:rPr lang="en-US" dirty="0" err="1" smtClean="0"/>
              <a:t>uri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07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cuvinte</a:t>
            </a:r>
            <a:r>
              <a:rPr lang="en-US" dirty="0" smtClean="0"/>
              <a:t> </a:t>
            </a:r>
            <a:r>
              <a:rPr lang="en-US" dirty="0" err="1" smtClean="0"/>
              <a:t>unice</a:t>
            </a:r>
            <a:endParaRPr lang="en-US" dirty="0" smtClean="0"/>
          </a:p>
          <a:p>
            <a:r>
              <a:rPr lang="en-US" dirty="0" err="1" smtClean="0"/>
              <a:t>Avem</a:t>
            </a:r>
            <a:r>
              <a:rPr lang="en-US" dirty="0" smtClean="0"/>
              <a:t> o </a:t>
            </a:r>
            <a:r>
              <a:rPr lang="en-US" dirty="0" err="1" smtClean="0"/>
              <a:t>lista</a:t>
            </a:r>
            <a:r>
              <a:rPr lang="en-US" dirty="0" smtClean="0"/>
              <a:t> de forma: “username: URL”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vrem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aflam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are e </a:t>
            </a:r>
            <a:r>
              <a:rPr lang="en-US" dirty="0" err="1" smtClean="0"/>
              <a:t>lista</a:t>
            </a:r>
            <a:r>
              <a:rPr lang="en-US" dirty="0" smtClean="0"/>
              <a:t> de URL-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accesate</a:t>
            </a:r>
            <a:r>
              <a:rPr lang="en-US" dirty="0" smtClean="0"/>
              <a:t> de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utilizator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utilizatorii</a:t>
            </a:r>
            <a:r>
              <a:rPr lang="en-US" dirty="0" smtClean="0"/>
              <a:t> care au </a:t>
            </a:r>
            <a:r>
              <a:rPr lang="en-US" dirty="0" err="1" smtClean="0"/>
              <a:t>accesat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URL.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1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Elastic </a:t>
            </a:r>
            <a:r>
              <a:rPr lang="en-US" sz="4400" dirty="0" err="1" smtClean="0"/>
              <a:t>MapReduce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89910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 </a:t>
            </a:r>
            <a:r>
              <a:rPr lang="en-US" dirty="0" err="1" smtClean="0"/>
              <a:t>distributie</a:t>
            </a:r>
            <a:r>
              <a:rPr lang="en-US" dirty="0" smtClean="0"/>
              <a:t> de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Fara</a:t>
            </a:r>
            <a:r>
              <a:rPr lang="en-US" dirty="0" smtClean="0"/>
              <a:t> HDFS. </a:t>
            </a:r>
            <a:r>
              <a:rPr lang="en-US" dirty="0" err="1" smtClean="0"/>
              <a:t>Foloseste</a:t>
            </a:r>
            <a:r>
              <a:rPr lang="en-US" dirty="0" smtClean="0"/>
              <a:t> S3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stocare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Cluster-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gestionat</a:t>
            </a:r>
            <a:r>
              <a:rPr lang="en-US" dirty="0" smtClean="0"/>
              <a:t> de amazon.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68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err="1" smtClean="0"/>
              <a:t>Intrebari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302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Hadoop</a:t>
            </a:r>
            <a:r>
              <a:rPr lang="en-US" dirty="0" smtClean="0"/>
              <a:t> Distributed File System ( HDFS )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Map Reduce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Functioneaza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independent ( AWS </a:t>
            </a:r>
            <a:r>
              <a:rPr lang="en-US" dirty="0" err="1" smtClean="0"/>
              <a:t>foloseste</a:t>
            </a:r>
            <a:r>
              <a:rPr lang="en-US" dirty="0" smtClean="0"/>
              <a:t> S3 in </a:t>
            </a:r>
            <a:r>
              <a:rPr lang="en-US" dirty="0" err="1" smtClean="0"/>
              <a:t>loc</a:t>
            </a:r>
            <a:r>
              <a:rPr lang="en-US" dirty="0" smtClean="0"/>
              <a:t> de HDFS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2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HDFS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632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distribuit</a:t>
            </a:r>
            <a:r>
              <a:rPr lang="en-US" dirty="0" smtClean="0"/>
              <a:t>, </a:t>
            </a:r>
            <a:r>
              <a:rPr lang="en-US" dirty="0" err="1" smtClean="0"/>
              <a:t>scalabil</a:t>
            </a:r>
            <a:r>
              <a:rPr lang="en-US" dirty="0" smtClean="0"/>
              <a:t>, redundant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portabil</a:t>
            </a:r>
            <a:r>
              <a:rPr lang="en-US" dirty="0" smtClean="0"/>
              <a:t> de </a:t>
            </a:r>
            <a:r>
              <a:rPr lang="en-US" dirty="0" err="1" smtClean="0"/>
              <a:t>fisiere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319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/</a:t>
            </a:r>
            <a:r>
              <a:rPr lang="en-US" dirty="0" err="1"/>
              <a:t>proiectat</a:t>
            </a:r>
            <a:r>
              <a:rPr lang="en-US" dirty="0"/>
              <a:t> </a:t>
            </a:r>
            <a:r>
              <a:rPr lang="en-US" dirty="0" err="1"/>
              <a:t>tinand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de </a:t>
            </a:r>
            <a:r>
              <a:rPr lang="en-US" dirty="0" err="1"/>
              <a:t>urmatoarele</a:t>
            </a:r>
            <a:r>
              <a:rPr lang="en-US" dirty="0"/>
              <a:t>:</a:t>
            </a:r>
          </a:p>
          <a:p>
            <a:r>
              <a:rPr lang="en-US" dirty="0" err="1" smtClean="0"/>
              <a:t>Defectarea</a:t>
            </a:r>
            <a:r>
              <a:rPr lang="en-US" dirty="0" smtClean="0"/>
              <a:t> hardware</a:t>
            </a:r>
          </a:p>
          <a:p>
            <a:r>
              <a:rPr lang="en-US" dirty="0" err="1" smtClean="0"/>
              <a:t>Accesul</a:t>
            </a:r>
            <a:r>
              <a:rPr lang="en-US" dirty="0" smtClean="0"/>
              <a:t> la date </a:t>
            </a:r>
            <a:r>
              <a:rPr lang="en-US" dirty="0" err="1" smtClean="0"/>
              <a:t>ca</a:t>
            </a:r>
            <a:r>
              <a:rPr lang="en-US" dirty="0" smtClean="0"/>
              <a:t> stream</a:t>
            </a:r>
          </a:p>
          <a:p>
            <a:r>
              <a:rPr lang="en-US" dirty="0" err="1" smtClean="0"/>
              <a:t>Seturi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de date</a:t>
            </a:r>
          </a:p>
          <a:p>
            <a:r>
              <a:rPr lang="en-US" dirty="0" smtClean="0"/>
              <a:t>Model </a:t>
            </a:r>
            <a:r>
              <a:rPr lang="en-US" dirty="0" err="1" smtClean="0"/>
              <a:t>simplu</a:t>
            </a:r>
            <a:r>
              <a:rPr lang="en-US" dirty="0" smtClean="0"/>
              <a:t> de </a:t>
            </a:r>
            <a:r>
              <a:rPr lang="en-US" dirty="0" err="1" smtClean="0"/>
              <a:t>acces</a:t>
            </a:r>
            <a:r>
              <a:rPr lang="en-US" dirty="0" smtClean="0"/>
              <a:t> la </a:t>
            </a:r>
            <a:r>
              <a:rPr lang="en-US" dirty="0" err="1" smtClean="0"/>
              <a:t>fisiere</a:t>
            </a:r>
            <a:endParaRPr lang="en-US" dirty="0" smtClean="0"/>
          </a:p>
          <a:p>
            <a:r>
              <a:rPr lang="en-US" dirty="0" err="1" smtClean="0"/>
              <a:t>Portabilitate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</a:t>
            </a:r>
            <a:r>
              <a:rPr lang="en-US" dirty="0" err="1" smtClean="0"/>
              <a:t>sisteme</a:t>
            </a:r>
            <a:r>
              <a:rPr lang="en-US" dirty="0" smtClean="0"/>
              <a:t> </a:t>
            </a:r>
            <a:r>
              <a:rPr lang="en-US" dirty="0" err="1" smtClean="0"/>
              <a:t>eterogene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Defectarea</a:t>
            </a:r>
            <a:r>
              <a:rPr lang="en-US" dirty="0" smtClean="0"/>
              <a:t>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Defectarea</a:t>
            </a:r>
            <a:r>
              <a:rPr lang="en-US" dirty="0" smtClean="0"/>
              <a:t> hardware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tratata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un </a:t>
            </a:r>
            <a:r>
              <a:rPr lang="en-US" dirty="0" err="1" smtClean="0"/>
              <a:t>eveniment</a:t>
            </a:r>
            <a:r>
              <a:rPr lang="en-US" dirty="0" smtClean="0"/>
              <a:t> normal nu </a:t>
            </a:r>
            <a:r>
              <a:rPr lang="en-US" dirty="0" err="1" smtClean="0"/>
              <a:t>ca</a:t>
            </a:r>
            <a:r>
              <a:rPr lang="en-US" dirty="0" smtClean="0"/>
              <a:t> o </a:t>
            </a:r>
            <a:r>
              <a:rPr lang="en-US" dirty="0" err="1" smtClean="0"/>
              <a:t>exceptie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Datorita</a:t>
            </a:r>
            <a:r>
              <a:rPr lang="en-US" dirty="0" smtClean="0"/>
              <a:t> </a:t>
            </a:r>
            <a:r>
              <a:rPr lang="en-US" dirty="0" err="1" smtClean="0"/>
              <a:t>numarului</a:t>
            </a:r>
            <a:r>
              <a:rPr lang="en-US" dirty="0" smtClean="0"/>
              <a:t> mare de </a:t>
            </a:r>
            <a:r>
              <a:rPr lang="en-US" dirty="0" err="1" smtClean="0"/>
              <a:t>masini</a:t>
            </a:r>
            <a:r>
              <a:rPr lang="en-US" dirty="0" smtClean="0"/>
              <a:t> ( de </a:t>
            </a:r>
            <a:r>
              <a:rPr lang="en-US" dirty="0" err="1" smtClean="0"/>
              <a:t>ordinul</a:t>
            </a:r>
            <a:r>
              <a:rPr lang="en-US" dirty="0" smtClean="0"/>
              <a:t> </a:t>
            </a:r>
            <a:r>
              <a:rPr lang="en-US" dirty="0" err="1" smtClean="0"/>
              <a:t>miilor</a:t>
            </a:r>
            <a:r>
              <a:rPr lang="en-US" dirty="0" smtClean="0"/>
              <a:t> ) </a:t>
            </a:r>
            <a:r>
              <a:rPr lang="en-US" dirty="0" err="1" smtClean="0"/>
              <a:t>probabilitatea</a:t>
            </a:r>
            <a:r>
              <a:rPr lang="en-US" dirty="0" smtClean="0"/>
              <a:t> de </a:t>
            </a:r>
            <a:r>
              <a:rPr lang="en-US" dirty="0" err="1" smtClean="0"/>
              <a:t>defectare</a:t>
            </a:r>
            <a:r>
              <a:rPr lang="en-US" dirty="0" smtClean="0"/>
              <a:t> hardware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ridicata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Detectarea</a:t>
            </a:r>
            <a:r>
              <a:rPr lang="en-US" dirty="0" smtClean="0"/>
              <a:t> </a:t>
            </a:r>
            <a:r>
              <a:rPr lang="en-US" dirty="0" err="1" smtClean="0"/>
              <a:t>defectarii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rapida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Revenirea</a:t>
            </a:r>
            <a:r>
              <a:rPr lang="en-US" dirty="0" smtClean="0"/>
              <a:t> automata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unul</a:t>
            </a:r>
            <a:r>
              <a:rPr lang="en-US" dirty="0" smtClean="0"/>
              <a:t> din </a:t>
            </a:r>
            <a:r>
              <a:rPr lang="en-US" dirty="0" err="1" smtClean="0"/>
              <a:t>punctele</a:t>
            </a:r>
            <a:r>
              <a:rPr lang="en-US" dirty="0" smtClean="0"/>
              <a:t> </a:t>
            </a:r>
            <a:r>
              <a:rPr lang="en-US" dirty="0" err="1" smtClean="0"/>
              <a:t>cheie</a:t>
            </a:r>
            <a:r>
              <a:rPr lang="en-US" dirty="0" smtClean="0"/>
              <a:t> ale </a:t>
            </a:r>
            <a:r>
              <a:rPr lang="en-US" dirty="0" err="1" smtClean="0"/>
              <a:t>arhitecturii</a:t>
            </a:r>
            <a:r>
              <a:rPr lang="en-US" dirty="0" smtClean="0"/>
              <a:t> HDFS.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0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Accesul</a:t>
            </a:r>
            <a:r>
              <a:rPr lang="en-US" dirty="0" smtClean="0"/>
              <a:t> la date </a:t>
            </a:r>
            <a:r>
              <a:rPr lang="en-US" dirty="0" err="1" smtClean="0"/>
              <a:t>ca</a:t>
            </a:r>
            <a:r>
              <a:rPr lang="en-US" dirty="0" smtClean="0"/>
              <a:t>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HDFS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gandit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uz</a:t>
            </a:r>
            <a:r>
              <a:rPr lang="en-US" dirty="0" smtClean="0"/>
              <a:t> general, ci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procesare</a:t>
            </a:r>
            <a:r>
              <a:rPr lang="en-US" dirty="0" smtClean="0"/>
              <a:t> in </a:t>
            </a:r>
            <a:r>
              <a:rPr lang="en-US" dirty="0" err="1" smtClean="0"/>
              <a:t>masa</a:t>
            </a:r>
            <a:endParaRPr lang="en-US" dirty="0" smtClean="0"/>
          </a:p>
          <a:p>
            <a:r>
              <a:rPr lang="en-US" dirty="0" err="1" smtClean="0"/>
              <a:t>Optimizeaza</a:t>
            </a:r>
            <a:r>
              <a:rPr lang="en-US" dirty="0" smtClean="0"/>
              <a:t> throughput </a:t>
            </a:r>
            <a:r>
              <a:rPr lang="en-US" dirty="0" err="1" smtClean="0"/>
              <a:t>si</a:t>
            </a:r>
            <a:r>
              <a:rPr lang="en-US" dirty="0" smtClean="0"/>
              <a:t> nu </a:t>
            </a:r>
            <a:r>
              <a:rPr lang="en-US" dirty="0" err="1" smtClean="0"/>
              <a:t>latenta</a:t>
            </a:r>
            <a:r>
              <a:rPr lang="en-US" dirty="0" smtClean="0"/>
              <a:t> ( </a:t>
            </a:r>
            <a:r>
              <a:rPr lang="en-US" dirty="0" err="1" smtClean="0"/>
              <a:t>ca</a:t>
            </a:r>
            <a:r>
              <a:rPr lang="en-US" dirty="0" smtClean="0"/>
              <a:t> un </a:t>
            </a:r>
            <a:r>
              <a:rPr lang="en-US" dirty="0" err="1" smtClean="0"/>
              <a:t>tren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45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306</TotalTime>
  <Words>1041</Words>
  <Application>Microsoft Macintosh PowerPoint</Application>
  <PresentationFormat>On-screen Show (4:3)</PresentationFormat>
  <Paragraphs>162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Median</vt:lpstr>
      <vt:lpstr>Aplicatii distribuite in cloud</vt:lpstr>
      <vt:lpstr>Ce e hadoop?</vt:lpstr>
      <vt:lpstr>Origini</vt:lpstr>
      <vt:lpstr>Componente</vt:lpstr>
      <vt:lpstr>PowerPoint Presentation</vt:lpstr>
      <vt:lpstr>HDFS</vt:lpstr>
      <vt:lpstr>HDFS</vt:lpstr>
      <vt:lpstr>Defectarea hardware</vt:lpstr>
      <vt:lpstr>Accesul la date ca stream</vt:lpstr>
      <vt:lpstr>Seturi mari de date</vt:lpstr>
      <vt:lpstr>Model simplu de acces la fisiere</vt:lpstr>
      <vt:lpstr>Portabilitate peste sisteme eterogene</vt:lpstr>
      <vt:lpstr>PowerPoint Presentation</vt:lpstr>
      <vt:lpstr>Componentele HDFS</vt:lpstr>
      <vt:lpstr>Observatii</vt:lpstr>
      <vt:lpstr>Replicarea datelor</vt:lpstr>
      <vt:lpstr>Arhitectura HDFS</vt:lpstr>
      <vt:lpstr>PowerPoint Presentation</vt:lpstr>
      <vt:lpstr>Map Reduce</vt:lpstr>
      <vt:lpstr>Componente</vt:lpstr>
      <vt:lpstr>JobTracker</vt:lpstr>
      <vt:lpstr>TaskTracker</vt:lpstr>
      <vt:lpstr>MapReduce workflow</vt:lpstr>
      <vt:lpstr>Mapper</vt:lpstr>
      <vt:lpstr>Reducer</vt:lpstr>
      <vt:lpstr>Map Reduce: Exemplu: WordCount</vt:lpstr>
      <vt:lpstr>WordCount: Map</vt:lpstr>
      <vt:lpstr>WordCount: Reduce</vt:lpstr>
      <vt:lpstr>WordCount: Exemplu</vt:lpstr>
      <vt:lpstr>Alte exemple</vt:lpstr>
      <vt:lpstr>PowerPoint Presentation</vt:lpstr>
      <vt:lpstr>Elastic MapReduce</vt:lpstr>
      <vt:lpstr>PowerPoint Presentation</vt:lpstr>
    </vt:vector>
  </TitlesOfParts>
  <Company>Adobe Systems Romania SRL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Aplicatii distribuite in cloud</dc:title>
  <dc:creator>Robert Hasna</dc:creator>
  <cp:lastModifiedBy>Robert Hasna</cp:lastModifiedBy>
  <cp:revision>19</cp:revision>
  <dcterms:created xsi:type="dcterms:W3CDTF">2014-11-06T16:37:09Z</dcterms:created>
  <dcterms:modified xsi:type="dcterms:W3CDTF">2014-11-06T21:50:31Z</dcterms:modified>
</cp:coreProperties>
</file>