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140043"/>
            <a:ext cx="8689976" cy="36699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71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автосалон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29" y="2106718"/>
            <a:ext cx="8831329" cy="4516503"/>
          </a:xfrm>
        </p:spPr>
      </p:pic>
    </p:spTree>
    <p:extLst>
      <p:ext uri="{BB962C8B-B14F-4D97-AF65-F5344CB8AC3E}">
        <p14:creationId xmlns:p14="http://schemas.microsoft.com/office/powerpoint/2010/main" val="5201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Актуальность Баз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52" y="1878227"/>
            <a:ext cx="8627689" cy="4670853"/>
          </a:xfrm>
        </p:spPr>
      </p:pic>
    </p:spTree>
    <p:extLst>
      <p:ext uri="{BB962C8B-B14F-4D97-AF65-F5344CB8AC3E}">
        <p14:creationId xmlns:p14="http://schemas.microsoft.com/office/powerpoint/2010/main" val="9581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05" y="2214694"/>
            <a:ext cx="6318421" cy="4593397"/>
          </a:xfrm>
        </p:spPr>
      </p:pic>
    </p:spTree>
    <p:extLst>
      <p:ext uri="{BB962C8B-B14F-4D97-AF65-F5344CB8AC3E}">
        <p14:creationId xmlns:p14="http://schemas.microsoft.com/office/powerpoint/2010/main" val="342049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2" y="1815491"/>
            <a:ext cx="9382896" cy="5042509"/>
          </a:xfrm>
        </p:spPr>
      </p:pic>
    </p:spTree>
    <p:extLst>
      <p:ext uri="{BB962C8B-B14F-4D97-AF65-F5344CB8AC3E}">
        <p14:creationId xmlns:p14="http://schemas.microsoft.com/office/powerpoint/2010/main" val="331652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задач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551" y="1754659"/>
            <a:ext cx="7751806" cy="4964740"/>
          </a:xfrm>
        </p:spPr>
      </p:pic>
    </p:spTree>
    <p:extLst>
      <p:ext uri="{BB962C8B-B14F-4D97-AF65-F5344CB8AC3E}">
        <p14:creationId xmlns:p14="http://schemas.microsoft.com/office/powerpoint/2010/main" val="142190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54" y="1716915"/>
            <a:ext cx="7422291" cy="4973979"/>
          </a:xfrm>
        </p:spPr>
      </p:pic>
    </p:spTree>
    <p:extLst>
      <p:ext uri="{BB962C8B-B14F-4D97-AF65-F5344CB8AC3E}">
        <p14:creationId xmlns:p14="http://schemas.microsoft.com/office/powerpoint/2010/main" val="1547026579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299</TotalTime>
  <Words>10</Words>
  <Application>Microsoft Office PowerPoint</Application>
  <PresentationFormat>Широкоэкранный</PresentationFormat>
  <Paragraphs>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Tw Cen MT</vt:lpstr>
      <vt:lpstr>Капля</vt:lpstr>
      <vt:lpstr>Презентация PowerPoint</vt:lpstr>
      <vt:lpstr>автосалон</vt:lpstr>
      <vt:lpstr>Актуальность Баз данных</vt:lpstr>
      <vt:lpstr>База данных</vt:lpstr>
      <vt:lpstr>Задача</vt:lpstr>
      <vt:lpstr>Реализация задач</vt:lpstr>
      <vt:lpstr>заключение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10</cp:revision>
  <dcterms:created xsi:type="dcterms:W3CDTF">2018-05-24T05:14:43Z</dcterms:created>
  <dcterms:modified xsi:type="dcterms:W3CDTF">2018-05-25T08:05:16Z</dcterms:modified>
</cp:coreProperties>
</file>