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46459-32F5-4FF6-BE6B-234ADA041179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FA5C-DD4D-4837-A377-817CBF23D66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2000263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Министерство образования и науки РФ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 «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Глазовский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государственный педагогический институт им. В. Г. Короленко»</a:t>
            </a:r>
            <a:r>
              <a:rPr lang="ru-RU" dirty="0" smtClean="0">
                <a:latin typeface="+mj-lt"/>
                <a:cs typeface="Times New Roman" pitchFamily="18" charset="0"/>
              </a:rPr>
              <a:t/>
            </a:r>
            <a:br>
              <a:rPr lang="ru-RU" dirty="0" smtClean="0">
                <a:latin typeface="+mj-lt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2357430"/>
            <a:ext cx="7358114" cy="14287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Отчет по </a:t>
            </a:r>
            <a:r>
              <a:rPr lang="ru-RU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учебной </a:t>
            </a:r>
            <a:r>
              <a:rPr lang="ru-RU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практике</a:t>
            </a:r>
            <a:endParaRPr lang="ru-RU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ПМ </a:t>
            </a:r>
            <a:r>
              <a:rPr lang="ru-RU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03 Участие в интеграции программных модулей</a:t>
            </a:r>
            <a:endParaRPr lang="ru-RU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00760" y="4857760"/>
            <a:ext cx="2643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Выполнила:</a:t>
            </a:r>
          </a:p>
          <a:p>
            <a:pPr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Студентка 43 группы</a:t>
            </a:r>
          </a:p>
          <a:p>
            <a:pPr>
              <a:defRPr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Светлакова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Татьяна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7620" y="6215082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Глазов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Целью работы является разработать </a:t>
            </a:r>
            <a:r>
              <a:rPr lang="ru-RU" dirty="0"/>
              <a:t>игру, с помощью которой ребенок научиться составлять слово из букв, расположенных в неправильном порядке.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5"/>
            <a:ext cx="8229600" cy="4071966"/>
          </a:xfrm>
        </p:spPr>
        <p:txBody>
          <a:bodyPr/>
          <a:lstStyle/>
          <a:p>
            <a:pPr>
              <a:buNone/>
            </a:pPr>
            <a:r>
              <a:rPr lang="ru-RU" b="1" dirty="0"/>
              <a:t>Введение</a:t>
            </a:r>
          </a:p>
          <a:p>
            <a:pPr>
              <a:buNone/>
            </a:pPr>
            <a:r>
              <a:rPr lang="ru-RU" dirty="0"/>
              <a:t>	Игра  разработана для  развития внимания, навыков, терпения и мышления у детей.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32378" t="23448" r="33060" b="28233"/>
          <a:stretch>
            <a:fillRect/>
          </a:stretch>
        </p:blipFill>
        <p:spPr bwMode="auto">
          <a:xfrm>
            <a:off x="857224" y="2714620"/>
            <a:ext cx="307183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76" y="2071678"/>
            <a:ext cx="7429552" cy="2071702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Программа должна развивать внимание, терпение детей, обогащать лексический запас ребенка, приучать быстро находить нужные слова.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 l="35133" t="15402" r="29932" b="9673"/>
          <a:stretch>
            <a:fillRect/>
          </a:stretch>
        </p:blipFill>
        <p:spPr bwMode="auto">
          <a:xfrm>
            <a:off x="2696174" y="1600200"/>
            <a:ext cx="37516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Снимки экрана игры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 l="32378" t="23448" r="33060" b="28233"/>
          <a:stretch>
            <a:fillRect/>
          </a:stretch>
        </p:blipFill>
        <p:spPr bwMode="auto">
          <a:xfrm>
            <a:off x="642910" y="1214422"/>
            <a:ext cx="2449032" cy="211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 l="32663" t="22989" r="33112" b="28046"/>
          <a:stretch>
            <a:fillRect/>
          </a:stretch>
        </p:blipFill>
        <p:spPr bwMode="auto">
          <a:xfrm>
            <a:off x="3357554" y="1214422"/>
            <a:ext cx="257176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/>
          <a:srcRect l="32544" t="23448" r="33448" b="27805"/>
          <a:stretch>
            <a:fillRect/>
          </a:stretch>
        </p:blipFill>
        <p:spPr bwMode="auto">
          <a:xfrm>
            <a:off x="6072198" y="1214422"/>
            <a:ext cx="257176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/>
          <a:srcRect l="32405" t="23682" r="32542" b="27805"/>
          <a:stretch>
            <a:fillRect/>
          </a:stretch>
        </p:blipFill>
        <p:spPr bwMode="auto">
          <a:xfrm>
            <a:off x="642910" y="3857628"/>
            <a:ext cx="242889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6"/>
          <a:srcRect l="32663" t="22989" r="32930" b="27816"/>
          <a:stretch>
            <a:fillRect/>
          </a:stretch>
        </p:blipFill>
        <p:spPr bwMode="auto">
          <a:xfrm>
            <a:off x="3929058" y="3786190"/>
            <a:ext cx="271464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Поставленные задачи на время учебной практики были выполнены: анализировать проектную и техническую документацию на уровне взаимодействия компонент программного обеспечения; проектирование и разработка ПО; разработка требований к информационной системе; проектирование и разработка пользовательского интерфейса ИС; тестирование ПО.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428868"/>
            <a:ext cx="8229600" cy="19002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6600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119</Words>
  <Application>Microsoft Office PowerPoint</Application>
  <PresentationFormat>Экран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Министерство образования и науки РФ Федеральное государственное бюджетное образовательное учреждение высшего образования «Глазовский государственный педагогический институт им. В. Г. Короленко» </vt:lpstr>
      <vt:lpstr>Цель</vt:lpstr>
      <vt:lpstr>Слайд 3</vt:lpstr>
      <vt:lpstr>Задачи</vt:lpstr>
      <vt:lpstr>Блок-схема</vt:lpstr>
      <vt:lpstr>Снимки экрана игры</vt:lpstr>
      <vt:lpstr>Заключение</vt:lpstr>
      <vt:lpstr>Слайд 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РФ Федеральное государственное бюджетное образовательное учреждение высшего образования «Глазовский государственный педагогический институт им. В. Г. Короленко»</dc:title>
  <dc:creator>Студенты</dc:creator>
  <cp:lastModifiedBy>Студенты</cp:lastModifiedBy>
  <cp:revision>4</cp:revision>
  <dcterms:created xsi:type="dcterms:W3CDTF">2019-03-21T12:24:53Z</dcterms:created>
  <dcterms:modified xsi:type="dcterms:W3CDTF">2019-03-21T13:17:13Z</dcterms:modified>
</cp:coreProperties>
</file>