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95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41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86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32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72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59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52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50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20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7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90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4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4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53DE-CB63-4A7C-8FEF-807A8B63F5F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Игра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 Snake 3 ”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4176464" cy="4621245"/>
          </a:xfrm>
        </p:spPr>
      </p:pic>
      <p:sp>
        <p:nvSpPr>
          <p:cNvPr id="6" name="Прямоугольник 5"/>
          <p:cNvSpPr/>
          <p:nvPr/>
        </p:nvSpPr>
        <p:spPr>
          <a:xfrm>
            <a:off x="6084168" y="4509120"/>
            <a:ext cx="288032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ru-RU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студент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4 курса факультета информатики, физики и математики</a:t>
            </a:r>
          </a:p>
          <a:p>
            <a:pPr algn="ctr"/>
            <a:r>
              <a:rPr lang="ru-RU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Воскреса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Андрей 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программы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 algn="just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Игра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 </a:t>
            </a:r>
            <a:r>
              <a:rPr lang="ru-RU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Snake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 ”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позволяет развить ловкость,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кординацию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движения игрока.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работы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95766"/>
            <a:ext cx="4469725" cy="42160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Выбор и обоснование выбора средства разработки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pPr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  Для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создания приложения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был использован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общего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77072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программы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43" y="1417638"/>
            <a:ext cx="4762913" cy="5060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2908" y="2143116"/>
            <a:ext cx="9429816" cy="114300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59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Легкий дым</vt:lpstr>
      <vt:lpstr>Игра «“ Snake 3 ” »</vt:lpstr>
      <vt:lpstr>Цель программы</vt:lpstr>
      <vt:lpstr>Алгоритм работы</vt:lpstr>
      <vt:lpstr>Выбор и обоснование выбора средства разработки </vt:lpstr>
      <vt:lpstr>Тестирование программы</vt:lpstr>
      <vt:lpstr>Спасибо за внимание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Студент</dc:creator>
  <cp:lastModifiedBy>asus</cp:lastModifiedBy>
  <cp:revision>5</cp:revision>
  <dcterms:created xsi:type="dcterms:W3CDTF">2019-03-20T11:50:25Z</dcterms:created>
  <dcterms:modified xsi:type="dcterms:W3CDTF">2019-03-22T08:54:30Z</dcterms:modified>
</cp:coreProperties>
</file>