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AMD Ryzen 7 5800H</c:v>
                </c:pt>
                <c:pt idx="1">
                  <c:v>Intel i7-9750H</c:v>
                </c:pt>
                <c:pt idx="2">
                  <c:v>Intel i5-12600KF</c:v>
                </c:pt>
                <c:pt idx="3">
                  <c:v>Intel i7-10700KF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1.89</c:v>
                </c:pt>
                <c:pt idx="1">
                  <c:v>2.14</c:v>
                </c:pt>
                <c:pt idx="2">
                  <c:v>1.88</c:v>
                </c:pt>
                <c:pt idx="3">
                  <c:v>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7-4350-A6EA-EEF136292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4673248"/>
        <c:axId val="1094673664"/>
      </c:barChart>
      <c:catAx>
        <c:axId val="109467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673664"/>
        <c:crosses val="autoZero"/>
        <c:auto val="1"/>
        <c:lblAlgn val="ctr"/>
        <c:lblOffset val="100"/>
        <c:noMultiLvlLbl val="0"/>
      </c:catAx>
      <c:valAx>
        <c:axId val="10946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67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AMD Ryzen 7 5800H</c:v>
                </c:pt>
                <c:pt idx="1">
                  <c:v>Intel i7-9750H</c:v>
                </c:pt>
                <c:pt idx="2">
                  <c:v>Intel i5-12600KF</c:v>
                </c:pt>
                <c:pt idx="3">
                  <c:v>Intel i7-10700KF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7.3</c:v>
                </c:pt>
                <c:pt idx="1">
                  <c:v>9</c:v>
                </c:pt>
                <c:pt idx="2">
                  <c:v>4.68</c:v>
                </c:pt>
                <c:pt idx="3">
                  <c:v>4.38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6-4330-B81D-9A79EBCBE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4673248"/>
        <c:axId val="1094673664"/>
      </c:barChart>
      <c:catAx>
        <c:axId val="109467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673664"/>
        <c:crosses val="autoZero"/>
        <c:auto val="1"/>
        <c:lblAlgn val="ctr"/>
        <c:lblOffset val="100"/>
        <c:noMultiLvlLbl val="0"/>
      </c:catAx>
      <c:valAx>
        <c:axId val="10946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67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29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5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F924-AD14-4EDC-B383-C5043FA1F59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396D-FFC0-449C-AA0A-8449531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0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0B47-3814-689E-F219-50EEC502B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2689715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Generare</a:t>
            </a:r>
            <a:r>
              <a:rPr lang="en-US" sz="4000" dirty="0"/>
              <a:t> </a:t>
            </a:r>
            <a:r>
              <a:rPr lang="en-US" sz="4000" dirty="0" err="1"/>
              <a:t>functii</a:t>
            </a:r>
            <a:r>
              <a:rPr lang="en-US" sz="4000" dirty="0"/>
              <a:t> / </a:t>
            </a:r>
            <a:r>
              <a:rPr lang="en-US" sz="4000" dirty="0" err="1"/>
              <a:t>arbori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evaluarea</a:t>
            </a:r>
            <a:r>
              <a:rPr lang="en-US" sz="4000" dirty="0"/>
              <a:t> de </a:t>
            </a:r>
            <a:r>
              <a:rPr lang="en-US" sz="4000" dirty="0" err="1"/>
              <a:t>binarizari</a:t>
            </a:r>
            <a:r>
              <a:rPr lang="en-US" sz="4000" dirty="0"/>
              <a:t> optime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4539F-242F-96EA-4543-4612E89D1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90" y="5087143"/>
            <a:ext cx="951994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Coderie</a:t>
            </a:r>
            <a:r>
              <a:rPr lang="en-US" dirty="0">
                <a:solidFill>
                  <a:schemeClr val="tx1"/>
                </a:solidFill>
              </a:rPr>
              <a:t> Andrei-Lucian		</a:t>
            </a:r>
            <a:r>
              <a:rPr lang="en-US" dirty="0" err="1">
                <a:solidFill>
                  <a:schemeClr val="tx1"/>
                </a:solidFill>
              </a:rPr>
              <a:t>Lupuleasa</a:t>
            </a:r>
            <a:r>
              <a:rPr lang="en-US" dirty="0">
                <a:solidFill>
                  <a:schemeClr val="tx1"/>
                </a:solidFill>
              </a:rPr>
              <a:t> Marian-Paul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Mircea Andrei	          	Pana Mihaela-</a:t>
            </a:r>
            <a:r>
              <a:rPr lang="en-US" dirty="0" err="1">
                <a:solidFill>
                  <a:schemeClr val="tx1"/>
                </a:solidFill>
              </a:rPr>
              <a:t>Iuliana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Porumb</a:t>
            </a:r>
            <a:r>
              <a:rPr lang="en-US" dirty="0">
                <a:solidFill>
                  <a:schemeClr val="tx1"/>
                </a:solidFill>
              </a:rPr>
              <a:t> Andrei-Cornel</a:t>
            </a:r>
          </a:p>
        </p:txBody>
      </p:sp>
    </p:spTree>
    <p:extLst>
      <p:ext uri="{BB962C8B-B14F-4D97-AF65-F5344CB8AC3E}">
        <p14:creationId xmlns:p14="http://schemas.microsoft.com/office/powerpoint/2010/main" val="926101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7A1D-C153-163E-E903-CD450324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83552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Scopul</a:t>
            </a:r>
            <a:r>
              <a:rPr lang="en-US" sz="3600" dirty="0"/>
              <a:t> </a:t>
            </a:r>
            <a:r>
              <a:rPr lang="en-US" sz="3600" dirty="0" err="1"/>
              <a:t>proiectului</a:t>
            </a:r>
            <a:r>
              <a:rPr lang="en-US" sz="36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5A0E-659C-3518-3C65-F5C7C9BE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018200"/>
            <a:ext cx="10905066" cy="4393982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Proiectul</a:t>
            </a:r>
            <a:r>
              <a:rPr lang="en-US" sz="2000" dirty="0"/>
              <a:t> are ca scop </a:t>
            </a:r>
            <a:r>
              <a:rPr lang="en-US" sz="2000" dirty="0" err="1"/>
              <a:t>binarizarea</a:t>
            </a:r>
            <a:r>
              <a:rPr lang="en-US" sz="2000" dirty="0"/>
              <a:t>, </a:t>
            </a:r>
            <a:r>
              <a:rPr lang="en-US" sz="2000" dirty="0" err="1"/>
              <a:t>atat</a:t>
            </a:r>
            <a:r>
              <a:rPr lang="en-US" sz="2000" dirty="0"/>
              <a:t> </a:t>
            </a:r>
            <a:r>
              <a:rPr lang="en-US" sz="2000" dirty="0" err="1"/>
              <a:t>globala</a:t>
            </a:r>
            <a:r>
              <a:rPr lang="en-US" sz="2000" dirty="0"/>
              <a:t>, cat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locala</a:t>
            </a:r>
            <a:r>
              <a:rPr lang="en-US" sz="2000" dirty="0"/>
              <a:t>, a </a:t>
            </a:r>
            <a:r>
              <a:rPr lang="en-US" sz="2000" dirty="0" err="1"/>
              <a:t>unui</a:t>
            </a:r>
            <a:r>
              <a:rPr lang="en-US" sz="2000" dirty="0"/>
              <a:t> set de date </a:t>
            </a:r>
            <a:r>
              <a:rPr lang="en-US" sz="2000" dirty="0" err="1"/>
              <a:t>stocate</a:t>
            </a:r>
            <a:r>
              <a:rPr lang="en-US" sz="2000" dirty="0"/>
              <a:t> in format CSV.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acestor</a:t>
            </a:r>
            <a:r>
              <a:rPr lang="en-US" sz="2000" dirty="0"/>
              <a:t> date se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en-US" sz="2000" dirty="0"/>
              <a:t> </a:t>
            </a:r>
            <a:r>
              <a:rPr lang="en-US" sz="2000" dirty="0" err="1"/>
              <a:t>diferiti</a:t>
            </a:r>
            <a:r>
              <a:rPr lang="en-US" sz="2000" dirty="0"/>
              <a:t> </a:t>
            </a:r>
            <a:r>
              <a:rPr lang="en-US" sz="2000" dirty="0" err="1"/>
              <a:t>algoritmi</a:t>
            </a:r>
            <a:r>
              <a:rPr lang="en-US" sz="2000" dirty="0"/>
              <a:t> cu </a:t>
            </a:r>
            <a:r>
              <a:rPr lang="en-US" sz="2000" dirty="0" err="1"/>
              <a:t>scopul</a:t>
            </a:r>
            <a:r>
              <a:rPr lang="en-US" sz="2000" dirty="0"/>
              <a:t> de a </a:t>
            </a:r>
            <a:r>
              <a:rPr lang="en-US" sz="2000" dirty="0" err="1"/>
              <a:t>combina</a:t>
            </a:r>
            <a:r>
              <a:rPr lang="en-US" sz="2000" dirty="0"/>
              <a:t> </a:t>
            </a:r>
            <a:r>
              <a:rPr lang="en-US" sz="2000" dirty="0" err="1"/>
              <a:t>rezultatele</a:t>
            </a:r>
            <a:r>
              <a:rPr lang="en-US" sz="2000" dirty="0"/>
              <a:t> </a:t>
            </a:r>
            <a:r>
              <a:rPr lang="en-US" sz="2000" dirty="0" err="1"/>
              <a:t>acestora</a:t>
            </a:r>
            <a:r>
              <a:rPr lang="en-US" sz="2000" dirty="0"/>
              <a:t> </a:t>
            </a:r>
            <a:r>
              <a:rPr lang="en-US" sz="2000" dirty="0" err="1"/>
              <a:t>intr-unul</a:t>
            </a:r>
            <a:r>
              <a:rPr lang="en-US" sz="2000" dirty="0"/>
              <a:t> </a:t>
            </a:r>
            <a:r>
              <a:rPr lang="en-US" sz="2000" dirty="0" err="1"/>
              <a:t>optim</a:t>
            </a:r>
            <a:r>
              <a:rPr lang="en-US" sz="2000" dirty="0"/>
              <a:t>, </a:t>
            </a:r>
            <a:r>
              <a:rPr lang="en-US" sz="2000" dirty="0" err="1"/>
              <a:t>mai</a:t>
            </a:r>
            <a:r>
              <a:rPr lang="en-US" sz="2000" dirty="0"/>
              <a:t> bun </a:t>
            </a:r>
            <a:r>
              <a:rPr lang="en-US" sz="2000" dirty="0" err="1"/>
              <a:t>decat</a:t>
            </a:r>
            <a:r>
              <a:rPr lang="en-US" sz="2000" dirty="0"/>
              <a:t>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rezultat</a:t>
            </a:r>
            <a:r>
              <a:rPr lang="en-US" sz="2000" dirty="0"/>
              <a:t> individual.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err="1"/>
              <a:t>Implementarea</a:t>
            </a:r>
            <a:r>
              <a:rPr lang="en-US" sz="2000" dirty="0"/>
              <a:t> </a:t>
            </a:r>
            <a:r>
              <a:rPr lang="en-US" sz="2000" dirty="0" err="1"/>
              <a:t>noastra</a:t>
            </a:r>
            <a:r>
              <a:rPr lang="en-US" sz="2000" dirty="0"/>
              <a:t> se </a:t>
            </a:r>
            <a:r>
              <a:rPr lang="en-US" sz="2000" dirty="0" err="1"/>
              <a:t>bazeaza</a:t>
            </a:r>
            <a:r>
              <a:rPr lang="en-US" sz="2000" dirty="0"/>
              <a:t> pe </a:t>
            </a:r>
            <a:r>
              <a:rPr lang="en-US" sz="2000" dirty="0" err="1"/>
              <a:t>alegerea</a:t>
            </a:r>
            <a:r>
              <a:rPr lang="en-US" sz="2000" dirty="0"/>
              <a:t> random a </a:t>
            </a:r>
            <a:r>
              <a:rPr lang="en-US" sz="2000" dirty="0" err="1"/>
              <a:t>acestor</a:t>
            </a:r>
            <a:r>
              <a:rPr lang="en-US" sz="2000" dirty="0"/>
              <a:t> </a:t>
            </a:r>
            <a:r>
              <a:rPr lang="en-US" sz="2000" dirty="0" err="1"/>
              <a:t>algoritmi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80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B28E-4B68-DE2F-2A75-4595413E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54243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Implementare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F3CF-8710-879B-C70B-5534B48E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54" y="2464018"/>
            <a:ext cx="10132292" cy="4393982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2000" dirty="0"/>
              <a:t>La </a:t>
            </a:r>
            <a:r>
              <a:rPr lang="en-US" sz="2000" dirty="0" err="1"/>
              <a:t>inceputul</a:t>
            </a:r>
            <a:r>
              <a:rPr lang="en-US" sz="2000" dirty="0"/>
              <a:t> </a:t>
            </a:r>
            <a:r>
              <a:rPr lang="en-US" sz="2000" dirty="0" err="1"/>
              <a:t>fiecarei</a:t>
            </a:r>
            <a:r>
              <a:rPr lang="en-US" sz="2000" dirty="0"/>
              <a:t> </a:t>
            </a:r>
            <a:r>
              <a:rPr lang="en-US" sz="2000" dirty="0" err="1"/>
              <a:t>rulari</a:t>
            </a:r>
            <a:r>
              <a:rPr lang="en-US" sz="2000" dirty="0"/>
              <a:t> se </a:t>
            </a:r>
            <a:r>
              <a:rPr lang="en-US" sz="2000" dirty="0" err="1"/>
              <a:t>creeaza</a:t>
            </a:r>
            <a:r>
              <a:rPr lang="en-US" sz="2000" dirty="0"/>
              <a:t> o </a:t>
            </a:r>
            <a:r>
              <a:rPr lang="en-US" sz="2000" dirty="0" err="1"/>
              <a:t>matrice</a:t>
            </a:r>
            <a:r>
              <a:rPr lang="en-US" sz="2000" dirty="0"/>
              <a:t> </a:t>
            </a:r>
            <a:r>
              <a:rPr lang="en-US" sz="2000" dirty="0" err="1"/>
              <a:t>formata</a:t>
            </a:r>
            <a:r>
              <a:rPr lang="en-US" sz="2000" dirty="0"/>
              <a:t> din </a:t>
            </a:r>
            <a:r>
              <a:rPr lang="en-US" sz="2000" dirty="0" err="1"/>
              <a:t>indecsii</a:t>
            </a:r>
            <a:r>
              <a:rPr lang="en-US" sz="2000" dirty="0"/>
              <a:t> </a:t>
            </a:r>
            <a:r>
              <a:rPr lang="en-US" sz="2000" dirty="0" err="1"/>
              <a:t>alesi</a:t>
            </a:r>
            <a:r>
              <a:rPr lang="en-US" sz="2000" dirty="0"/>
              <a:t> random ale threshold-</a:t>
            </a:r>
            <a:r>
              <a:rPr lang="en-US" sz="2000" dirty="0" err="1"/>
              <a:t>urilor</a:t>
            </a:r>
            <a:r>
              <a:rPr lang="en-US" sz="2000" dirty="0"/>
              <a:t> </a:t>
            </a:r>
            <a:r>
              <a:rPr lang="en-US" sz="2000" dirty="0" err="1"/>
              <a:t>citite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ale </a:t>
            </a:r>
            <a:r>
              <a:rPr lang="en-US" sz="2000" dirty="0" err="1"/>
              <a:t>functiilor</a:t>
            </a:r>
            <a:r>
              <a:rPr lang="en-US" sz="2000" dirty="0"/>
              <a:t> </a:t>
            </a:r>
            <a:r>
              <a:rPr lang="en-US" sz="2000" dirty="0" err="1"/>
              <a:t>matematice</a:t>
            </a:r>
            <a:r>
              <a:rPr lang="en-US" sz="2000" dirty="0"/>
              <a:t> </a:t>
            </a:r>
            <a:r>
              <a:rPr lang="en-US" sz="2000" dirty="0" err="1"/>
              <a:t>implementate</a:t>
            </a:r>
            <a:r>
              <a:rPr lang="en-US" sz="2000" dirty="0"/>
              <a:t>.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2000" dirty="0" err="1"/>
              <a:t>Programul</a:t>
            </a:r>
            <a:r>
              <a:rPr lang="en-US" sz="2000" dirty="0"/>
              <a:t> </a:t>
            </a:r>
            <a:r>
              <a:rPr lang="en-US" sz="2000" dirty="0" err="1"/>
              <a:t>citeste</a:t>
            </a:r>
            <a:r>
              <a:rPr lang="en-US" sz="2000" dirty="0"/>
              <a:t> </a:t>
            </a:r>
            <a:r>
              <a:rPr lang="en-US" sz="2000" dirty="0" err="1"/>
              <a:t>datele</a:t>
            </a:r>
            <a:r>
              <a:rPr lang="en-US" sz="2000" dirty="0"/>
              <a:t> din </a:t>
            </a:r>
            <a:r>
              <a:rPr lang="en-US" sz="2000" dirty="0" err="1"/>
              <a:t>fisierul</a:t>
            </a:r>
            <a:r>
              <a:rPr lang="en-US" sz="2000" dirty="0"/>
              <a:t> CSV, </a:t>
            </a:r>
            <a:r>
              <a:rPr lang="en-US" sz="2000" dirty="0" err="1"/>
              <a:t>aplica</a:t>
            </a:r>
            <a:r>
              <a:rPr lang="en-US" sz="2000" dirty="0"/>
              <a:t> </a:t>
            </a:r>
            <a:r>
              <a:rPr lang="en-US" sz="2000" dirty="0" err="1"/>
              <a:t>matricea</a:t>
            </a:r>
            <a:r>
              <a:rPr lang="en-US" sz="2000" dirty="0"/>
              <a:t> de </a:t>
            </a:r>
            <a:r>
              <a:rPr lang="en-US" sz="2000" dirty="0" err="1"/>
              <a:t>indecsi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rezultatele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fisier</a:t>
            </a:r>
            <a:r>
              <a:rPr lang="en-US" sz="2000" dirty="0"/>
              <a:t>.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parcurgerea</a:t>
            </a:r>
            <a:r>
              <a:rPr lang="en-US" sz="2000" dirty="0"/>
              <a:t> </a:t>
            </a:r>
            <a:r>
              <a:rPr lang="en-US" sz="2000" dirty="0" err="1"/>
              <a:t>intregului</a:t>
            </a:r>
            <a:r>
              <a:rPr lang="en-US" sz="2000" dirty="0"/>
              <a:t> set de date, se </a:t>
            </a:r>
            <a:r>
              <a:rPr lang="en-US" sz="2000" dirty="0" err="1"/>
              <a:t>citeste</a:t>
            </a:r>
            <a:r>
              <a:rPr lang="en-US" sz="2000" dirty="0"/>
              <a:t> </a:t>
            </a:r>
            <a:r>
              <a:rPr lang="en-US" sz="2000" dirty="0" err="1"/>
              <a:t>fisierul</a:t>
            </a:r>
            <a:r>
              <a:rPr lang="en-US" sz="2000" dirty="0"/>
              <a:t> de </a:t>
            </a:r>
            <a:r>
              <a:rPr lang="en-US" sz="2000" dirty="0" err="1"/>
              <a:t>rezultate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se face media, </a:t>
            </a:r>
            <a:r>
              <a:rPr lang="en-US" sz="2000" dirty="0" err="1"/>
              <a:t>obtinandu</a:t>
            </a:r>
            <a:r>
              <a:rPr lang="en-US" sz="2000" dirty="0"/>
              <a:t>-se </a:t>
            </a:r>
            <a:r>
              <a:rPr lang="en-US" sz="2000" dirty="0" err="1"/>
              <a:t>randamentul</a:t>
            </a:r>
            <a:r>
              <a:rPr lang="en-US" sz="2000" dirty="0"/>
              <a:t> </a:t>
            </a:r>
            <a:r>
              <a:rPr lang="en-US" sz="2000" dirty="0" err="1"/>
              <a:t>implementarii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6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2442BD-1F75-CE08-0D17-EF7D0F9F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Binarizare</a:t>
            </a:r>
            <a:r>
              <a:rPr lang="en-US" sz="3200" dirty="0"/>
              <a:t> </a:t>
            </a:r>
            <a:r>
              <a:rPr lang="en-US" sz="3200" dirty="0" err="1"/>
              <a:t>globala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47CE-C01F-F061-32C0-EEFF83FF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algn="just"/>
            <a:r>
              <a:rPr lang="en-US" sz="1900" dirty="0" err="1"/>
              <a:t>Binarizarea</a:t>
            </a:r>
            <a:r>
              <a:rPr lang="en-US" sz="1900" dirty="0"/>
              <a:t> </a:t>
            </a:r>
            <a:r>
              <a:rPr lang="en-US" sz="1900" dirty="0" err="1"/>
              <a:t>globală</a:t>
            </a:r>
            <a:r>
              <a:rPr lang="en-US" sz="1900" dirty="0"/>
              <a:t> </a:t>
            </a:r>
            <a:r>
              <a:rPr lang="en-US" sz="1900" dirty="0" err="1"/>
              <a:t>reprezintă</a:t>
            </a:r>
            <a:r>
              <a:rPr lang="en-US" sz="1900" dirty="0"/>
              <a:t> </a:t>
            </a:r>
            <a:r>
              <a:rPr lang="en-US" sz="1900" dirty="0" err="1"/>
              <a:t>aplicarea</a:t>
            </a:r>
            <a:r>
              <a:rPr lang="en-US" sz="1900" dirty="0"/>
              <a:t> </a:t>
            </a:r>
            <a:r>
              <a:rPr lang="en-US" sz="1900" dirty="0" err="1"/>
              <a:t>unui</a:t>
            </a:r>
            <a:r>
              <a:rPr lang="en-US" sz="1900" dirty="0"/>
              <a:t> </a:t>
            </a:r>
            <a:r>
              <a:rPr lang="en-US" sz="1900" dirty="0" err="1"/>
              <a:t>singur</a:t>
            </a:r>
            <a:r>
              <a:rPr lang="en-US" sz="1900" dirty="0"/>
              <a:t> </a:t>
            </a:r>
            <a:r>
              <a:rPr lang="en-US" sz="1900" dirty="0" err="1"/>
              <a:t>prag</a:t>
            </a:r>
            <a:r>
              <a:rPr lang="en-US" sz="1900" dirty="0"/>
              <a:t> de </a:t>
            </a:r>
            <a:r>
              <a:rPr lang="en-US" sz="1900" dirty="0" err="1"/>
              <a:t>binarizare</a:t>
            </a:r>
            <a:r>
              <a:rPr lang="en-US" sz="1900" dirty="0"/>
              <a:t> pe </a:t>
            </a:r>
            <a:r>
              <a:rPr lang="en-US" sz="1900" dirty="0" err="1"/>
              <a:t>întreaga</a:t>
            </a:r>
            <a:r>
              <a:rPr lang="en-US" sz="1900" dirty="0"/>
              <a:t> imagine </a:t>
            </a:r>
            <a:r>
              <a:rPr lang="en-US" sz="1900" dirty="0" err="1"/>
              <a:t>și</a:t>
            </a:r>
            <a:r>
              <a:rPr lang="en-US" sz="1900" dirty="0"/>
              <a:t> </a:t>
            </a:r>
            <a:r>
              <a:rPr lang="en-US" sz="1900" dirty="0" err="1"/>
              <a:t>transformarea</a:t>
            </a:r>
            <a:r>
              <a:rPr lang="en-US" sz="1900" dirty="0"/>
              <a:t> </a:t>
            </a:r>
            <a:r>
              <a:rPr lang="en-US" sz="1900" dirty="0" err="1"/>
              <a:t>pixelilor</a:t>
            </a:r>
            <a:r>
              <a:rPr lang="en-US" sz="1900" dirty="0"/>
              <a:t> din </a:t>
            </a:r>
            <a:r>
              <a:rPr lang="en-US" sz="1900" dirty="0" err="1"/>
              <a:t>cadrul</a:t>
            </a:r>
            <a:r>
              <a:rPr lang="en-US" sz="1900" dirty="0"/>
              <a:t> </a:t>
            </a:r>
            <a:r>
              <a:rPr lang="en-US" sz="1900" dirty="0" err="1"/>
              <a:t>acesteia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valori</a:t>
            </a:r>
            <a:r>
              <a:rPr lang="en-US" sz="1900" dirty="0"/>
              <a:t> de </a:t>
            </a:r>
            <a:r>
              <a:rPr lang="en-US" sz="1900" dirty="0" err="1"/>
              <a:t>alb</a:t>
            </a:r>
            <a:r>
              <a:rPr lang="en-US" sz="1900" dirty="0"/>
              <a:t> (255) </a:t>
            </a:r>
            <a:r>
              <a:rPr lang="en-US" sz="1900" dirty="0" err="1"/>
              <a:t>sau</a:t>
            </a:r>
            <a:r>
              <a:rPr lang="en-US" sz="1900" dirty="0"/>
              <a:t> </a:t>
            </a:r>
            <a:r>
              <a:rPr lang="en-US" sz="1900" dirty="0" err="1"/>
              <a:t>negru</a:t>
            </a:r>
            <a:r>
              <a:rPr lang="en-US" sz="1900" dirty="0"/>
              <a:t> (0)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de </a:t>
            </a:r>
            <a:r>
              <a:rPr lang="en-US" sz="1900" dirty="0" err="1"/>
              <a:t>valoarea</a:t>
            </a:r>
            <a:r>
              <a:rPr lang="en-US" sz="1900" dirty="0"/>
              <a:t> </a:t>
            </a:r>
            <a:r>
              <a:rPr lang="en-US" sz="1900" dirty="0" err="1"/>
              <a:t>pragului</a:t>
            </a:r>
            <a:r>
              <a:rPr lang="en-US" sz="1900" dirty="0"/>
              <a:t>.</a:t>
            </a:r>
          </a:p>
          <a:p>
            <a:endParaRPr lang="en-US" sz="1900" dirty="0"/>
          </a:p>
          <a:p>
            <a:pPr algn="just"/>
            <a:r>
              <a:rPr lang="en-US" sz="1900" dirty="0"/>
              <a:t>Pentru </a:t>
            </a:r>
            <a:r>
              <a:rPr lang="en-US" sz="1900" dirty="0" err="1"/>
              <a:t>algoritmul</a:t>
            </a:r>
            <a:r>
              <a:rPr lang="en-US" sz="1900" dirty="0"/>
              <a:t> </a:t>
            </a:r>
            <a:r>
              <a:rPr lang="en-US" sz="1900" dirty="0" err="1"/>
              <a:t>implementat</a:t>
            </a:r>
            <a:r>
              <a:rPr lang="en-US" sz="1900" dirty="0"/>
              <a:t> de </a:t>
            </a:r>
            <a:r>
              <a:rPr lang="en-US" sz="1900" dirty="0" err="1"/>
              <a:t>noi</a:t>
            </a:r>
            <a:r>
              <a:rPr lang="en-US" sz="1900" dirty="0"/>
              <a:t>, in </a:t>
            </a:r>
            <a:r>
              <a:rPr lang="en-US" sz="1900" dirty="0" err="1"/>
              <a:t>urma</a:t>
            </a:r>
            <a:r>
              <a:rPr lang="en-US" sz="1900" dirty="0"/>
              <a:t> </a:t>
            </a:r>
            <a:r>
              <a:rPr lang="en-US" sz="1900" dirty="0" err="1"/>
              <a:t>rularii</a:t>
            </a:r>
            <a:r>
              <a:rPr lang="en-US" sz="1900" dirty="0"/>
              <a:t> sale pe </a:t>
            </a:r>
            <a:r>
              <a:rPr lang="en-US" sz="1900" dirty="0" err="1"/>
              <a:t>mai</a:t>
            </a:r>
            <a:r>
              <a:rPr lang="en-US" sz="1900" dirty="0"/>
              <a:t> </a:t>
            </a:r>
            <a:r>
              <a:rPr lang="en-US" sz="1900" dirty="0" err="1"/>
              <a:t>multe</a:t>
            </a:r>
            <a:r>
              <a:rPr lang="en-US" sz="1900" dirty="0"/>
              <a:t> </a:t>
            </a:r>
            <a:r>
              <a:rPr lang="en-US" sz="1900" dirty="0" err="1"/>
              <a:t>sisteme</a:t>
            </a:r>
            <a:r>
              <a:rPr lang="en-US" sz="1900" dirty="0"/>
              <a:t> am </a:t>
            </a:r>
            <a:r>
              <a:rPr lang="en-US" sz="1900" dirty="0" err="1"/>
              <a:t>obtinut</a:t>
            </a:r>
            <a:r>
              <a:rPr lang="en-US" sz="1900" dirty="0"/>
              <a:t> un </a:t>
            </a:r>
            <a:r>
              <a:rPr lang="en-US" sz="1900" dirty="0" err="1"/>
              <a:t>randament</a:t>
            </a:r>
            <a:r>
              <a:rPr lang="en-US" sz="1900" dirty="0"/>
              <a:t> de 72.05%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1F058-F30F-B589-5E48-6438ECE66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03288"/>
            <a:ext cx="5456279" cy="5019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8612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26DAD-0E9B-CEF1-AAE7-C977870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obtinuti</a:t>
            </a:r>
            <a:r>
              <a:rPr lang="en-US" dirty="0"/>
              <a:t> pentru </a:t>
            </a:r>
            <a:r>
              <a:rPr lang="en-US" dirty="0" err="1"/>
              <a:t>binarizarea</a:t>
            </a:r>
            <a:r>
              <a:rPr lang="en-US" dirty="0"/>
              <a:t> </a:t>
            </a:r>
            <a:r>
              <a:rPr lang="en-US" dirty="0" err="1"/>
              <a:t>globala</a:t>
            </a:r>
            <a:r>
              <a:rPr lang="en-US" dirty="0"/>
              <a:t> pe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procesoare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694677-ACCB-8EC5-5263-7580A57C7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02747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74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CBAD-40B1-DCD9-35A9-4A5595A6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8518"/>
            <a:ext cx="495141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Binarizare</a:t>
            </a:r>
            <a:r>
              <a:rPr lang="en-US" dirty="0"/>
              <a:t> </a:t>
            </a:r>
            <a:r>
              <a:rPr lang="en-US" dirty="0" err="1"/>
              <a:t>locala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E3EF6-362F-3736-91EA-B397FBC7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5" y="1551941"/>
            <a:ext cx="4940656" cy="445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58CA-8AAD-9B5B-B0EB-30B9E20F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97088"/>
            <a:ext cx="5280595" cy="35417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Soluția</a:t>
            </a:r>
            <a:r>
              <a:rPr lang="en-US" dirty="0"/>
              <a:t> pentru </a:t>
            </a:r>
            <a:r>
              <a:rPr lang="en-US" dirty="0" err="1"/>
              <a:t>binarizarea</a:t>
            </a:r>
            <a:r>
              <a:rPr lang="en-US" dirty="0"/>
              <a:t> </a:t>
            </a:r>
            <a:r>
              <a:rPr lang="en-US" dirty="0" err="1"/>
              <a:t>locală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prag</a:t>
            </a:r>
            <a:r>
              <a:rPr lang="en-US" dirty="0"/>
              <a:t> </a:t>
            </a:r>
            <a:r>
              <a:rPr lang="en-US" dirty="0" err="1"/>
              <a:t>diferită</a:t>
            </a:r>
            <a:r>
              <a:rPr lang="en-US" dirty="0"/>
              <a:t> pentru </a:t>
            </a:r>
            <a:r>
              <a:rPr lang="en-US" dirty="0" err="1"/>
              <a:t>ferestre</a:t>
            </a:r>
            <a:r>
              <a:rPr lang="en-US" dirty="0"/>
              <a:t> determinate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.</a:t>
            </a:r>
          </a:p>
          <a:p>
            <a:endParaRPr lang="en-US" dirty="0"/>
          </a:p>
          <a:p>
            <a:pPr algn="just"/>
            <a:r>
              <a:rPr lang="en-US" dirty="0"/>
              <a:t>Pentru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, in </a:t>
            </a:r>
            <a:r>
              <a:rPr lang="en-US" sz="2400" dirty="0"/>
              <a:t>sale pe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sisteme</a:t>
            </a:r>
            <a:r>
              <a:rPr lang="en-US" sz="2400" dirty="0"/>
              <a:t> am </a:t>
            </a:r>
            <a:r>
              <a:rPr lang="en-US" sz="2400" dirty="0" err="1"/>
              <a:t>obtinut</a:t>
            </a:r>
            <a:r>
              <a:rPr lang="en-US" sz="2400" dirty="0"/>
              <a:t> un </a:t>
            </a:r>
            <a:r>
              <a:rPr lang="en-US" sz="2400" dirty="0" err="1"/>
              <a:t>randament</a:t>
            </a:r>
            <a:r>
              <a:rPr lang="en-US" sz="2400" dirty="0"/>
              <a:t> de </a:t>
            </a:r>
            <a:r>
              <a:rPr lang="en-US" dirty="0"/>
              <a:t>84.85%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A0DE8-0787-0E22-2180-8DB248FC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obtinuti</a:t>
            </a:r>
            <a:r>
              <a:rPr lang="en-US" dirty="0"/>
              <a:t> pentru </a:t>
            </a:r>
            <a:r>
              <a:rPr lang="en-US" dirty="0" err="1"/>
              <a:t>binarizarea</a:t>
            </a:r>
            <a:r>
              <a:rPr lang="en-US" dirty="0"/>
              <a:t> LOCALA pe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procesoare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74FD3E-EDC9-ABF5-B7D3-2A22B2445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241581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02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6366F-E44E-D793-EDA9-86877457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Multumim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atentia</a:t>
            </a:r>
            <a:r>
              <a:rPr lang="en-GB" dirty="0"/>
              <a:t> </a:t>
            </a:r>
            <a:r>
              <a:rPr lang="en-GB" dirty="0" err="1"/>
              <a:t>acordata</a:t>
            </a:r>
            <a:r>
              <a:rPr lang="en-GB" dirty="0"/>
              <a:t>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0173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</TotalTime>
  <Words>275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Generare functii / arbori pentru evaluarea de binarizari optime</vt:lpstr>
      <vt:lpstr>Scopul proiectului </vt:lpstr>
      <vt:lpstr>Implementare</vt:lpstr>
      <vt:lpstr>Binarizare globala</vt:lpstr>
      <vt:lpstr>Timpi obtinuti pentru binarizarea globala pe diferite procesoare</vt:lpstr>
      <vt:lpstr>Binarizare locala</vt:lpstr>
      <vt:lpstr>Timpi obtinuti pentru binarizarea LOCALA pe diferite procesoare</vt:lpstr>
      <vt:lpstr>Va Multumim pentru atentia acordata!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MPS</dc:title>
  <dc:creator>Andrei-Cornel PORUMB (108779)</dc:creator>
  <cp:lastModifiedBy>Andrei-Cornel PORUMB (108779)</cp:lastModifiedBy>
  <cp:revision>3</cp:revision>
  <dcterms:created xsi:type="dcterms:W3CDTF">2023-01-08T17:51:23Z</dcterms:created>
  <dcterms:modified xsi:type="dcterms:W3CDTF">2023-01-15T18:26:47Z</dcterms:modified>
</cp:coreProperties>
</file>