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1"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96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0B483-2FF7-EA33-92E0-D30F45771A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661CE4C-EA7F-8298-C065-956C65B791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EDDD5FC-06E1-F10D-728F-E1BA1DE2A7DF}"/>
              </a:ext>
            </a:extLst>
          </p:cNvPr>
          <p:cNvSpPr>
            <a:spLocks noGrp="1"/>
          </p:cNvSpPr>
          <p:nvPr>
            <p:ph type="dt" sz="half" idx="10"/>
          </p:nvPr>
        </p:nvSpPr>
        <p:spPr/>
        <p:txBody>
          <a:bodyPr/>
          <a:lstStyle/>
          <a:p>
            <a:fld id="{02D2E5C0-5BC4-4E2B-B6BF-8616C5E8A967}" type="datetimeFigureOut">
              <a:rPr lang="en-GB" smtClean="0"/>
              <a:t>13/05/2023</a:t>
            </a:fld>
            <a:endParaRPr lang="en-GB"/>
          </a:p>
        </p:txBody>
      </p:sp>
      <p:sp>
        <p:nvSpPr>
          <p:cNvPr id="5" name="Footer Placeholder 4">
            <a:extLst>
              <a:ext uri="{FF2B5EF4-FFF2-40B4-BE49-F238E27FC236}">
                <a16:creationId xmlns:a16="http://schemas.microsoft.com/office/drawing/2014/main" id="{9F0346EE-E9DB-9E2A-F8B0-95DDE9AE414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63195B8-7166-0AED-6AFB-61C0DDFA0344}"/>
              </a:ext>
            </a:extLst>
          </p:cNvPr>
          <p:cNvSpPr>
            <a:spLocks noGrp="1"/>
          </p:cNvSpPr>
          <p:nvPr>
            <p:ph type="sldNum" sz="quarter" idx="12"/>
          </p:nvPr>
        </p:nvSpPr>
        <p:spPr/>
        <p:txBody>
          <a:bodyPr/>
          <a:lstStyle/>
          <a:p>
            <a:fld id="{E3A6C7F3-8222-4A6A-98D6-D318C134BEC5}" type="slidenum">
              <a:rPr lang="en-GB" smtClean="0"/>
              <a:t>‹#›</a:t>
            </a:fld>
            <a:endParaRPr lang="en-GB"/>
          </a:p>
        </p:txBody>
      </p:sp>
    </p:spTree>
    <p:extLst>
      <p:ext uri="{BB962C8B-B14F-4D97-AF65-F5344CB8AC3E}">
        <p14:creationId xmlns:p14="http://schemas.microsoft.com/office/powerpoint/2010/main" val="3494150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5C1C7-A2F3-8988-7F10-30C3DB3CC8A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03E1644-A5D8-633D-6651-8A59C0F259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8EA9C68-8E06-3000-322F-3AEDF3A19454}"/>
              </a:ext>
            </a:extLst>
          </p:cNvPr>
          <p:cNvSpPr>
            <a:spLocks noGrp="1"/>
          </p:cNvSpPr>
          <p:nvPr>
            <p:ph type="dt" sz="half" idx="10"/>
          </p:nvPr>
        </p:nvSpPr>
        <p:spPr/>
        <p:txBody>
          <a:bodyPr/>
          <a:lstStyle/>
          <a:p>
            <a:fld id="{02D2E5C0-5BC4-4E2B-B6BF-8616C5E8A967}" type="datetimeFigureOut">
              <a:rPr lang="en-GB" smtClean="0"/>
              <a:t>13/05/2023</a:t>
            </a:fld>
            <a:endParaRPr lang="en-GB"/>
          </a:p>
        </p:txBody>
      </p:sp>
      <p:sp>
        <p:nvSpPr>
          <p:cNvPr id="5" name="Footer Placeholder 4">
            <a:extLst>
              <a:ext uri="{FF2B5EF4-FFF2-40B4-BE49-F238E27FC236}">
                <a16:creationId xmlns:a16="http://schemas.microsoft.com/office/drawing/2014/main" id="{BC9966AD-71BD-6873-875A-6C458644D1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49F3C4-869E-CBEB-29E2-74E1F7CE1676}"/>
              </a:ext>
            </a:extLst>
          </p:cNvPr>
          <p:cNvSpPr>
            <a:spLocks noGrp="1"/>
          </p:cNvSpPr>
          <p:nvPr>
            <p:ph type="sldNum" sz="quarter" idx="12"/>
          </p:nvPr>
        </p:nvSpPr>
        <p:spPr/>
        <p:txBody>
          <a:bodyPr/>
          <a:lstStyle/>
          <a:p>
            <a:fld id="{E3A6C7F3-8222-4A6A-98D6-D318C134BEC5}" type="slidenum">
              <a:rPr lang="en-GB" smtClean="0"/>
              <a:t>‹#›</a:t>
            </a:fld>
            <a:endParaRPr lang="en-GB"/>
          </a:p>
        </p:txBody>
      </p:sp>
    </p:spTree>
    <p:extLst>
      <p:ext uri="{BB962C8B-B14F-4D97-AF65-F5344CB8AC3E}">
        <p14:creationId xmlns:p14="http://schemas.microsoft.com/office/powerpoint/2010/main" val="1587593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D0388B-9751-63E7-2D0E-BD6FCF3719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851F215-D892-7060-78DC-B0E428EA2B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9B6B7D-8C5C-415E-1BAE-17F430DCCA12}"/>
              </a:ext>
            </a:extLst>
          </p:cNvPr>
          <p:cNvSpPr>
            <a:spLocks noGrp="1"/>
          </p:cNvSpPr>
          <p:nvPr>
            <p:ph type="dt" sz="half" idx="10"/>
          </p:nvPr>
        </p:nvSpPr>
        <p:spPr/>
        <p:txBody>
          <a:bodyPr/>
          <a:lstStyle/>
          <a:p>
            <a:fld id="{02D2E5C0-5BC4-4E2B-B6BF-8616C5E8A967}" type="datetimeFigureOut">
              <a:rPr lang="en-GB" smtClean="0"/>
              <a:t>13/05/2023</a:t>
            </a:fld>
            <a:endParaRPr lang="en-GB"/>
          </a:p>
        </p:txBody>
      </p:sp>
      <p:sp>
        <p:nvSpPr>
          <p:cNvPr id="5" name="Footer Placeholder 4">
            <a:extLst>
              <a:ext uri="{FF2B5EF4-FFF2-40B4-BE49-F238E27FC236}">
                <a16:creationId xmlns:a16="http://schemas.microsoft.com/office/drawing/2014/main" id="{A9CA2731-BEEE-D7FB-A384-CFFC995E2B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216188-E393-78BE-CF04-B6E856DB61FE}"/>
              </a:ext>
            </a:extLst>
          </p:cNvPr>
          <p:cNvSpPr>
            <a:spLocks noGrp="1"/>
          </p:cNvSpPr>
          <p:nvPr>
            <p:ph type="sldNum" sz="quarter" idx="12"/>
          </p:nvPr>
        </p:nvSpPr>
        <p:spPr/>
        <p:txBody>
          <a:bodyPr/>
          <a:lstStyle/>
          <a:p>
            <a:fld id="{E3A6C7F3-8222-4A6A-98D6-D318C134BEC5}" type="slidenum">
              <a:rPr lang="en-GB" smtClean="0"/>
              <a:t>‹#›</a:t>
            </a:fld>
            <a:endParaRPr lang="en-GB"/>
          </a:p>
        </p:txBody>
      </p:sp>
    </p:spTree>
    <p:extLst>
      <p:ext uri="{BB962C8B-B14F-4D97-AF65-F5344CB8AC3E}">
        <p14:creationId xmlns:p14="http://schemas.microsoft.com/office/powerpoint/2010/main" val="996849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F1B90-74B6-7F8C-B8A5-7992DC3BF2F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260B4C8-74C2-A586-D220-7B19E9878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1A4C77-EBE7-A3A7-E039-EDB37D0D6EFC}"/>
              </a:ext>
            </a:extLst>
          </p:cNvPr>
          <p:cNvSpPr>
            <a:spLocks noGrp="1"/>
          </p:cNvSpPr>
          <p:nvPr>
            <p:ph type="dt" sz="half" idx="10"/>
          </p:nvPr>
        </p:nvSpPr>
        <p:spPr/>
        <p:txBody>
          <a:bodyPr/>
          <a:lstStyle/>
          <a:p>
            <a:fld id="{02D2E5C0-5BC4-4E2B-B6BF-8616C5E8A967}" type="datetimeFigureOut">
              <a:rPr lang="en-GB" smtClean="0"/>
              <a:t>13/05/2023</a:t>
            </a:fld>
            <a:endParaRPr lang="en-GB"/>
          </a:p>
        </p:txBody>
      </p:sp>
      <p:sp>
        <p:nvSpPr>
          <p:cNvPr id="5" name="Footer Placeholder 4">
            <a:extLst>
              <a:ext uri="{FF2B5EF4-FFF2-40B4-BE49-F238E27FC236}">
                <a16:creationId xmlns:a16="http://schemas.microsoft.com/office/drawing/2014/main" id="{6B415A64-39BB-EB68-17AC-118F1B7074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A7FEBFC-340B-774E-DDBA-9C86604B9AC2}"/>
              </a:ext>
            </a:extLst>
          </p:cNvPr>
          <p:cNvSpPr>
            <a:spLocks noGrp="1"/>
          </p:cNvSpPr>
          <p:nvPr>
            <p:ph type="sldNum" sz="quarter" idx="12"/>
          </p:nvPr>
        </p:nvSpPr>
        <p:spPr/>
        <p:txBody>
          <a:bodyPr/>
          <a:lstStyle/>
          <a:p>
            <a:fld id="{E3A6C7F3-8222-4A6A-98D6-D318C134BEC5}" type="slidenum">
              <a:rPr lang="en-GB" smtClean="0"/>
              <a:t>‹#›</a:t>
            </a:fld>
            <a:endParaRPr lang="en-GB"/>
          </a:p>
        </p:txBody>
      </p:sp>
    </p:spTree>
    <p:extLst>
      <p:ext uri="{BB962C8B-B14F-4D97-AF65-F5344CB8AC3E}">
        <p14:creationId xmlns:p14="http://schemas.microsoft.com/office/powerpoint/2010/main" val="3288385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6A262-C6ED-902D-3ACA-2EAFABC592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A43B44A-7E39-7D92-842D-93B57B362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052F0A-C2B4-F173-5B6F-6F7554EC1101}"/>
              </a:ext>
            </a:extLst>
          </p:cNvPr>
          <p:cNvSpPr>
            <a:spLocks noGrp="1"/>
          </p:cNvSpPr>
          <p:nvPr>
            <p:ph type="dt" sz="half" idx="10"/>
          </p:nvPr>
        </p:nvSpPr>
        <p:spPr/>
        <p:txBody>
          <a:bodyPr/>
          <a:lstStyle/>
          <a:p>
            <a:fld id="{02D2E5C0-5BC4-4E2B-B6BF-8616C5E8A967}" type="datetimeFigureOut">
              <a:rPr lang="en-GB" smtClean="0"/>
              <a:t>13/05/2023</a:t>
            </a:fld>
            <a:endParaRPr lang="en-GB"/>
          </a:p>
        </p:txBody>
      </p:sp>
      <p:sp>
        <p:nvSpPr>
          <p:cNvPr id="5" name="Footer Placeholder 4">
            <a:extLst>
              <a:ext uri="{FF2B5EF4-FFF2-40B4-BE49-F238E27FC236}">
                <a16:creationId xmlns:a16="http://schemas.microsoft.com/office/drawing/2014/main" id="{EF96374F-2C10-4B53-D409-0B4BD780072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5B8CD8A-CBC5-DEDC-FAFF-8133CFB36D86}"/>
              </a:ext>
            </a:extLst>
          </p:cNvPr>
          <p:cNvSpPr>
            <a:spLocks noGrp="1"/>
          </p:cNvSpPr>
          <p:nvPr>
            <p:ph type="sldNum" sz="quarter" idx="12"/>
          </p:nvPr>
        </p:nvSpPr>
        <p:spPr/>
        <p:txBody>
          <a:bodyPr/>
          <a:lstStyle/>
          <a:p>
            <a:fld id="{E3A6C7F3-8222-4A6A-98D6-D318C134BEC5}" type="slidenum">
              <a:rPr lang="en-GB" smtClean="0"/>
              <a:t>‹#›</a:t>
            </a:fld>
            <a:endParaRPr lang="en-GB"/>
          </a:p>
        </p:txBody>
      </p:sp>
    </p:spTree>
    <p:extLst>
      <p:ext uri="{BB962C8B-B14F-4D97-AF65-F5344CB8AC3E}">
        <p14:creationId xmlns:p14="http://schemas.microsoft.com/office/powerpoint/2010/main" val="3725426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E3A6D-90B2-2A97-ADCB-BD1D62D7BE3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C8BFBA2-6098-792E-CC72-83E24ED7EF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96B40ED-9FBF-5168-C496-40347AFC74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15BA5F2-9E65-70C0-D549-5A18ECD9BA80}"/>
              </a:ext>
            </a:extLst>
          </p:cNvPr>
          <p:cNvSpPr>
            <a:spLocks noGrp="1"/>
          </p:cNvSpPr>
          <p:nvPr>
            <p:ph type="dt" sz="half" idx="10"/>
          </p:nvPr>
        </p:nvSpPr>
        <p:spPr/>
        <p:txBody>
          <a:bodyPr/>
          <a:lstStyle/>
          <a:p>
            <a:fld id="{02D2E5C0-5BC4-4E2B-B6BF-8616C5E8A967}" type="datetimeFigureOut">
              <a:rPr lang="en-GB" smtClean="0"/>
              <a:t>13/05/2023</a:t>
            </a:fld>
            <a:endParaRPr lang="en-GB"/>
          </a:p>
        </p:txBody>
      </p:sp>
      <p:sp>
        <p:nvSpPr>
          <p:cNvPr id="6" name="Footer Placeholder 5">
            <a:extLst>
              <a:ext uri="{FF2B5EF4-FFF2-40B4-BE49-F238E27FC236}">
                <a16:creationId xmlns:a16="http://schemas.microsoft.com/office/drawing/2014/main" id="{F7F5032D-EC79-A02A-D18B-350C9B108D1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1C445E8-2CC5-B67F-0DF9-F566FDE7759C}"/>
              </a:ext>
            </a:extLst>
          </p:cNvPr>
          <p:cNvSpPr>
            <a:spLocks noGrp="1"/>
          </p:cNvSpPr>
          <p:nvPr>
            <p:ph type="sldNum" sz="quarter" idx="12"/>
          </p:nvPr>
        </p:nvSpPr>
        <p:spPr/>
        <p:txBody>
          <a:bodyPr/>
          <a:lstStyle/>
          <a:p>
            <a:fld id="{E3A6C7F3-8222-4A6A-98D6-D318C134BEC5}" type="slidenum">
              <a:rPr lang="en-GB" smtClean="0"/>
              <a:t>‹#›</a:t>
            </a:fld>
            <a:endParaRPr lang="en-GB"/>
          </a:p>
        </p:txBody>
      </p:sp>
    </p:spTree>
    <p:extLst>
      <p:ext uri="{BB962C8B-B14F-4D97-AF65-F5344CB8AC3E}">
        <p14:creationId xmlns:p14="http://schemas.microsoft.com/office/powerpoint/2010/main" val="4227535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770CC-DFBD-4CE5-2D41-0DA215DDA80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D097E2-2114-036A-0152-1EF2239B45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8A1972-D7CC-CD4D-C1BB-752B9C85FA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1FAC660-A836-72AA-8158-B46E5A4FAF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D19723-C44B-F2ED-FAA5-4EB402923D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2EC8574-008F-C897-B2E2-0982F678F781}"/>
              </a:ext>
            </a:extLst>
          </p:cNvPr>
          <p:cNvSpPr>
            <a:spLocks noGrp="1"/>
          </p:cNvSpPr>
          <p:nvPr>
            <p:ph type="dt" sz="half" idx="10"/>
          </p:nvPr>
        </p:nvSpPr>
        <p:spPr/>
        <p:txBody>
          <a:bodyPr/>
          <a:lstStyle/>
          <a:p>
            <a:fld id="{02D2E5C0-5BC4-4E2B-B6BF-8616C5E8A967}" type="datetimeFigureOut">
              <a:rPr lang="en-GB" smtClean="0"/>
              <a:t>13/05/2023</a:t>
            </a:fld>
            <a:endParaRPr lang="en-GB"/>
          </a:p>
        </p:txBody>
      </p:sp>
      <p:sp>
        <p:nvSpPr>
          <p:cNvPr id="8" name="Footer Placeholder 7">
            <a:extLst>
              <a:ext uri="{FF2B5EF4-FFF2-40B4-BE49-F238E27FC236}">
                <a16:creationId xmlns:a16="http://schemas.microsoft.com/office/drawing/2014/main" id="{BFC25C07-19BE-AFE7-603E-ACD86FB1AC5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84FCFD0-48B2-BB03-F3C6-C2059993507E}"/>
              </a:ext>
            </a:extLst>
          </p:cNvPr>
          <p:cNvSpPr>
            <a:spLocks noGrp="1"/>
          </p:cNvSpPr>
          <p:nvPr>
            <p:ph type="sldNum" sz="quarter" idx="12"/>
          </p:nvPr>
        </p:nvSpPr>
        <p:spPr/>
        <p:txBody>
          <a:bodyPr/>
          <a:lstStyle/>
          <a:p>
            <a:fld id="{E3A6C7F3-8222-4A6A-98D6-D318C134BEC5}" type="slidenum">
              <a:rPr lang="en-GB" smtClean="0"/>
              <a:t>‹#›</a:t>
            </a:fld>
            <a:endParaRPr lang="en-GB"/>
          </a:p>
        </p:txBody>
      </p:sp>
    </p:spTree>
    <p:extLst>
      <p:ext uri="{BB962C8B-B14F-4D97-AF65-F5344CB8AC3E}">
        <p14:creationId xmlns:p14="http://schemas.microsoft.com/office/powerpoint/2010/main" val="2477064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02964-7A09-4F9A-6DE8-2FFF7384779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8D98FCC-8F45-DAA1-0F3F-FEE600B26A4B}"/>
              </a:ext>
            </a:extLst>
          </p:cNvPr>
          <p:cNvSpPr>
            <a:spLocks noGrp="1"/>
          </p:cNvSpPr>
          <p:nvPr>
            <p:ph type="dt" sz="half" idx="10"/>
          </p:nvPr>
        </p:nvSpPr>
        <p:spPr/>
        <p:txBody>
          <a:bodyPr/>
          <a:lstStyle/>
          <a:p>
            <a:fld id="{02D2E5C0-5BC4-4E2B-B6BF-8616C5E8A967}" type="datetimeFigureOut">
              <a:rPr lang="en-GB" smtClean="0"/>
              <a:t>13/05/2023</a:t>
            </a:fld>
            <a:endParaRPr lang="en-GB"/>
          </a:p>
        </p:txBody>
      </p:sp>
      <p:sp>
        <p:nvSpPr>
          <p:cNvPr id="4" name="Footer Placeholder 3">
            <a:extLst>
              <a:ext uri="{FF2B5EF4-FFF2-40B4-BE49-F238E27FC236}">
                <a16:creationId xmlns:a16="http://schemas.microsoft.com/office/drawing/2014/main" id="{096C7D48-F777-DDE5-2774-79408AA71B4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D47F568-837D-754B-90D0-95E648D938FB}"/>
              </a:ext>
            </a:extLst>
          </p:cNvPr>
          <p:cNvSpPr>
            <a:spLocks noGrp="1"/>
          </p:cNvSpPr>
          <p:nvPr>
            <p:ph type="sldNum" sz="quarter" idx="12"/>
          </p:nvPr>
        </p:nvSpPr>
        <p:spPr/>
        <p:txBody>
          <a:bodyPr/>
          <a:lstStyle/>
          <a:p>
            <a:fld id="{E3A6C7F3-8222-4A6A-98D6-D318C134BEC5}" type="slidenum">
              <a:rPr lang="en-GB" smtClean="0"/>
              <a:t>‹#›</a:t>
            </a:fld>
            <a:endParaRPr lang="en-GB"/>
          </a:p>
        </p:txBody>
      </p:sp>
    </p:spTree>
    <p:extLst>
      <p:ext uri="{BB962C8B-B14F-4D97-AF65-F5344CB8AC3E}">
        <p14:creationId xmlns:p14="http://schemas.microsoft.com/office/powerpoint/2010/main" val="1589312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EF1BFD-2696-282D-CB99-E9319EF8B286}"/>
              </a:ext>
            </a:extLst>
          </p:cNvPr>
          <p:cNvSpPr>
            <a:spLocks noGrp="1"/>
          </p:cNvSpPr>
          <p:nvPr>
            <p:ph type="dt" sz="half" idx="10"/>
          </p:nvPr>
        </p:nvSpPr>
        <p:spPr/>
        <p:txBody>
          <a:bodyPr/>
          <a:lstStyle/>
          <a:p>
            <a:fld id="{02D2E5C0-5BC4-4E2B-B6BF-8616C5E8A967}" type="datetimeFigureOut">
              <a:rPr lang="en-GB" smtClean="0"/>
              <a:t>13/05/2023</a:t>
            </a:fld>
            <a:endParaRPr lang="en-GB"/>
          </a:p>
        </p:txBody>
      </p:sp>
      <p:sp>
        <p:nvSpPr>
          <p:cNvPr id="3" name="Footer Placeholder 2">
            <a:extLst>
              <a:ext uri="{FF2B5EF4-FFF2-40B4-BE49-F238E27FC236}">
                <a16:creationId xmlns:a16="http://schemas.microsoft.com/office/drawing/2014/main" id="{C40FC5C9-7F22-274A-E6DE-226DA8DA5D3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69690AF-1F17-A816-928A-77841CF784BD}"/>
              </a:ext>
            </a:extLst>
          </p:cNvPr>
          <p:cNvSpPr>
            <a:spLocks noGrp="1"/>
          </p:cNvSpPr>
          <p:nvPr>
            <p:ph type="sldNum" sz="quarter" idx="12"/>
          </p:nvPr>
        </p:nvSpPr>
        <p:spPr/>
        <p:txBody>
          <a:bodyPr/>
          <a:lstStyle/>
          <a:p>
            <a:fld id="{E3A6C7F3-8222-4A6A-98D6-D318C134BEC5}" type="slidenum">
              <a:rPr lang="en-GB" smtClean="0"/>
              <a:t>‹#›</a:t>
            </a:fld>
            <a:endParaRPr lang="en-GB"/>
          </a:p>
        </p:txBody>
      </p:sp>
    </p:spTree>
    <p:extLst>
      <p:ext uri="{BB962C8B-B14F-4D97-AF65-F5344CB8AC3E}">
        <p14:creationId xmlns:p14="http://schemas.microsoft.com/office/powerpoint/2010/main" val="3739509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2E966-E086-F6CF-5F0C-3767689CA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7EB08AF-BA15-B0B9-5682-2976A499E3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0FEBC0D-D22C-DD96-44D3-F683341AFB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ADDA9A-2E9D-9F59-6D41-5580CC81F57E}"/>
              </a:ext>
            </a:extLst>
          </p:cNvPr>
          <p:cNvSpPr>
            <a:spLocks noGrp="1"/>
          </p:cNvSpPr>
          <p:nvPr>
            <p:ph type="dt" sz="half" idx="10"/>
          </p:nvPr>
        </p:nvSpPr>
        <p:spPr/>
        <p:txBody>
          <a:bodyPr/>
          <a:lstStyle/>
          <a:p>
            <a:fld id="{02D2E5C0-5BC4-4E2B-B6BF-8616C5E8A967}" type="datetimeFigureOut">
              <a:rPr lang="en-GB" smtClean="0"/>
              <a:t>13/05/2023</a:t>
            </a:fld>
            <a:endParaRPr lang="en-GB"/>
          </a:p>
        </p:txBody>
      </p:sp>
      <p:sp>
        <p:nvSpPr>
          <p:cNvPr id="6" name="Footer Placeholder 5">
            <a:extLst>
              <a:ext uri="{FF2B5EF4-FFF2-40B4-BE49-F238E27FC236}">
                <a16:creationId xmlns:a16="http://schemas.microsoft.com/office/drawing/2014/main" id="{60121D2E-E369-A697-81E1-0BB5D5C9A06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DCF0BAF-CAEF-4AD1-D69C-9F1ABA106DE0}"/>
              </a:ext>
            </a:extLst>
          </p:cNvPr>
          <p:cNvSpPr>
            <a:spLocks noGrp="1"/>
          </p:cNvSpPr>
          <p:nvPr>
            <p:ph type="sldNum" sz="quarter" idx="12"/>
          </p:nvPr>
        </p:nvSpPr>
        <p:spPr/>
        <p:txBody>
          <a:bodyPr/>
          <a:lstStyle/>
          <a:p>
            <a:fld id="{E3A6C7F3-8222-4A6A-98D6-D318C134BEC5}" type="slidenum">
              <a:rPr lang="en-GB" smtClean="0"/>
              <a:t>‹#›</a:t>
            </a:fld>
            <a:endParaRPr lang="en-GB"/>
          </a:p>
        </p:txBody>
      </p:sp>
    </p:spTree>
    <p:extLst>
      <p:ext uri="{BB962C8B-B14F-4D97-AF65-F5344CB8AC3E}">
        <p14:creationId xmlns:p14="http://schemas.microsoft.com/office/powerpoint/2010/main" val="2816320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45AA1-EB03-A0DE-95AB-CD6AAB391A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13E852D-EC88-E32B-F5D0-F81E15BA66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258506E-D91E-2241-6064-52C822E7E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5F9BE5-7A94-76E2-6CAB-27C0E300216E}"/>
              </a:ext>
            </a:extLst>
          </p:cNvPr>
          <p:cNvSpPr>
            <a:spLocks noGrp="1"/>
          </p:cNvSpPr>
          <p:nvPr>
            <p:ph type="dt" sz="half" idx="10"/>
          </p:nvPr>
        </p:nvSpPr>
        <p:spPr/>
        <p:txBody>
          <a:bodyPr/>
          <a:lstStyle/>
          <a:p>
            <a:fld id="{02D2E5C0-5BC4-4E2B-B6BF-8616C5E8A967}" type="datetimeFigureOut">
              <a:rPr lang="en-GB" smtClean="0"/>
              <a:t>13/05/2023</a:t>
            </a:fld>
            <a:endParaRPr lang="en-GB"/>
          </a:p>
        </p:txBody>
      </p:sp>
      <p:sp>
        <p:nvSpPr>
          <p:cNvPr id="6" name="Footer Placeholder 5">
            <a:extLst>
              <a:ext uri="{FF2B5EF4-FFF2-40B4-BE49-F238E27FC236}">
                <a16:creationId xmlns:a16="http://schemas.microsoft.com/office/drawing/2014/main" id="{2935021B-08A3-DD9D-FDB6-737A6138AC0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299FC47-C05F-489E-8F32-580ED50F152B}"/>
              </a:ext>
            </a:extLst>
          </p:cNvPr>
          <p:cNvSpPr>
            <a:spLocks noGrp="1"/>
          </p:cNvSpPr>
          <p:nvPr>
            <p:ph type="sldNum" sz="quarter" idx="12"/>
          </p:nvPr>
        </p:nvSpPr>
        <p:spPr/>
        <p:txBody>
          <a:bodyPr/>
          <a:lstStyle/>
          <a:p>
            <a:fld id="{E3A6C7F3-8222-4A6A-98D6-D318C134BEC5}" type="slidenum">
              <a:rPr lang="en-GB" smtClean="0"/>
              <a:t>‹#›</a:t>
            </a:fld>
            <a:endParaRPr lang="en-GB"/>
          </a:p>
        </p:txBody>
      </p:sp>
    </p:spTree>
    <p:extLst>
      <p:ext uri="{BB962C8B-B14F-4D97-AF65-F5344CB8AC3E}">
        <p14:creationId xmlns:p14="http://schemas.microsoft.com/office/powerpoint/2010/main" val="17889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64CFBB-E46C-99BC-678B-83BAEC139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5E9FFD4-3DE8-78F2-C480-64FFE1BB9F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55F8FE-7706-A088-6A50-5F50B2FC3C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D2E5C0-5BC4-4E2B-B6BF-8616C5E8A967}" type="datetimeFigureOut">
              <a:rPr lang="en-GB" smtClean="0"/>
              <a:t>13/05/2023</a:t>
            </a:fld>
            <a:endParaRPr lang="en-GB"/>
          </a:p>
        </p:txBody>
      </p:sp>
      <p:sp>
        <p:nvSpPr>
          <p:cNvPr id="5" name="Footer Placeholder 4">
            <a:extLst>
              <a:ext uri="{FF2B5EF4-FFF2-40B4-BE49-F238E27FC236}">
                <a16:creationId xmlns:a16="http://schemas.microsoft.com/office/drawing/2014/main" id="{29A966A2-CD48-654C-FBAF-757B35DBFA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1B3BAE3-462B-FA84-556B-1008571426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A6C7F3-8222-4A6A-98D6-D318C134BEC5}" type="slidenum">
              <a:rPr lang="en-GB" smtClean="0"/>
              <a:t>‹#›</a:t>
            </a:fld>
            <a:endParaRPr lang="en-GB"/>
          </a:p>
        </p:txBody>
      </p:sp>
    </p:spTree>
    <p:extLst>
      <p:ext uri="{BB962C8B-B14F-4D97-AF65-F5344CB8AC3E}">
        <p14:creationId xmlns:p14="http://schemas.microsoft.com/office/powerpoint/2010/main" val="1782429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596B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60BBF-ED46-3C4B-2571-16F2D58D7DE0}"/>
              </a:ext>
            </a:extLst>
          </p:cNvPr>
          <p:cNvSpPr>
            <a:spLocks noGrp="1"/>
          </p:cNvSpPr>
          <p:nvPr>
            <p:ph type="ctrTitle"/>
          </p:nvPr>
        </p:nvSpPr>
        <p:spPr>
          <a:xfrm>
            <a:off x="1524000" y="1486347"/>
            <a:ext cx="9144000" cy="2854834"/>
          </a:xfrm>
        </p:spPr>
        <p:txBody>
          <a:bodyPr>
            <a:normAutofit/>
          </a:bodyPr>
          <a:lstStyle/>
          <a:p>
            <a:r>
              <a:rPr lang="en-GB" sz="4000" b="1" dirty="0">
                <a:solidFill>
                  <a:srgbClr val="FFFFFF"/>
                </a:solidFill>
                <a:effectLst/>
                <a:latin typeface="Times New Roman" panose="02020603050405020304" pitchFamily="18" charset="0"/>
                <a:ea typeface="Calibri" panose="020F0502020204030204" pitchFamily="34" charset="0"/>
                <a:cs typeface="Arial" panose="020B0604020202020204" pitchFamily="34" charset="0"/>
              </a:rPr>
              <a:t>Sudoku Solver using Dancing links in the form of </a:t>
            </a:r>
            <a:r>
              <a:rPr lang="en-GB" sz="4000" b="1" i="1" dirty="0">
                <a:solidFill>
                  <a:srgbClr val="FFFFFF"/>
                </a:solidFill>
                <a:effectLst/>
                <a:latin typeface="Times New Roman" panose="02020603050405020304" pitchFamily="18" charset="0"/>
                <a:ea typeface="Calibri" panose="020F0502020204030204" pitchFamily="34" charset="0"/>
                <a:cs typeface="Arial" panose="020B0604020202020204" pitchFamily="34" charset="0"/>
              </a:rPr>
              <a:t>Algorithm X</a:t>
            </a:r>
            <a:r>
              <a:rPr lang="en-GB" sz="4000" b="1" dirty="0">
                <a:solidFill>
                  <a:srgbClr val="FFFFFF"/>
                </a:solidFill>
                <a:effectLst/>
                <a:latin typeface="Times New Roman" panose="02020603050405020304" pitchFamily="18" charset="0"/>
                <a:ea typeface="Calibri" panose="020F0502020204030204" pitchFamily="34" charset="0"/>
                <a:cs typeface="Arial" panose="020B0604020202020204" pitchFamily="34" charset="0"/>
              </a:rPr>
              <a:t> and </a:t>
            </a:r>
            <a:r>
              <a:rPr lang="en-GB" sz="4000" b="1" i="1" dirty="0">
                <a:solidFill>
                  <a:srgbClr val="FFFFFF"/>
                </a:solidFill>
                <a:effectLst/>
                <a:latin typeface="Times New Roman" panose="02020603050405020304" pitchFamily="18" charset="0"/>
                <a:ea typeface="Calibri" panose="020F0502020204030204" pitchFamily="34" charset="0"/>
                <a:cs typeface="Arial" panose="020B0604020202020204" pitchFamily="34" charset="0"/>
              </a:rPr>
              <a:t>Augmented Reality</a:t>
            </a:r>
            <a:br>
              <a:rPr lang="en-GB" sz="4000" b="1" dirty="0">
                <a:effectLst/>
                <a:latin typeface="Calibri" panose="020F0502020204030204" pitchFamily="34" charset="0"/>
                <a:ea typeface="Calibri" panose="020F0502020204030204" pitchFamily="34" charset="0"/>
                <a:cs typeface="Arial" panose="020B0604020202020204" pitchFamily="34" charset="0"/>
              </a:rPr>
            </a:br>
            <a:endParaRPr lang="en-GB" sz="4000" b="1" dirty="0"/>
          </a:p>
        </p:txBody>
      </p:sp>
      <p:sp>
        <p:nvSpPr>
          <p:cNvPr id="3" name="Subtitle 2">
            <a:extLst>
              <a:ext uri="{FF2B5EF4-FFF2-40B4-BE49-F238E27FC236}">
                <a16:creationId xmlns:a16="http://schemas.microsoft.com/office/drawing/2014/main" id="{5DC1762A-C79C-D749-EDA6-6BEFB94F8326}"/>
              </a:ext>
            </a:extLst>
          </p:cNvPr>
          <p:cNvSpPr>
            <a:spLocks noGrp="1"/>
          </p:cNvSpPr>
          <p:nvPr>
            <p:ph type="subTitle" idx="1"/>
          </p:nvPr>
        </p:nvSpPr>
        <p:spPr>
          <a:xfrm>
            <a:off x="1524000" y="4875858"/>
            <a:ext cx="9144000" cy="1655762"/>
          </a:xfrm>
        </p:spPr>
        <p:txBody>
          <a:bodyPr>
            <a:normAutofit/>
          </a:bodyPr>
          <a:lstStyle/>
          <a:p>
            <a:pPr>
              <a:spcBef>
                <a:spcPct val="0"/>
              </a:spcBef>
            </a:pPr>
            <a:r>
              <a:rPr lang="en-GB" sz="2800" b="1" dirty="0">
                <a:solidFill>
                  <a:srgbClr val="FFFFFF"/>
                </a:solidFill>
                <a:latin typeface="Times New Roman" panose="02020603050405020304" pitchFamily="18" charset="0"/>
                <a:cs typeface="Arial" panose="020B0604020202020204" pitchFamily="34" charset="0"/>
              </a:rPr>
              <a:t>Timo Andrei – </a:t>
            </a:r>
            <a:r>
              <a:rPr lang="en-GB" sz="2800" b="1" dirty="0" err="1">
                <a:solidFill>
                  <a:srgbClr val="FFFFFF"/>
                </a:solidFill>
                <a:latin typeface="Times New Roman" panose="02020603050405020304" pitchFamily="18" charset="0"/>
                <a:cs typeface="Arial" panose="020B0604020202020204" pitchFamily="34" charset="0"/>
              </a:rPr>
              <a:t>Claudiu</a:t>
            </a:r>
            <a:endParaRPr lang="en-GB" sz="2800" b="1" dirty="0">
              <a:solidFill>
                <a:srgbClr val="FFFFFF"/>
              </a:solidFill>
              <a:latin typeface="Times New Roman" panose="02020603050405020304" pitchFamily="18" charset="0"/>
              <a:cs typeface="Arial" panose="020B0604020202020204" pitchFamily="34" charset="0"/>
            </a:endParaRPr>
          </a:p>
          <a:p>
            <a:pPr>
              <a:spcBef>
                <a:spcPct val="0"/>
              </a:spcBef>
            </a:pPr>
            <a:r>
              <a:rPr lang="en-GB" sz="2800" b="1" dirty="0">
                <a:solidFill>
                  <a:srgbClr val="FFFFFF"/>
                </a:solidFill>
                <a:latin typeface="Times New Roman" panose="02020603050405020304" pitchFamily="18" charset="0"/>
                <a:cs typeface="Arial" panose="020B0604020202020204" pitchFamily="34" charset="0"/>
              </a:rPr>
              <a:t>19000915</a:t>
            </a:r>
          </a:p>
        </p:txBody>
      </p:sp>
      <p:pic>
        <p:nvPicPr>
          <p:cNvPr id="4" name="Picture 3">
            <a:extLst>
              <a:ext uri="{FF2B5EF4-FFF2-40B4-BE49-F238E27FC236}">
                <a16:creationId xmlns:a16="http://schemas.microsoft.com/office/drawing/2014/main" id="{98A7C3E3-301A-F045-E724-201E387CCB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48900" y="0"/>
            <a:ext cx="1943100" cy="951670"/>
          </a:xfrm>
          <a:prstGeom prst="rect">
            <a:avLst/>
          </a:prstGeom>
        </p:spPr>
      </p:pic>
    </p:spTree>
    <p:extLst>
      <p:ext uri="{BB962C8B-B14F-4D97-AF65-F5344CB8AC3E}">
        <p14:creationId xmlns:p14="http://schemas.microsoft.com/office/powerpoint/2010/main" val="3611729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3EFA6C3-82DC-4131-9929-2523E6FD0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D7F1EF-6BA0-923C-9B8F-49CDE52C2945}"/>
              </a:ext>
            </a:extLst>
          </p:cNvPr>
          <p:cNvSpPr>
            <a:spLocks noGrp="1"/>
          </p:cNvSpPr>
          <p:nvPr>
            <p:ph type="title"/>
          </p:nvPr>
        </p:nvSpPr>
        <p:spPr>
          <a:xfrm>
            <a:off x="5381625" y="609600"/>
            <a:ext cx="5816361" cy="1330839"/>
          </a:xfrm>
        </p:spPr>
        <p:txBody>
          <a:bodyPr>
            <a:normAutofit/>
          </a:bodyPr>
          <a:lstStyle/>
          <a:p>
            <a:r>
              <a:rPr lang="en-GB" b="1" dirty="0">
                <a:latin typeface="Arial" panose="020B0604020202020204" pitchFamily="34" charset="0"/>
                <a:cs typeface="Arial" panose="020B0604020202020204" pitchFamily="34" charset="0"/>
              </a:rPr>
              <a:t>1. Background of Sudoku …</a:t>
            </a:r>
          </a:p>
        </p:txBody>
      </p:sp>
      <p:sp>
        <p:nvSpPr>
          <p:cNvPr id="18" name="Freeform: Shape 17">
            <a:extLst>
              <a:ext uri="{FF2B5EF4-FFF2-40B4-BE49-F238E27FC236}">
                <a16:creationId xmlns:a16="http://schemas.microsoft.com/office/drawing/2014/main" id="{AEC9469E-14CA-4358-BABC-CBF836A61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69680" cy="767978"/>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048EB4C9-ACAF-4CCA-BA6E-931443192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5753" y="6027658"/>
            <a:ext cx="7906247" cy="830343"/>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289361 w 6884912"/>
              <a:gd name="connsiteY81" fmla="*/ 196642 h 1161397"/>
              <a:gd name="connsiteX82" fmla="*/ 4498913 w 6884912"/>
              <a:gd name="connsiteY82" fmla="*/ 118915 h 1161397"/>
              <a:gd name="connsiteX83" fmla="*/ 4617330 w 6884912"/>
              <a:gd name="connsiteY83" fmla="*/ 111163 h 1161397"/>
              <a:gd name="connsiteX84" fmla="*/ 4659778 w 6884912"/>
              <a:gd name="connsiteY84" fmla="*/ 118219 h 1161397"/>
              <a:gd name="connsiteX85" fmla="*/ 4730870 w 6884912"/>
              <a:gd name="connsiteY85" fmla="*/ 129432 h 1161397"/>
              <a:gd name="connsiteX86" fmla="*/ 4785037 w 6884912"/>
              <a:gd name="connsiteY86" fmla="*/ 161964 h 1161397"/>
              <a:gd name="connsiteX87" fmla="*/ 4844073 w 6884912"/>
              <a:gd name="connsiteY87" fmla="*/ 161768 h 1161397"/>
              <a:gd name="connsiteX88" fmla="*/ 4856454 w 6884912"/>
              <a:gd name="connsiteY88" fmla="*/ 130488 h 1161397"/>
              <a:gd name="connsiteX89" fmla="*/ 4920038 w 6884912"/>
              <a:gd name="connsiteY89" fmla="*/ 140418 h 1161397"/>
              <a:gd name="connsiteX90" fmla="*/ 5016639 w 6884912"/>
              <a:gd name="connsiteY90" fmla="*/ 158905 h 1161397"/>
              <a:gd name="connsiteX91" fmla="*/ 5072009 w 6884912"/>
              <a:gd name="connsiteY91" fmla="*/ 161502 h 1161397"/>
              <a:gd name="connsiteX92" fmla="*/ 5223626 w 6884912"/>
              <a:gd name="connsiteY92" fmla="*/ 177356 h 1161397"/>
              <a:gd name="connsiteX93" fmla="*/ 5375773 w 6884912"/>
              <a:gd name="connsiteY93" fmla="*/ 199913 h 1161397"/>
              <a:gd name="connsiteX94" fmla="*/ 5467502 w 6884912"/>
              <a:gd name="connsiteY94" fmla="*/ 250963 h 1161397"/>
              <a:gd name="connsiteX95" fmla="*/ 5592395 w 6884912"/>
              <a:gd name="connsiteY95" fmla="*/ 265434 h 1161397"/>
              <a:gd name="connsiteX96" fmla="*/ 5613532 w 6884912"/>
              <a:gd name="connsiteY96" fmla="*/ 273379 h 1161397"/>
              <a:gd name="connsiteX97" fmla="*/ 5642173 w 6884912"/>
              <a:gd name="connsiteY97" fmla="*/ 266904 h 1161397"/>
              <a:gd name="connsiteX98" fmla="*/ 5756910 w 6884912"/>
              <a:gd name="connsiteY98" fmla="*/ 239211 h 1161397"/>
              <a:gd name="connsiteX99" fmla="*/ 5846667 w 6884912"/>
              <a:gd name="connsiteY99" fmla="*/ 201786 h 1161397"/>
              <a:gd name="connsiteX100" fmla="*/ 5960732 w 6884912"/>
              <a:gd name="connsiteY100" fmla="*/ 220708 h 1161397"/>
              <a:gd name="connsiteX101" fmla="*/ 6029542 w 6884912"/>
              <a:gd name="connsiteY101" fmla="*/ 210339 h 1161397"/>
              <a:gd name="connsiteX102" fmla="*/ 6141123 w 6884912"/>
              <a:gd name="connsiteY102" fmla="*/ 159923 h 1161397"/>
              <a:gd name="connsiteX103" fmla="*/ 6290640 w 6884912"/>
              <a:gd name="connsiteY103" fmla="*/ 167441 h 1161397"/>
              <a:gd name="connsiteX104" fmla="*/ 6322806 w 6884912"/>
              <a:gd name="connsiteY104" fmla="*/ 213293 h 1161397"/>
              <a:gd name="connsiteX105" fmla="*/ 6364914 w 6884912"/>
              <a:gd name="connsiteY105" fmla="*/ 240140 h 1161397"/>
              <a:gd name="connsiteX106" fmla="*/ 6380420 w 6884912"/>
              <a:gd name="connsiteY106" fmla="*/ 173195 h 1161397"/>
              <a:gd name="connsiteX107" fmla="*/ 6507891 w 6884912"/>
              <a:gd name="connsiteY107" fmla="*/ 118474 h 1161397"/>
              <a:gd name="connsiteX108" fmla="*/ 6571807 w 6884912"/>
              <a:gd name="connsiteY108" fmla="*/ 98636 h 1161397"/>
              <a:gd name="connsiteX109" fmla="*/ 6671880 w 6884912"/>
              <a:gd name="connsiteY109" fmla="*/ 82931 h 1161397"/>
              <a:gd name="connsiteX110" fmla="*/ 6702266 w 6884912"/>
              <a:gd name="connsiteY110" fmla="*/ 75470 h 1161397"/>
              <a:gd name="connsiteX111" fmla="*/ 6845802 w 6884912"/>
              <a:gd name="connsiteY111" fmla="*/ 24496 h 1161397"/>
              <a:gd name="connsiteX112" fmla="*/ 6884912 w 6884912"/>
              <a:gd name="connsiteY11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64914 w 6884912"/>
              <a:gd name="connsiteY104" fmla="*/ 240140 h 1161397"/>
              <a:gd name="connsiteX105" fmla="*/ 6380420 w 6884912"/>
              <a:gd name="connsiteY105" fmla="*/ 173195 h 1161397"/>
              <a:gd name="connsiteX106" fmla="*/ 6507891 w 6884912"/>
              <a:gd name="connsiteY106" fmla="*/ 118474 h 1161397"/>
              <a:gd name="connsiteX107" fmla="*/ 6571807 w 6884912"/>
              <a:gd name="connsiteY107" fmla="*/ 98636 h 1161397"/>
              <a:gd name="connsiteX108" fmla="*/ 6671880 w 6884912"/>
              <a:gd name="connsiteY108" fmla="*/ 82931 h 1161397"/>
              <a:gd name="connsiteX109" fmla="*/ 6702266 w 6884912"/>
              <a:gd name="connsiteY109" fmla="*/ 75470 h 1161397"/>
              <a:gd name="connsiteX110" fmla="*/ 6845802 w 6884912"/>
              <a:gd name="connsiteY110" fmla="*/ 24496 h 1161397"/>
              <a:gd name="connsiteX111" fmla="*/ 6884912 w 6884912"/>
              <a:gd name="connsiteY11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80420 w 6884912"/>
              <a:gd name="connsiteY104" fmla="*/ 173195 h 1161397"/>
              <a:gd name="connsiteX105" fmla="*/ 6507891 w 6884912"/>
              <a:gd name="connsiteY105" fmla="*/ 118474 h 1161397"/>
              <a:gd name="connsiteX106" fmla="*/ 6571807 w 6884912"/>
              <a:gd name="connsiteY106" fmla="*/ 98636 h 1161397"/>
              <a:gd name="connsiteX107" fmla="*/ 6671880 w 6884912"/>
              <a:gd name="connsiteY107" fmla="*/ 82931 h 1161397"/>
              <a:gd name="connsiteX108" fmla="*/ 6702266 w 6884912"/>
              <a:gd name="connsiteY108" fmla="*/ 75470 h 1161397"/>
              <a:gd name="connsiteX109" fmla="*/ 6845802 w 6884912"/>
              <a:gd name="connsiteY109" fmla="*/ 24496 h 1161397"/>
              <a:gd name="connsiteX110" fmla="*/ 6884912 w 6884912"/>
              <a:gd name="connsiteY11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220717 w 6884912"/>
              <a:gd name="connsiteY77" fmla="*/ 192946 h 1161397"/>
              <a:gd name="connsiteX78" fmla="*/ 4228802 w 6884912"/>
              <a:gd name="connsiteY78" fmla="*/ 201468 h 1161397"/>
              <a:gd name="connsiteX79" fmla="*/ 4289361 w 6884912"/>
              <a:gd name="connsiteY79" fmla="*/ 196642 h 1161397"/>
              <a:gd name="connsiteX80" fmla="*/ 4498913 w 6884912"/>
              <a:gd name="connsiteY80" fmla="*/ 118915 h 1161397"/>
              <a:gd name="connsiteX81" fmla="*/ 4617330 w 6884912"/>
              <a:gd name="connsiteY81" fmla="*/ 111163 h 1161397"/>
              <a:gd name="connsiteX82" fmla="*/ 4659778 w 6884912"/>
              <a:gd name="connsiteY82" fmla="*/ 118219 h 1161397"/>
              <a:gd name="connsiteX83" fmla="*/ 4730870 w 6884912"/>
              <a:gd name="connsiteY83" fmla="*/ 129432 h 1161397"/>
              <a:gd name="connsiteX84" fmla="*/ 4785037 w 6884912"/>
              <a:gd name="connsiteY84" fmla="*/ 161964 h 1161397"/>
              <a:gd name="connsiteX85" fmla="*/ 4844073 w 6884912"/>
              <a:gd name="connsiteY85" fmla="*/ 161768 h 1161397"/>
              <a:gd name="connsiteX86" fmla="*/ 4856454 w 6884912"/>
              <a:gd name="connsiteY86" fmla="*/ 130488 h 1161397"/>
              <a:gd name="connsiteX87" fmla="*/ 4920038 w 6884912"/>
              <a:gd name="connsiteY87" fmla="*/ 140418 h 1161397"/>
              <a:gd name="connsiteX88" fmla="*/ 5016639 w 6884912"/>
              <a:gd name="connsiteY88" fmla="*/ 158905 h 1161397"/>
              <a:gd name="connsiteX89" fmla="*/ 5072009 w 6884912"/>
              <a:gd name="connsiteY89" fmla="*/ 161502 h 1161397"/>
              <a:gd name="connsiteX90" fmla="*/ 5223626 w 6884912"/>
              <a:gd name="connsiteY90" fmla="*/ 177356 h 1161397"/>
              <a:gd name="connsiteX91" fmla="*/ 5375773 w 6884912"/>
              <a:gd name="connsiteY91" fmla="*/ 199913 h 1161397"/>
              <a:gd name="connsiteX92" fmla="*/ 5467502 w 6884912"/>
              <a:gd name="connsiteY92" fmla="*/ 250963 h 1161397"/>
              <a:gd name="connsiteX93" fmla="*/ 5592395 w 6884912"/>
              <a:gd name="connsiteY93" fmla="*/ 265434 h 1161397"/>
              <a:gd name="connsiteX94" fmla="*/ 5613532 w 6884912"/>
              <a:gd name="connsiteY94" fmla="*/ 273379 h 1161397"/>
              <a:gd name="connsiteX95" fmla="*/ 5642173 w 6884912"/>
              <a:gd name="connsiteY95" fmla="*/ 266904 h 1161397"/>
              <a:gd name="connsiteX96" fmla="*/ 5756910 w 6884912"/>
              <a:gd name="connsiteY96" fmla="*/ 239211 h 1161397"/>
              <a:gd name="connsiteX97" fmla="*/ 5846667 w 6884912"/>
              <a:gd name="connsiteY97" fmla="*/ 201786 h 1161397"/>
              <a:gd name="connsiteX98" fmla="*/ 5960732 w 6884912"/>
              <a:gd name="connsiteY98" fmla="*/ 220708 h 1161397"/>
              <a:gd name="connsiteX99" fmla="*/ 6029542 w 6884912"/>
              <a:gd name="connsiteY99" fmla="*/ 210339 h 1161397"/>
              <a:gd name="connsiteX100" fmla="*/ 6141123 w 6884912"/>
              <a:gd name="connsiteY100" fmla="*/ 159923 h 1161397"/>
              <a:gd name="connsiteX101" fmla="*/ 6290640 w 6884912"/>
              <a:gd name="connsiteY101" fmla="*/ 167441 h 1161397"/>
              <a:gd name="connsiteX102" fmla="*/ 6322806 w 6884912"/>
              <a:gd name="connsiteY102" fmla="*/ 213293 h 1161397"/>
              <a:gd name="connsiteX103" fmla="*/ 6380420 w 6884912"/>
              <a:gd name="connsiteY103" fmla="*/ 173195 h 1161397"/>
              <a:gd name="connsiteX104" fmla="*/ 6507891 w 6884912"/>
              <a:gd name="connsiteY104" fmla="*/ 118474 h 1161397"/>
              <a:gd name="connsiteX105" fmla="*/ 6571807 w 6884912"/>
              <a:gd name="connsiteY105" fmla="*/ 98636 h 1161397"/>
              <a:gd name="connsiteX106" fmla="*/ 6671880 w 6884912"/>
              <a:gd name="connsiteY106" fmla="*/ 82931 h 1161397"/>
              <a:gd name="connsiteX107" fmla="*/ 6702266 w 6884912"/>
              <a:gd name="connsiteY107" fmla="*/ 75470 h 1161397"/>
              <a:gd name="connsiteX108" fmla="*/ 6845802 w 6884912"/>
              <a:gd name="connsiteY108" fmla="*/ 24496 h 1161397"/>
              <a:gd name="connsiteX109" fmla="*/ 6884912 w 6884912"/>
              <a:gd name="connsiteY10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220717 w 6884912"/>
              <a:gd name="connsiteY77" fmla="*/ 192946 h 1161397"/>
              <a:gd name="connsiteX78" fmla="*/ 4228802 w 6884912"/>
              <a:gd name="connsiteY78" fmla="*/ 201468 h 1161397"/>
              <a:gd name="connsiteX79" fmla="*/ 4289361 w 6884912"/>
              <a:gd name="connsiteY79" fmla="*/ 196642 h 1161397"/>
              <a:gd name="connsiteX80" fmla="*/ 4498913 w 6884912"/>
              <a:gd name="connsiteY80" fmla="*/ 118915 h 1161397"/>
              <a:gd name="connsiteX81" fmla="*/ 4617330 w 6884912"/>
              <a:gd name="connsiteY81" fmla="*/ 111163 h 1161397"/>
              <a:gd name="connsiteX82" fmla="*/ 4659778 w 6884912"/>
              <a:gd name="connsiteY82" fmla="*/ 118219 h 1161397"/>
              <a:gd name="connsiteX83" fmla="*/ 4730870 w 6884912"/>
              <a:gd name="connsiteY83" fmla="*/ 129432 h 1161397"/>
              <a:gd name="connsiteX84" fmla="*/ 4844073 w 6884912"/>
              <a:gd name="connsiteY84" fmla="*/ 161768 h 1161397"/>
              <a:gd name="connsiteX85" fmla="*/ 4856454 w 6884912"/>
              <a:gd name="connsiteY85" fmla="*/ 130488 h 1161397"/>
              <a:gd name="connsiteX86" fmla="*/ 4920038 w 6884912"/>
              <a:gd name="connsiteY86" fmla="*/ 140418 h 1161397"/>
              <a:gd name="connsiteX87" fmla="*/ 5016639 w 6884912"/>
              <a:gd name="connsiteY87" fmla="*/ 158905 h 1161397"/>
              <a:gd name="connsiteX88" fmla="*/ 5072009 w 6884912"/>
              <a:gd name="connsiteY88" fmla="*/ 161502 h 1161397"/>
              <a:gd name="connsiteX89" fmla="*/ 5223626 w 6884912"/>
              <a:gd name="connsiteY89" fmla="*/ 177356 h 1161397"/>
              <a:gd name="connsiteX90" fmla="*/ 5375773 w 6884912"/>
              <a:gd name="connsiteY90" fmla="*/ 199913 h 1161397"/>
              <a:gd name="connsiteX91" fmla="*/ 5467502 w 6884912"/>
              <a:gd name="connsiteY91" fmla="*/ 250963 h 1161397"/>
              <a:gd name="connsiteX92" fmla="*/ 5592395 w 6884912"/>
              <a:gd name="connsiteY92" fmla="*/ 265434 h 1161397"/>
              <a:gd name="connsiteX93" fmla="*/ 5613532 w 6884912"/>
              <a:gd name="connsiteY93" fmla="*/ 273379 h 1161397"/>
              <a:gd name="connsiteX94" fmla="*/ 5642173 w 6884912"/>
              <a:gd name="connsiteY94" fmla="*/ 266904 h 1161397"/>
              <a:gd name="connsiteX95" fmla="*/ 5756910 w 6884912"/>
              <a:gd name="connsiteY95" fmla="*/ 239211 h 1161397"/>
              <a:gd name="connsiteX96" fmla="*/ 5846667 w 6884912"/>
              <a:gd name="connsiteY96" fmla="*/ 201786 h 1161397"/>
              <a:gd name="connsiteX97" fmla="*/ 5960732 w 6884912"/>
              <a:gd name="connsiteY97" fmla="*/ 220708 h 1161397"/>
              <a:gd name="connsiteX98" fmla="*/ 6029542 w 6884912"/>
              <a:gd name="connsiteY98" fmla="*/ 210339 h 1161397"/>
              <a:gd name="connsiteX99" fmla="*/ 6141123 w 6884912"/>
              <a:gd name="connsiteY99" fmla="*/ 159923 h 1161397"/>
              <a:gd name="connsiteX100" fmla="*/ 6290640 w 6884912"/>
              <a:gd name="connsiteY100" fmla="*/ 167441 h 1161397"/>
              <a:gd name="connsiteX101" fmla="*/ 6322806 w 6884912"/>
              <a:gd name="connsiteY101" fmla="*/ 213293 h 1161397"/>
              <a:gd name="connsiteX102" fmla="*/ 6380420 w 6884912"/>
              <a:gd name="connsiteY102" fmla="*/ 173195 h 1161397"/>
              <a:gd name="connsiteX103" fmla="*/ 6507891 w 6884912"/>
              <a:gd name="connsiteY103" fmla="*/ 118474 h 1161397"/>
              <a:gd name="connsiteX104" fmla="*/ 6571807 w 6884912"/>
              <a:gd name="connsiteY104" fmla="*/ 98636 h 1161397"/>
              <a:gd name="connsiteX105" fmla="*/ 6671880 w 6884912"/>
              <a:gd name="connsiteY105" fmla="*/ 82931 h 1161397"/>
              <a:gd name="connsiteX106" fmla="*/ 6702266 w 6884912"/>
              <a:gd name="connsiteY106" fmla="*/ 75470 h 1161397"/>
              <a:gd name="connsiteX107" fmla="*/ 6845802 w 6884912"/>
              <a:gd name="connsiteY107" fmla="*/ 24496 h 1161397"/>
              <a:gd name="connsiteX108" fmla="*/ 6884912 w 6884912"/>
              <a:gd name="connsiteY10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78946 w 6884912"/>
              <a:gd name="connsiteY7" fmla="*/ 1106011 h 1161397"/>
              <a:gd name="connsiteX8" fmla="*/ 512111 w 6884912"/>
              <a:gd name="connsiteY8" fmla="*/ 1085599 h 1161397"/>
              <a:gd name="connsiteX9" fmla="*/ 567875 w 6884912"/>
              <a:gd name="connsiteY9" fmla="*/ 1051976 h 1161397"/>
              <a:gd name="connsiteX10" fmla="*/ 601644 w 6884912"/>
              <a:gd name="connsiteY10" fmla="*/ 1003997 h 1161397"/>
              <a:gd name="connsiteX11" fmla="*/ 651408 w 6884912"/>
              <a:gd name="connsiteY11" fmla="*/ 984938 h 1161397"/>
              <a:gd name="connsiteX12" fmla="*/ 673197 w 6884912"/>
              <a:gd name="connsiteY12" fmla="*/ 1010060 h 1161397"/>
              <a:gd name="connsiteX13" fmla="*/ 723108 w 6884912"/>
              <a:gd name="connsiteY13" fmla="*/ 980081 h 1161397"/>
              <a:gd name="connsiteX14" fmla="*/ 797699 w 6884912"/>
              <a:gd name="connsiteY14" fmla="*/ 931362 h 1161397"/>
              <a:gd name="connsiteX15" fmla="*/ 843359 w 6884912"/>
              <a:gd name="connsiteY15" fmla="*/ 910894 h 1161397"/>
              <a:gd name="connsiteX16" fmla="*/ 965215 w 6884912"/>
              <a:gd name="connsiteY16" fmla="*/ 846701 h 1161397"/>
              <a:gd name="connsiteX17" fmla="*/ 1085080 w 6884912"/>
              <a:gd name="connsiteY17" fmla="*/ 776086 h 1161397"/>
              <a:gd name="connsiteX18" fmla="*/ 1131224 w 6884912"/>
              <a:gd name="connsiteY18" fmla="*/ 706160 h 1161397"/>
              <a:gd name="connsiteX19" fmla="*/ 1138051 w 6884912"/>
              <a:gd name="connsiteY19" fmla="*/ 702034 h 1161397"/>
              <a:gd name="connsiteX20" fmla="*/ 1158800 w 6884912"/>
              <a:gd name="connsiteY20" fmla="*/ 700004 h 1161397"/>
              <a:gd name="connsiteX21" fmla="*/ 1166947 w 6884912"/>
              <a:gd name="connsiteY21" fmla="*/ 700762 h 1161397"/>
              <a:gd name="connsiteX22" fmla="*/ 1178135 w 6884912"/>
              <a:gd name="connsiteY22" fmla="*/ 698631 h 1161397"/>
              <a:gd name="connsiteX23" fmla="*/ 1178301 w 6884912"/>
              <a:gd name="connsiteY23" fmla="*/ 698094 h 1161397"/>
              <a:gd name="connsiteX24" fmla="*/ 1188995 w 6884912"/>
              <a:gd name="connsiteY24" fmla="*/ 697048 h 1161397"/>
              <a:gd name="connsiteX25" fmla="*/ 1242716 w 6884912"/>
              <a:gd name="connsiteY25" fmla="*/ 698052 h 1161397"/>
              <a:gd name="connsiteX26" fmla="*/ 1299977 w 6884912"/>
              <a:gd name="connsiteY26" fmla="*/ 639196 h 1161397"/>
              <a:gd name="connsiteX27" fmla="*/ 1326190 w 6884912"/>
              <a:gd name="connsiteY27" fmla="*/ 625955 h 1161397"/>
              <a:gd name="connsiteX28" fmla="*/ 1339600 w 6884912"/>
              <a:gd name="connsiteY28" fmla="*/ 616295 h 1161397"/>
              <a:gd name="connsiteX29" fmla="*/ 1340054 w 6884912"/>
              <a:gd name="connsiteY29" fmla="*/ 614022 h 1161397"/>
              <a:gd name="connsiteX30" fmla="*/ 1391606 w 6884912"/>
              <a:gd name="connsiteY30" fmla="*/ 615229 h 1161397"/>
              <a:gd name="connsiteX31" fmla="*/ 1397565 w 6884912"/>
              <a:gd name="connsiteY31" fmla="*/ 611490 h 1161397"/>
              <a:gd name="connsiteX32" fmla="*/ 1432302 w 6884912"/>
              <a:gd name="connsiteY32" fmla="*/ 617267 h 1161397"/>
              <a:gd name="connsiteX33" fmla="*/ 1449644 w 6884912"/>
              <a:gd name="connsiteY33" fmla="*/ 617591 h 1161397"/>
              <a:gd name="connsiteX34" fmla="*/ 1455793 w 6884912"/>
              <a:gd name="connsiteY34" fmla="*/ 623174 h 1161397"/>
              <a:gd name="connsiteX35" fmla="*/ 1480758 w 6884912"/>
              <a:gd name="connsiteY35" fmla="*/ 620863 h 1161397"/>
              <a:gd name="connsiteX36" fmla="*/ 1483154 w 6884912"/>
              <a:gd name="connsiteY36" fmla="*/ 618527 h 1161397"/>
              <a:gd name="connsiteX37" fmla="*/ 1505495 w 6884912"/>
              <a:gd name="connsiteY37" fmla="*/ 624325 h 1161397"/>
              <a:gd name="connsiteX38" fmla="*/ 1526340 w 6884912"/>
              <a:gd name="connsiteY38" fmla="*/ 638496 h 1161397"/>
              <a:gd name="connsiteX39" fmla="*/ 1731986 w 6884912"/>
              <a:gd name="connsiteY39" fmla="*/ 589682 h 1161397"/>
              <a:gd name="connsiteX40" fmla="*/ 1927935 w 6884912"/>
              <a:gd name="connsiteY40" fmla="*/ 628540 h 1161397"/>
              <a:gd name="connsiteX41" fmla="*/ 2039075 w 6884912"/>
              <a:gd name="connsiteY41" fmla="*/ 599964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222191 w 6884912"/>
              <a:gd name="connsiteY57" fmla="*/ 307887 h 1161397"/>
              <a:gd name="connsiteX58" fmla="*/ 3227953 w 6884912"/>
              <a:gd name="connsiteY58" fmla="*/ 297650 h 1161397"/>
              <a:gd name="connsiteX59" fmla="*/ 3510042 w 6884912"/>
              <a:gd name="connsiteY59" fmla="*/ 311820 h 1161397"/>
              <a:gd name="connsiteX60" fmla="*/ 3626773 w 6884912"/>
              <a:gd name="connsiteY60" fmla="*/ 290452 h 1161397"/>
              <a:gd name="connsiteX61" fmla="*/ 3666217 w 6884912"/>
              <a:gd name="connsiteY61" fmla="*/ 273255 h 1161397"/>
              <a:gd name="connsiteX62" fmla="*/ 3732427 w 6884912"/>
              <a:gd name="connsiteY62" fmla="*/ 245039 h 1161397"/>
              <a:gd name="connsiteX63" fmla="*/ 3777022 w 6884912"/>
              <a:gd name="connsiteY63" fmla="*/ 200276 h 1161397"/>
              <a:gd name="connsiteX64" fmla="*/ 3791246 w 6884912"/>
              <a:gd name="connsiteY64" fmla="*/ 189996 h 1161397"/>
              <a:gd name="connsiteX65" fmla="*/ 3819864 w 6884912"/>
              <a:gd name="connsiteY65" fmla="*/ 194605 h 1161397"/>
              <a:gd name="connsiteX66" fmla="*/ 3830398 w 6884912"/>
              <a:gd name="connsiteY66" fmla="*/ 188383 h 1161397"/>
              <a:gd name="connsiteX67" fmla="*/ 3834360 w 6884912"/>
              <a:gd name="connsiteY67" fmla="*/ 188992 h 1161397"/>
              <a:gd name="connsiteX68" fmla="*/ 3843715 w 6884912"/>
              <a:gd name="connsiteY68" fmla="*/ 188752 h 1161397"/>
              <a:gd name="connsiteX69" fmla="*/ 3842609 w 6884912"/>
              <a:gd name="connsiteY69" fmla="*/ 197386 h 1161397"/>
              <a:gd name="connsiteX70" fmla="*/ 3853961 w 6884912"/>
              <a:gd name="connsiteY70" fmla="*/ 213380 h 1161397"/>
              <a:gd name="connsiteX71" fmla="*/ 3907640 w 6884912"/>
              <a:gd name="connsiteY71" fmla="*/ 207568 h 1161397"/>
              <a:gd name="connsiteX72" fmla="*/ 3910449 w 6884912"/>
              <a:gd name="connsiteY72" fmla="*/ 197808 h 1161397"/>
              <a:gd name="connsiteX73" fmla="*/ 3917197 w 6884912"/>
              <a:gd name="connsiteY73" fmla="*/ 196121 h 1161397"/>
              <a:gd name="connsiteX74" fmla="*/ 3922400 w 6884912"/>
              <a:gd name="connsiteY74" fmla="*/ 205056 h 1161397"/>
              <a:gd name="connsiteX75" fmla="*/ 4013061 w 6884912"/>
              <a:gd name="connsiteY75" fmla="*/ 224874 h 1161397"/>
              <a:gd name="connsiteX76" fmla="*/ 4220717 w 6884912"/>
              <a:gd name="connsiteY76" fmla="*/ 192946 h 1161397"/>
              <a:gd name="connsiteX77" fmla="*/ 4228802 w 6884912"/>
              <a:gd name="connsiteY77" fmla="*/ 201468 h 1161397"/>
              <a:gd name="connsiteX78" fmla="*/ 4289361 w 6884912"/>
              <a:gd name="connsiteY78" fmla="*/ 196642 h 1161397"/>
              <a:gd name="connsiteX79" fmla="*/ 4498913 w 6884912"/>
              <a:gd name="connsiteY79" fmla="*/ 118915 h 1161397"/>
              <a:gd name="connsiteX80" fmla="*/ 4617330 w 6884912"/>
              <a:gd name="connsiteY80" fmla="*/ 111163 h 1161397"/>
              <a:gd name="connsiteX81" fmla="*/ 4659778 w 6884912"/>
              <a:gd name="connsiteY81" fmla="*/ 118219 h 1161397"/>
              <a:gd name="connsiteX82" fmla="*/ 4730870 w 6884912"/>
              <a:gd name="connsiteY82" fmla="*/ 129432 h 1161397"/>
              <a:gd name="connsiteX83" fmla="*/ 4844073 w 6884912"/>
              <a:gd name="connsiteY83" fmla="*/ 161768 h 1161397"/>
              <a:gd name="connsiteX84" fmla="*/ 4856454 w 6884912"/>
              <a:gd name="connsiteY84" fmla="*/ 130488 h 1161397"/>
              <a:gd name="connsiteX85" fmla="*/ 4920038 w 6884912"/>
              <a:gd name="connsiteY85" fmla="*/ 140418 h 1161397"/>
              <a:gd name="connsiteX86" fmla="*/ 5016639 w 6884912"/>
              <a:gd name="connsiteY86" fmla="*/ 158905 h 1161397"/>
              <a:gd name="connsiteX87" fmla="*/ 5072009 w 6884912"/>
              <a:gd name="connsiteY87" fmla="*/ 161502 h 1161397"/>
              <a:gd name="connsiteX88" fmla="*/ 5223626 w 6884912"/>
              <a:gd name="connsiteY88" fmla="*/ 177356 h 1161397"/>
              <a:gd name="connsiteX89" fmla="*/ 5375773 w 6884912"/>
              <a:gd name="connsiteY89" fmla="*/ 199913 h 1161397"/>
              <a:gd name="connsiteX90" fmla="*/ 5467502 w 6884912"/>
              <a:gd name="connsiteY90" fmla="*/ 250963 h 1161397"/>
              <a:gd name="connsiteX91" fmla="*/ 5592395 w 6884912"/>
              <a:gd name="connsiteY91" fmla="*/ 265434 h 1161397"/>
              <a:gd name="connsiteX92" fmla="*/ 5613532 w 6884912"/>
              <a:gd name="connsiteY92" fmla="*/ 273379 h 1161397"/>
              <a:gd name="connsiteX93" fmla="*/ 5642173 w 6884912"/>
              <a:gd name="connsiteY93" fmla="*/ 266904 h 1161397"/>
              <a:gd name="connsiteX94" fmla="*/ 5756910 w 6884912"/>
              <a:gd name="connsiteY94" fmla="*/ 239211 h 1161397"/>
              <a:gd name="connsiteX95" fmla="*/ 5846667 w 6884912"/>
              <a:gd name="connsiteY95" fmla="*/ 201786 h 1161397"/>
              <a:gd name="connsiteX96" fmla="*/ 5960732 w 6884912"/>
              <a:gd name="connsiteY96" fmla="*/ 220708 h 1161397"/>
              <a:gd name="connsiteX97" fmla="*/ 6029542 w 6884912"/>
              <a:gd name="connsiteY97" fmla="*/ 210339 h 1161397"/>
              <a:gd name="connsiteX98" fmla="*/ 6141123 w 6884912"/>
              <a:gd name="connsiteY98" fmla="*/ 159923 h 1161397"/>
              <a:gd name="connsiteX99" fmla="*/ 6290640 w 6884912"/>
              <a:gd name="connsiteY99" fmla="*/ 167441 h 1161397"/>
              <a:gd name="connsiteX100" fmla="*/ 6322806 w 6884912"/>
              <a:gd name="connsiteY100" fmla="*/ 213293 h 1161397"/>
              <a:gd name="connsiteX101" fmla="*/ 6380420 w 6884912"/>
              <a:gd name="connsiteY101" fmla="*/ 173195 h 1161397"/>
              <a:gd name="connsiteX102" fmla="*/ 6507891 w 6884912"/>
              <a:gd name="connsiteY102" fmla="*/ 118474 h 1161397"/>
              <a:gd name="connsiteX103" fmla="*/ 6571807 w 6884912"/>
              <a:gd name="connsiteY103" fmla="*/ 98636 h 1161397"/>
              <a:gd name="connsiteX104" fmla="*/ 6671880 w 6884912"/>
              <a:gd name="connsiteY104" fmla="*/ 82931 h 1161397"/>
              <a:gd name="connsiteX105" fmla="*/ 6702266 w 6884912"/>
              <a:gd name="connsiteY105" fmla="*/ 75470 h 1161397"/>
              <a:gd name="connsiteX106" fmla="*/ 6845802 w 6884912"/>
              <a:gd name="connsiteY106" fmla="*/ 24496 h 1161397"/>
              <a:gd name="connsiteX107" fmla="*/ 6884912 w 6884912"/>
              <a:gd name="connsiteY107"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512111 w 6884912"/>
              <a:gd name="connsiteY7" fmla="*/ 1085599 h 1161397"/>
              <a:gd name="connsiteX8" fmla="*/ 567875 w 6884912"/>
              <a:gd name="connsiteY8" fmla="*/ 1051976 h 1161397"/>
              <a:gd name="connsiteX9" fmla="*/ 601644 w 6884912"/>
              <a:gd name="connsiteY9" fmla="*/ 1003997 h 1161397"/>
              <a:gd name="connsiteX10" fmla="*/ 651408 w 6884912"/>
              <a:gd name="connsiteY10" fmla="*/ 984938 h 1161397"/>
              <a:gd name="connsiteX11" fmla="*/ 673197 w 6884912"/>
              <a:gd name="connsiteY11" fmla="*/ 1010060 h 1161397"/>
              <a:gd name="connsiteX12" fmla="*/ 723108 w 6884912"/>
              <a:gd name="connsiteY12" fmla="*/ 980081 h 1161397"/>
              <a:gd name="connsiteX13" fmla="*/ 797699 w 6884912"/>
              <a:gd name="connsiteY13" fmla="*/ 931362 h 1161397"/>
              <a:gd name="connsiteX14" fmla="*/ 843359 w 6884912"/>
              <a:gd name="connsiteY14" fmla="*/ 910894 h 1161397"/>
              <a:gd name="connsiteX15" fmla="*/ 965215 w 6884912"/>
              <a:gd name="connsiteY15" fmla="*/ 846701 h 1161397"/>
              <a:gd name="connsiteX16" fmla="*/ 1085080 w 6884912"/>
              <a:gd name="connsiteY16" fmla="*/ 776086 h 1161397"/>
              <a:gd name="connsiteX17" fmla="*/ 1131224 w 6884912"/>
              <a:gd name="connsiteY17" fmla="*/ 706160 h 1161397"/>
              <a:gd name="connsiteX18" fmla="*/ 1138051 w 6884912"/>
              <a:gd name="connsiteY18" fmla="*/ 702034 h 1161397"/>
              <a:gd name="connsiteX19" fmla="*/ 1158800 w 6884912"/>
              <a:gd name="connsiteY19" fmla="*/ 700004 h 1161397"/>
              <a:gd name="connsiteX20" fmla="*/ 1166947 w 6884912"/>
              <a:gd name="connsiteY20" fmla="*/ 700762 h 1161397"/>
              <a:gd name="connsiteX21" fmla="*/ 1178135 w 6884912"/>
              <a:gd name="connsiteY21" fmla="*/ 698631 h 1161397"/>
              <a:gd name="connsiteX22" fmla="*/ 1178301 w 6884912"/>
              <a:gd name="connsiteY22" fmla="*/ 698094 h 1161397"/>
              <a:gd name="connsiteX23" fmla="*/ 1188995 w 6884912"/>
              <a:gd name="connsiteY23" fmla="*/ 697048 h 1161397"/>
              <a:gd name="connsiteX24" fmla="*/ 1242716 w 6884912"/>
              <a:gd name="connsiteY24" fmla="*/ 698052 h 1161397"/>
              <a:gd name="connsiteX25" fmla="*/ 1299977 w 6884912"/>
              <a:gd name="connsiteY25" fmla="*/ 639196 h 1161397"/>
              <a:gd name="connsiteX26" fmla="*/ 1326190 w 6884912"/>
              <a:gd name="connsiteY26" fmla="*/ 625955 h 1161397"/>
              <a:gd name="connsiteX27" fmla="*/ 1339600 w 6884912"/>
              <a:gd name="connsiteY27" fmla="*/ 616295 h 1161397"/>
              <a:gd name="connsiteX28" fmla="*/ 1340054 w 6884912"/>
              <a:gd name="connsiteY28" fmla="*/ 614022 h 1161397"/>
              <a:gd name="connsiteX29" fmla="*/ 1391606 w 6884912"/>
              <a:gd name="connsiteY29" fmla="*/ 615229 h 1161397"/>
              <a:gd name="connsiteX30" fmla="*/ 1397565 w 6884912"/>
              <a:gd name="connsiteY30" fmla="*/ 611490 h 1161397"/>
              <a:gd name="connsiteX31" fmla="*/ 1432302 w 6884912"/>
              <a:gd name="connsiteY31" fmla="*/ 617267 h 1161397"/>
              <a:gd name="connsiteX32" fmla="*/ 1449644 w 6884912"/>
              <a:gd name="connsiteY32" fmla="*/ 617591 h 1161397"/>
              <a:gd name="connsiteX33" fmla="*/ 1455793 w 6884912"/>
              <a:gd name="connsiteY33" fmla="*/ 623174 h 1161397"/>
              <a:gd name="connsiteX34" fmla="*/ 1480758 w 6884912"/>
              <a:gd name="connsiteY34" fmla="*/ 620863 h 1161397"/>
              <a:gd name="connsiteX35" fmla="*/ 1483154 w 6884912"/>
              <a:gd name="connsiteY35" fmla="*/ 618527 h 1161397"/>
              <a:gd name="connsiteX36" fmla="*/ 1505495 w 6884912"/>
              <a:gd name="connsiteY36" fmla="*/ 624325 h 1161397"/>
              <a:gd name="connsiteX37" fmla="*/ 1526340 w 6884912"/>
              <a:gd name="connsiteY37" fmla="*/ 638496 h 1161397"/>
              <a:gd name="connsiteX38" fmla="*/ 1731986 w 6884912"/>
              <a:gd name="connsiteY38" fmla="*/ 589682 h 1161397"/>
              <a:gd name="connsiteX39" fmla="*/ 1927935 w 6884912"/>
              <a:gd name="connsiteY39" fmla="*/ 628540 h 1161397"/>
              <a:gd name="connsiteX40" fmla="*/ 2039075 w 6884912"/>
              <a:gd name="connsiteY40" fmla="*/ 599964 h 1161397"/>
              <a:gd name="connsiteX41" fmla="*/ 2066980 w 6884912"/>
              <a:gd name="connsiteY41" fmla="*/ 550413 h 1161397"/>
              <a:gd name="connsiteX42" fmla="*/ 2352236 w 6884912"/>
              <a:gd name="connsiteY42" fmla="*/ 519602 h 1161397"/>
              <a:gd name="connsiteX43" fmla="*/ 2420791 w 6884912"/>
              <a:gd name="connsiteY43" fmla="*/ 492826 h 1161397"/>
              <a:gd name="connsiteX44" fmla="*/ 2489932 w 6884912"/>
              <a:gd name="connsiteY44" fmla="*/ 507864 h 1161397"/>
              <a:gd name="connsiteX45" fmla="*/ 2512917 w 6884912"/>
              <a:gd name="connsiteY45" fmla="*/ 489127 h 1161397"/>
              <a:gd name="connsiteX46" fmla="*/ 2516783 w 6884912"/>
              <a:gd name="connsiteY46" fmla="*/ 485473 h 1161397"/>
              <a:gd name="connsiteX47" fmla="*/ 2534360 w 6884912"/>
              <a:gd name="connsiteY47" fmla="*/ 480064 h 1161397"/>
              <a:gd name="connsiteX48" fmla="*/ 2536691 w 6884912"/>
              <a:gd name="connsiteY48" fmla="*/ 467018 h 1161397"/>
              <a:gd name="connsiteX49" fmla="*/ 2561265 w 6884912"/>
              <a:gd name="connsiteY49" fmla="*/ 450623 h 1161397"/>
              <a:gd name="connsiteX50" fmla="*/ 2594349 w 6884912"/>
              <a:gd name="connsiteY50" fmla="*/ 443884 h 1161397"/>
              <a:gd name="connsiteX51" fmla="*/ 2754324 w 6884912"/>
              <a:gd name="connsiteY51" fmla="*/ 424766 h 1161397"/>
              <a:gd name="connsiteX52" fmla="*/ 2848470 w 6884912"/>
              <a:gd name="connsiteY52" fmla="*/ 405966 h 1161397"/>
              <a:gd name="connsiteX53" fmla="*/ 2881772 w 6884912"/>
              <a:gd name="connsiteY53" fmla="*/ 387260 h 1161397"/>
              <a:gd name="connsiteX54" fmla="*/ 2929932 w 6884912"/>
              <a:gd name="connsiteY54" fmla="*/ 368912 h 1161397"/>
              <a:gd name="connsiteX55" fmla="*/ 3013020 w 6884912"/>
              <a:gd name="connsiteY55" fmla="*/ 327578 h 1161397"/>
              <a:gd name="connsiteX56" fmla="*/ 3222191 w 6884912"/>
              <a:gd name="connsiteY56" fmla="*/ 307887 h 1161397"/>
              <a:gd name="connsiteX57" fmla="*/ 3227953 w 6884912"/>
              <a:gd name="connsiteY57" fmla="*/ 297650 h 1161397"/>
              <a:gd name="connsiteX58" fmla="*/ 3510042 w 6884912"/>
              <a:gd name="connsiteY58" fmla="*/ 311820 h 1161397"/>
              <a:gd name="connsiteX59" fmla="*/ 3626773 w 6884912"/>
              <a:gd name="connsiteY59" fmla="*/ 290452 h 1161397"/>
              <a:gd name="connsiteX60" fmla="*/ 3666217 w 6884912"/>
              <a:gd name="connsiteY60" fmla="*/ 273255 h 1161397"/>
              <a:gd name="connsiteX61" fmla="*/ 3732427 w 6884912"/>
              <a:gd name="connsiteY61" fmla="*/ 245039 h 1161397"/>
              <a:gd name="connsiteX62" fmla="*/ 3777022 w 6884912"/>
              <a:gd name="connsiteY62" fmla="*/ 200276 h 1161397"/>
              <a:gd name="connsiteX63" fmla="*/ 3791246 w 6884912"/>
              <a:gd name="connsiteY63" fmla="*/ 189996 h 1161397"/>
              <a:gd name="connsiteX64" fmla="*/ 3819864 w 6884912"/>
              <a:gd name="connsiteY64" fmla="*/ 194605 h 1161397"/>
              <a:gd name="connsiteX65" fmla="*/ 3830398 w 6884912"/>
              <a:gd name="connsiteY65" fmla="*/ 188383 h 1161397"/>
              <a:gd name="connsiteX66" fmla="*/ 3834360 w 6884912"/>
              <a:gd name="connsiteY66" fmla="*/ 188992 h 1161397"/>
              <a:gd name="connsiteX67" fmla="*/ 3843715 w 6884912"/>
              <a:gd name="connsiteY67" fmla="*/ 188752 h 1161397"/>
              <a:gd name="connsiteX68" fmla="*/ 3842609 w 6884912"/>
              <a:gd name="connsiteY68" fmla="*/ 197386 h 1161397"/>
              <a:gd name="connsiteX69" fmla="*/ 3853961 w 6884912"/>
              <a:gd name="connsiteY69" fmla="*/ 213380 h 1161397"/>
              <a:gd name="connsiteX70" fmla="*/ 3907640 w 6884912"/>
              <a:gd name="connsiteY70" fmla="*/ 207568 h 1161397"/>
              <a:gd name="connsiteX71" fmla="*/ 3910449 w 6884912"/>
              <a:gd name="connsiteY71" fmla="*/ 197808 h 1161397"/>
              <a:gd name="connsiteX72" fmla="*/ 3917197 w 6884912"/>
              <a:gd name="connsiteY72" fmla="*/ 196121 h 1161397"/>
              <a:gd name="connsiteX73" fmla="*/ 3922400 w 6884912"/>
              <a:gd name="connsiteY73" fmla="*/ 205056 h 1161397"/>
              <a:gd name="connsiteX74" fmla="*/ 4013061 w 6884912"/>
              <a:gd name="connsiteY74" fmla="*/ 224874 h 1161397"/>
              <a:gd name="connsiteX75" fmla="*/ 4220717 w 6884912"/>
              <a:gd name="connsiteY75" fmla="*/ 192946 h 1161397"/>
              <a:gd name="connsiteX76" fmla="*/ 4228802 w 6884912"/>
              <a:gd name="connsiteY76" fmla="*/ 201468 h 1161397"/>
              <a:gd name="connsiteX77" fmla="*/ 4289361 w 6884912"/>
              <a:gd name="connsiteY77" fmla="*/ 196642 h 1161397"/>
              <a:gd name="connsiteX78" fmla="*/ 4498913 w 6884912"/>
              <a:gd name="connsiteY78" fmla="*/ 118915 h 1161397"/>
              <a:gd name="connsiteX79" fmla="*/ 4617330 w 6884912"/>
              <a:gd name="connsiteY79" fmla="*/ 111163 h 1161397"/>
              <a:gd name="connsiteX80" fmla="*/ 4659778 w 6884912"/>
              <a:gd name="connsiteY80" fmla="*/ 118219 h 1161397"/>
              <a:gd name="connsiteX81" fmla="*/ 4730870 w 6884912"/>
              <a:gd name="connsiteY81" fmla="*/ 129432 h 1161397"/>
              <a:gd name="connsiteX82" fmla="*/ 4844073 w 6884912"/>
              <a:gd name="connsiteY82" fmla="*/ 161768 h 1161397"/>
              <a:gd name="connsiteX83" fmla="*/ 4856454 w 6884912"/>
              <a:gd name="connsiteY83" fmla="*/ 130488 h 1161397"/>
              <a:gd name="connsiteX84" fmla="*/ 4920038 w 6884912"/>
              <a:gd name="connsiteY84" fmla="*/ 140418 h 1161397"/>
              <a:gd name="connsiteX85" fmla="*/ 5016639 w 6884912"/>
              <a:gd name="connsiteY85" fmla="*/ 158905 h 1161397"/>
              <a:gd name="connsiteX86" fmla="*/ 5072009 w 6884912"/>
              <a:gd name="connsiteY86" fmla="*/ 161502 h 1161397"/>
              <a:gd name="connsiteX87" fmla="*/ 5223626 w 6884912"/>
              <a:gd name="connsiteY87" fmla="*/ 177356 h 1161397"/>
              <a:gd name="connsiteX88" fmla="*/ 5375773 w 6884912"/>
              <a:gd name="connsiteY88" fmla="*/ 199913 h 1161397"/>
              <a:gd name="connsiteX89" fmla="*/ 5467502 w 6884912"/>
              <a:gd name="connsiteY89" fmla="*/ 250963 h 1161397"/>
              <a:gd name="connsiteX90" fmla="*/ 5592395 w 6884912"/>
              <a:gd name="connsiteY90" fmla="*/ 265434 h 1161397"/>
              <a:gd name="connsiteX91" fmla="*/ 5613532 w 6884912"/>
              <a:gd name="connsiteY91" fmla="*/ 273379 h 1161397"/>
              <a:gd name="connsiteX92" fmla="*/ 5642173 w 6884912"/>
              <a:gd name="connsiteY92" fmla="*/ 266904 h 1161397"/>
              <a:gd name="connsiteX93" fmla="*/ 5756910 w 6884912"/>
              <a:gd name="connsiteY93" fmla="*/ 239211 h 1161397"/>
              <a:gd name="connsiteX94" fmla="*/ 5846667 w 6884912"/>
              <a:gd name="connsiteY94" fmla="*/ 201786 h 1161397"/>
              <a:gd name="connsiteX95" fmla="*/ 5960732 w 6884912"/>
              <a:gd name="connsiteY95" fmla="*/ 220708 h 1161397"/>
              <a:gd name="connsiteX96" fmla="*/ 6029542 w 6884912"/>
              <a:gd name="connsiteY96" fmla="*/ 210339 h 1161397"/>
              <a:gd name="connsiteX97" fmla="*/ 6141123 w 6884912"/>
              <a:gd name="connsiteY97" fmla="*/ 159923 h 1161397"/>
              <a:gd name="connsiteX98" fmla="*/ 6290640 w 6884912"/>
              <a:gd name="connsiteY98" fmla="*/ 167441 h 1161397"/>
              <a:gd name="connsiteX99" fmla="*/ 6322806 w 6884912"/>
              <a:gd name="connsiteY99" fmla="*/ 213293 h 1161397"/>
              <a:gd name="connsiteX100" fmla="*/ 6380420 w 6884912"/>
              <a:gd name="connsiteY100" fmla="*/ 173195 h 1161397"/>
              <a:gd name="connsiteX101" fmla="*/ 6507891 w 6884912"/>
              <a:gd name="connsiteY101" fmla="*/ 118474 h 1161397"/>
              <a:gd name="connsiteX102" fmla="*/ 6571807 w 6884912"/>
              <a:gd name="connsiteY102" fmla="*/ 98636 h 1161397"/>
              <a:gd name="connsiteX103" fmla="*/ 6671880 w 6884912"/>
              <a:gd name="connsiteY103" fmla="*/ 82931 h 1161397"/>
              <a:gd name="connsiteX104" fmla="*/ 6702266 w 6884912"/>
              <a:gd name="connsiteY104" fmla="*/ 75470 h 1161397"/>
              <a:gd name="connsiteX105" fmla="*/ 6845802 w 6884912"/>
              <a:gd name="connsiteY105" fmla="*/ 24496 h 1161397"/>
              <a:gd name="connsiteX106" fmla="*/ 6884912 w 6884912"/>
              <a:gd name="connsiteY106"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567875 w 6884912"/>
              <a:gd name="connsiteY7" fmla="*/ 1051976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54970 w 6884912"/>
              <a:gd name="connsiteY7" fmla="*/ 1023343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213420 w 6884912"/>
              <a:gd name="connsiteY6" fmla="*/ 1056868 h 1161397"/>
              <a:gd name="connsiteX7" fmla="*/ 454970 w 6884912"/>
              <a:gd name="connsiteY7" fmla="*/ 1023343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26340 w 6884912"/>
              <a:gd name="connsiteY35" fmla="*/ 638496 h 1161397"/>
              <a:gd name="connsiteX36" fmla="*/ 1731986 w 6884912"/>
              <a:gd name="connsiteY36" fmla="*/ 589682 h 1161397"/>
              <a:gd name="connsiteX37" fmla="*/ 1927935 w 6884912"/>
              <a:gd name="connsiteY37" fmla="*/ 628540 h 1161397"/>
              <a:gd name="connsiteX38" fmla="*/ 2039075 w 6884912"/>
              <a:gd name="connsiteY38" fmla="*/ 599964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561265 w 6884912"/>
              <a:gd name="connsiteY47" fmla="*/ 450623 h 1161397"/>
              <a:gd name="connsiteX48" fmla="*/ 2594349 w 6884912"/>
              <a:gd name="connsiteY48" fmla="*/ 443884 h 1161397"/>
              <a:gd name="connsiteX49" fmla="*/ 2754324 w 6884912"/>
              <a:gd name="connsiteY49" fmla="*/ 424766 h 1161397"/>
              <a:gd name="connsiteX50" fmla="*/ 2848470 w 6884912"/>
              <a:gd name="connsiteY50" fmla="*/ 405966 h 1161397"/>
              <a:gd name="connsiteX51" fmla="*/ 2881772 w 6884912"/>
              <a:gd name="connsiteY51" fmla="*/ 387260 h 1161397"/>
              <a:gd name="connsiteX52" fmla="*/ 2929932 w 6884912"/>
              <a:gd name="connsiteY52" fmla="*/ 368912 h 1161397"/>
              <a:gd name="connsiteX53" fmla="*/ 3013020 w 6884912"/>
              <a:gd name="connsiteY53" fmla="*/ 327578 h 1161397"/>
              <a:gd name="connsiteX54" fmla="*/ 3222191 w 6884912"/>
              <a:gd name="connsiteY54" fmla="*/ 307887 h 1161397"/>
              <a:gd name="connsiteX55" fmla="*/ 3227953 w 6884912"/>
              <a:gd name="connsiteY55" fmla="*/ 297650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830398 w 6884912"/>
              <a:gd name="connsiteY63" fmla="*/ 188383 h 1161397"/>
              <a:gd name="connsiteX64" fmla="*/ 3834360 w 6884912"/>
              <a:gd name="connsiteY64" fmla="*/ 188992 h 1161397"/>
              <a:gd name="connsiteX65" fmla="*/ 3843715 w 6884912"/>
              <a:gd name="connsiteY65" fmla="*/ 188752 h 1161397"/>
              <a:gd name="connsiteX66" fmla="*/ 3842609 w 6884912"/>
              <a:gd name="connsiteY66" fmla="*/ 197386 h 1161397"/>
              <a:gd name="connsiteX67" fmla="*/ 3853961 w 6884912"/>
              <a:gd name="connsiteY67" fmla="*/ 213380 h 1161397"/>
              <a:gd name="connsiteX68" fmla="*/ 3907640 w 6884912"/>
              <a:gd name="connsiteY68" fmla="*/ 207568 h 1161397"/>
              <a:gd name="connsiteX69" fmla="*/ 3910449 w 6884912"/>
              <a:gd name="connsiteY69" fmla="*/ 197808 h 1161397"/>
              <a:gd name="connsiteX70" fmla="*/ 3917197 w 6884912"/>
              <a:gd name="connsiteY70" fmla="*/ 196121 h 1161397"/>
              <a:gd name="connsiteX71" fmla="*/ 3922400 w 6884912"/>
              <a:gd name="connsiteY71" fmla="*/ 205056 h 1161397"/>
              <a:gd name="connsiteX72" fmla="*/ 4013061 w 6884912"/>
              <a:gd name="connsiteY72" fmla="*/ 224874 h 1161397"/>
              <a:gd name="connsiteX73" fmla="*/ 4220717 w 6884912"/>
              <a:gd name="connsiteY73" fmla="*/ 192946 h 1161397"/>
              <a:gd name="connsiteX74" fmla="*/ 4228802 w 6884912"/>
              <a:gd name="connsiteY74" fmla="*/ 201468 h 1161397"/>
              <a:gd name="connsiteX75" fmla="*/ 4289361 w 6884912"/>
              <a:gd name="connsiteY75" fmla="*/ 196642 h 1161397"/>
              <a:gd name="connsiteX76" fmla="*/ 4498913 w 6884912"/>
              <a:gd name="connsiteY76" fmla="*/ 118915 h 1161397"/>
              <a:gd name="connsiteX77" fmla="*/ 4617330 w 6884912"/>
              <a:gd name="connsiteY77" fmla="*/ 111163 h 1161397"/>
              <a:gd name="connsiteX78" fmla="*/ 4659778 w 6884912"/>
              <a:gd name="connsiteY78" fmla="*/ 118219 h 1161397"/>
              <a:gd name="connsiteX79" fmla="*/ 4730870 w 6884912"/>
              <a:gd name="connsiteY79" fmla="*/ 129432 h 1161397"/>
              <a:gd name="connsiteX80" fmla="*/ 4844073 w 6884912"/>
              <a:gd name="connsiteY80" fmla="*/ 161768 h 1161397"/>
              <a:gd name="connsiteX81" fmla="*/ 4856454 w 6884912"/>
              <a:gd name="connsiteY81" fmla="*/ 130488 h 1161397"/>
              <a:gd name="connsiteX82" fmla="*/ 4920038 w 6884912"/>
              <a:gd name="connsiteY82" fmla="*/ 140418 h 1161397"/>
              <a:gd name="connsiteX83" fmla="*/ 5016639 w 6884912"/>
              <a:gd name="connsiteY83" fmla="*/ 158905 h 1161397"/>
              <a:gd name="connsiteX84" fmla="*/ 5072009 w 6884912"/>
              <a:gd name="connsiteY84" fmla="*/ 161502 h 1161397"/>
              <a:gd name="connsiteX85" fmla="*/ 5223626 w 6884912"/>
              <a:gd name="connsiteY85" fmla="*/ 177356 h 1161397"/>
              <a:gd name="connsiteX86" fmla="*/ 5375773 w 6884912"/>
              <a:gd name="connsiteY86" fmla="*/ 199913 h 1161397"/>
              <a:gd name="connsiteX87" fmla="*/ 5467502 w 6884912"/>
              <a:gd name="connsiteY87" fmla="*/ 250963 h 1161397"/>
              <a:gd name="connsiteX88" fmla="*/ 5592395 w 6884912"/>
              <a:gd name="connsiteY88" fmla="*/ 265434 h 1161397"/>
              <a:gd name="connsiteX89" fmla="*/ 5613532 w 6884912"/>
              <a:gd name="connsiteY89" fmla="*/ 273379 h 1161397"/>
              <a:gd name="connsiteX90" fmla="*/ 5642173 w 6884912"/>
              <a:gd name="connsiteY90" fmla="*/ 266904 h 1161397"/>
              <a:gd name="connsiteX91" fmla="*/ 5756910 w 6884912"/>
              <a:gd name="connsiteY91" fmla="*/ 239211 h 1161397"/>
              <a:gd name="connsiteX92" fmla="*/ 5846667 w 6884912"/>
              <a:gd name="connsiteY92" fmla="*/ 201786 h 1161397"/>
              <a:gd name="connsiteX93" fmla="*/ 5960732 w 6884912"/>
              <a:gd name="connsiteY93" fmla="*/ 220708 h 1161397"/>
              <a:gd name="connsiteX94" fmla="*/ 6029542 w 6884912"/>
              <a:gd name="connsiteY94" fmla="*/ 210339 h 1161397"/>
              <a:gd name="connsiteX95" fmla="*/ 6141123 w 6884912"/>
              <a:gd name="connsiteY95" fmla="*/ 159923 h 1161397"/>
              <a:gd name="connsiteX96" fmla="*/ 6290640 w 6884912"/>
              <a:gd name="connsiteY96" fmla="*/ 167441 h 1161397"/>
              <a:gd name="connsiteX97" fmla="*/ 6322806 w 6884912"/>
              <a:gd name="connsiteY97" fmla="*/ 213293 h 1161397"/>
              <a:gd name="connsiteX98" fmla="*/ 6380420 w 6884912"/>
              <a:gd name="connsiteY98" fmla="*/ 173195 h 1161397"/>
              <a:gd name="connsiteX99" fmla="*/ 6507891 w 6884912"/>
              <a:gd name="connsiteY99" fmla="*/ 118474 h 1161397"/>
              <a:gd name="connsiteX100" fmla="*/ 6571807 w 6884912"/>
              <a:gd name="connsiteY100" fmla="*/ 98636 h 1161397"/>
              <a:gd name="connsiteX101" fmla="*/ 6671880 w 6884912"/>
              <a:gd name="connsiteY101" fmla="*/ 82931 h 1161397"/>
              <a:gd name="connsiteX102" fmla="*/ 6702266 w 6884912"/>
              <a:gd name="connsiteY102" fmla="*/ 75470 h 1161397"/>
              <a:gd name="connsiteX103" fmla="*/ 6845802 w 6884912"/>
              <a:gd name="connsiteY103" fmla="*/ 24496 h 1161397"/>
              <a:gd name="connsiteX104" fmla="*/ 6884912 w 6884912"/>
              <a:gd name="connsiteY10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26340 w 6884912"/>
              <a:gd name="connsiteY35" fmla="*/ 638496 h 1161397"/>
              <a:gd name="connsiteX36" fmla="*/ 1731986 w 6884912"/>
              <a:gd name="connsiteY36" fmla="*/ 589682 h 1161397"/>
              <a:gd name="connsiteX37" fmla="*/ 1927935 w 6884912"/>
              <a:gd name="connsiteY37" fmla="*/ 628540 h 1161397"/>
              <a:gd name="connsiteX38" fmla="*/ 2039075 w 6884912"/>
              <a:gd name="connsiteY38" fmla="*/ 599964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561265 w 6884912"/>
              <a:gd name="connsiteY47" fmla="*/ 450623 h 1161397"/>
              <a:gd name="connsiteX48" fmla="*/ 2594349 w 6884912"/>
              <a:gd name="connsiteY48" fmla="*/ 443884 h 1161397"/>
              <a:gd name="connsiteX49" fmla="*/ 2754324 w 6884912"/>
              <a:gd name="connsiteY49" fmla="*/ 424766 h 1161397"/>
              <a:gd name="connsiteX50" fmla="*/ 2848470 w 6884912"/>
              <a:gd name="connsiteY50" fmla="*/ 405966 h 1161397"/>
              <a:gd name="connsiteX51" fmla="*/ 2881772 w 6884912"/>
              <a:gd name="connsiteY51" fmla="*/ 387260 h 1161397"/>
              <a:gd name="connsiteX52" fmla="*/ 2929932 w 6884912"/>
              <a:gd name="connsiteY52" fmla="*/ 368912 h 1161397"/>
              <a:gd name="connsiteX53" fmla="*/ 3013020 w 6884912"/>
              <a:gd name="connsiteY53" fmla="*/ 327578 h 1161397"/>
              <a:gd name="connsiteX54" fmla="*/ 3222191 w 6884912"/>
              <a:gd name="connsiteY54" fmla="*/ 307887 h 1161397"/>
              <a:gd name="connsiteX55" fmla="*/ 3227953 w 6884912"/>
              <a:gd name="connsiteY55" fmla="*/ 297650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830398 w 6884912"/>
              <a:gd name="connsiteY63" fmla="*/ 188383 h 1161397"/>
              <a:gd name="connsiteX64" fmla="*/ 3834360 w 6884912"/>
              <a:gd name="connsiteY64" fmla="*/ 188992 h 1161397"/>
              <a:gd name="connsiteX65" fmla="*/ 3843715 w 6884912"/>
              <a:gd name="connsiteY65" fmla="*/ 188752 h 1161397"/>
              <a:gd name="connsiteX66" fmla="*/ 3842609 w 6884912"/>
              <a:gd name="connsiteY66" fmla="*/ 197386 h 1161397"/>
              <a:gd name="connsiteX67" fmla="*/ 3853961 w 6884912"/>
              <a:gd name="connsiteY67" fmla="*/ 213380 h 1161397"/>
              <a:gd name="connsiteX68" fmla="*/ 3907640 w 6884912"/>
              <a:gd name="connsiteY68" fmla="*/ 207568 h 1161397"/>
              <a:gd name="connsiteX69" fmla="*/ 3910449 w 6884912"/>
              <a:gd name="connsiteY69" fmla="*/ 197808 h 1161397"/>
              <a:gd name="connsiteX70" fmla="*/ 3917197 w 6884912"/>
              <a:gd name="connsiteY70" fmla="*/ 196121 h 1161397"/>
              <a:gd name="connsiteX71" fmla="*/ 3922400 w 6884912"/>
              <a:gd name="connsiteY71" fmla="*/ 205056 h 1161397"/>
              <a:gd name="connsiteX72" fmla="*/ 4013061 w 6884912"/>
              <a:gd name="connsiteY72" fmla="*/ 224874 h 1161397"/>
              <a:gd name="connsiteX73" fmla="*/ 4220717 w 6884912"/>
              <a:gd name="connsiteY73" fmla="*/ 192946 h 1161397"/>
              <a:gd name="connsiteX74" fmla="*/ 4228802 w 6884912"/>
              <a:gd name="connsiteY74" fmla="*/ 201468 h 1161397"/>
              <a:gd name="connsiteX75" fmla="*/ 4289361 w 6884912"/>
              <a:gd name="connsiteY75" fmla="*/ 196642 h 1161397"/>
              <a:gd name="connsiteX76" fmla="*/ 4498913 w 6884912"/>
              <a:gd name="connsiteY76" fmla="*/ 118915 h 1161397"/>
              <a:gd name="connsiteX77" fmla="*/ 4617330 w 6884912"/>
              <a:gd name="connsiteY77" fmla="*/ 111163 h 1161397"/>
              <a:gd name="connsiteX78" fmla="*/ 4659778 w 6884912"/>
              <a:gd name="connsiteY78" fmla="*/ 118219 h 1161397"/>
              <a:gd name="connsiteX79" fmla="*/ 4730870 w 6884912"/>
              <a:gd name="connsiteY79" fmla="*/ 129432 h 1161397"/>
              <a:gd name="connsiteX80" fmla="*/ 4844073 w 6884912"/>
              <a:gd name="connsiteY80" fmla="*/ 161768 h 1161397"/>
              <a:gd name="connsiteX81" fmla="*/ 4856454 w 6884912"/>
              <a:gd name="connsiteY81" fmla="*/ 130488 h 1161397"/>
              <a:gd name="connsiteX82" fmla="*/ 4920038 w 6884912"/>
              <a:gd name="connsiteY82" fmla="*/ 140418 h 1161397"/>
              <a:gd name="connsiteX83" fmla="*/ 5016639 w 6884912"/>
              <a:gd name="connsiteY83" fmla="*/ 158905 h 1161397"/>
              <a:gd name="connsiteX84" fmla="*/ 5072009 w 6884912"/>
              <a:gd name="connsiteY84" fmla="*/ 161502 h 1161397"/>
              <a:gd name="connsiteX85" fmla="*/ 5223626 w 6884912"/>
              <a:gd name="connsiteY85" fmla="*/ 177356 h 1161397"/>
              <a:gd name="connsiteX86" fmla="*/ 5375773 w 6884912"/>
              <a:gd name="connsiteY86" fmla="*/ 199913 h 1161397"/>
              <a:gd name="connsiteX87" fmla="*/ 5467502 w 6884912"/>
              <a:gd name="connsiteY87" fmla="*/ 250963 h 1161397"/>
              <a:gd name="connsiteX88" fmla="*/ 5592395 w 6884912"/>
              <a:gd name="connsiteY88" fmla="*/ 265434 h 1161397"/>
              <a:gd name="connsiteX89" fmla="*/ 5613532 w 6884912"/>
              <a:gd name="connsiteY89" fmla="*/ 273379 h 1161397"/>
              <a:gd name="connsiteX90" fmla="*/ 5642173 w 6884912"/>
              <a:gd name="connsiteY90" fmla="*/ 266904 h 1161397"/>
              <a:gd name="connsiteX91" fmla="*/ 5756910 w 6884912"/>
              <a:gd name="connsiteY91" fmla="*/ 239211 h 1161397"/>
              <a:gd name="connsiteX92" fmla="*/ 5846667 w 6884912"/>
              <a:gd name="connsiteY92" fmla="*/ 201786 h 1161397"/>
              <a:gd name="connsiteX93" fmla="*/ 5960732 w 6884912"/>
              <a:gd name="connsiteY93" fmla="*/ 220708 h 1161397"/>
              <a:gd name="connsiteX94" fmla="*/ 6029542 w 6884912"/>
              <a:gd name="connsiteY94" fmla="*/ 210339 h 1161397"/>
              <a:gd name="connsiteX95" fmla="*/ 6141123 w 6884912"/>
              <a:gd name="connsiteY95" fmla="*/ 159923 h 1161397"/>
              <a:gd name="connsiteX96" fmla="*/ 6290640 w 6884912"/>
              <a:gd name="connsiteY96" fmla="*/ 167441 h 1161397"/>
              <a:gd name="connsiteX97" fmla="*/ 6322806 w 6884912"/>
              <a:gd name="connsiteY97" fmla="*/ 213293 h 1161397"/>
              <a:gd name="connsiteX98" fmla="*/ 6380420 w 6884912"/>
              <a:gd name="connsiteY98" fmla="*/ 173195 h 1161397"/>
              <a:gd name="connsiteX99" fmla="*/ 6507891 w 6884912"/>
              <a:gd name="connsiteY99" fmla="*/ 118474 h 1161397"/>
              <a:gd name="connsiteX100" fmla="*/ 6571807 w 6884912"/>
              <a:gd name="connsiteY100" fmla="*/ 98636 h 1161397"/>
              <a:gd name="connsiteX101" fmla="*/ 6671880 w 6884912"/>
              <a:gd name="connsiteY101" fmla="*/ 82931 h 1161397"/>
              <a:gd name="connsiteX102" fmla="*/ 6702266 w 6884912"/>
              <a:gd name="connsiteY102" fmla="*/ 75470 h 1161397"/>
              <a:gd name="connsiteX103" fmla="*/ 6845802 w 6884912"/>
              <a:gd name="connsiteY103" fmla="*/ 24496 h 1161397"/>
              <a:gd name="connsiteX104" fmla="*/ 6884912 w 6884912"/>
              <a:gd name="connsiteY10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723108 w 6884912"/>
              <a:gd name="connsiteY9" fmla="*/ 980081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80081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242716 w 6884912"/>
              <a:gd name="connsiteY20" fmla="*/ 698052 h 1161397"/>
              <a:gd name="connsiteX21" fmla="*/ 1299977 w 6884912"/>
              <a:gd name="connsiteY21" fmla="*/ 639196 h 1161397"/>
              <a:gd name="connsiteX22" fmla="*/ 1326190 w 6884912"/>
              <a:gd name="connsiteY22" fmla="*/ 625955 h 1161397"/>
              <a:gd name="connsiteX23" fmla="*/ 1339600 w 6884912"/>
              <a:gd name="connsiteY23" fmla="*/ 616295 h 1161397"/>
              <a:gd name="connsiteX24" fmla="*/ 1340054 w 6884912"/>
              <a:gd name="connsiteY24" fmla="*/ 614022 h 1161397"/>
              <a:gd name="connsiteX25" fmla="*/ 1391606 w 6884912"/>
              <a:gd name="connsiteY25" fmla="*/ 615229 h 1161397"/>
              <a:gd name="connsiteX26" fmla="*/ 1397565 w 6884912"/>
              <a:gd name="connsiteY26" fmla="*/ 611490 h 1161397"/>
              <a:gd name="connsiteX27" fmla="*/ 1432302 w 6884912"/>
              <a:gd name="connsiteY27" fmla="*/ 617267 h 1161397"/>
              <a:gd name="connsiteX28" fmla="*/ 1449644 w 6884912"/>
              <a:gd name="connsiteY28" fmla="*/ 617591 h 1161397"/>
              <a:gd name="connsiteX29" fmla="*/ 1455793 w 6884912"/>
              <a:gd name="connsiteY29" fmla="*/ 623174 h 1161397"/>
              <a:gd name="connsiteX30" fmla="*/ 1480758 w 6884912"/>
              <a:gd name="connsiteY30" fmla="*/ 620863 h 1161397"/>
              <a:gd name="connsiteX31" fmla="*/ 1483154 w 6884912"/>
              <a:gd name="connsiteY31" fmla="*/ 618527 h 1161397"/>
              <a:gd name="connsiteX32" fmla="*/ 1505495 w 6884912"/>
              <a:gd name="connsiteY32" fmla="*/ 624325 h 1161397"/>
              <a:gd name="connsiteX33" fmla="*/ 1526340 w 6884912"/>
              <a:gd name="connsiteY33" fmla="*/ 638496 h 1161397"/>
              <a:gd name="connsiteX34" fmla="*/ 1731986 w 6884912"/>
              <a:gd name="connsiteY34" fmla="*/ 589682 h 1161397"/>
              <a:gd name="connsiteX35" fmla="*/ 1927935 w 6884912"/>
              <a:gd name="connsiteY35" fmla="*/ 628540 h 1161397"/>
              <a:gd name="connsiteX36" fmla="*/ 2039075 w 6884912"/>
              <a:gd name="connsiteY36" fmla="*/ 599964 h 1161397"/>
              <a:gd name="connsiteX37" fmla="*/ 2066980 w 6884912"/>
              <a:gd name="connsiteY37" fmla="*/ 550413 h 1161397"/>
              <a:gd name="connsiteX38" fmla="*/ 2352236 w 6884912"/>
              <a:gd name="connsiteY38" fmla="*/ 519602 h 1161397"/>
              <a:gd name="connsiteX39" fmla="*/ 2420791 w 6884912"/>
              <a:gd name="connsiteY39" fmla="*/ 492826 h 1161397"/>
              <a:gd name="connsiteX40" fmla="*/ 2489932 w 6884912"/>
              <a:gd name="connsiteY40" fmla="*/ 507864 h 1161397"/>
              <a:gd name="connsiteX41" fmla="*/ 2512917 w 6884912"/>
              <a:gd name="connsiteY41" fmla="*/ 489127 h 1161397"/>
              <a:gd name="connsiteX42" fmla="*/ 2516783 w 6884912"/>
              <a:gd name="connsiteY42" fmla="*/ 485473 h 1161397"/>
              <a:gd name="connsiteX43" fmla="*/ 2534360 w 6884912"/>
              <a:gd name="connsiteY43" fmla="*/ 480064 h 1161397"/>
              <a:gd name="connsiteX44" fmla="*/ 2536691 w 6884912"/>
              <a:gd name="connsiteY44" fmla="*/ 467018 h 1161397"/>
              <a:gd name="connsiteX45" fmla="*/ 2561265 w 6884912"/>
              <a:gd name="connsiteY45" fmla="*/ 450623 h 1161397"/>
              <a:gd name="connsiteX46" fmla="*/ 2594349 w 6884912"/>
              <a:gd name="connsiteY46" fmla="*/ 443884 h 1161397"/>
              <a:gd name="connsiteX47" fmla="*/ 2754324 w 6884912"/>
              <a:gd name="connsiteY47" fmla="*/ 424766 h 1161397"/>
              <a:gd name="connsiteX48" fmla="*/ 2848470 w 6884912"/>
              <a:gd name="connsiteY48" fmla="*/ 405966 h 1161397"/>
              <a:gd name="connsiteX49" fmla="*/ 2881772 w 6884912"/>
              <a:gd name="connsiteY49" fmla="*/ 387260 h 1161397"/>
              <a:gd name="connsiteX50" fmla="*/ 2929932 w 6884912"/>
              <a:gd name="connsiteY50" fmla="*/ 368912 h 1161397"/>
              <a:gd name="connsiteX51" fmla="*/ 3013020 w 6884912"/>
              <a:gd name="connsiteY51" fmla="*/ 327578 h 1161397"/>
              <a:gd name="connsiteX52" fmla="*/ 3222191 w 6884912"/>
              <a:gd name="connsiteY52" fmla="*/ 307887 h 1161397"/>
              <a:gd name="connsiteX53" fmla="*/ 3227953 w 6884912"/>
              <a:gd name="connsiteY53" fmla="*/ 297650 h 1161397"/>
              <a:gd name="connsiteX54" fmla="*/ 3510042 w 6884912"/>
              <a:gd name="connsiteY54" fmla="*/ 311820 h 1161397"/>
              <a:gd name="connsiteX55" fmla="*/ 3626773 w 6884912"/>
              <a:gd name="connsiteY55" fmla="*/ 290452 h 1161397"/>
              <a:gd name="connsiteX56" fmla="*/ 3666217 w 6884912"/>
              <a:gd name="connsiteY56" fmla="*/ 273255 h 1161397"/>
              <a:gd name="connsiteX57" fmla="*/ 3732427 w 6884912"/>
              <a:gd name="connsiteY57" fmla="*/ 245039 h 1161397"/>
              <a:gd name="connsiteX58" fmla="*/ 3777022 w 6884912"/>
              <a:gd name="connsiteY58" fmla="*/ 200276 h 1161397"/>
              <a:gd name="connsiteX59" fmla="*/ 3791246 w 6884912"/>
              <a:gd name="connsiteY59" fmla="*/ 189996 h 1161397"/>
              <a:gd name="connsiteX60" fmla="*/ 3819864 w 6884912"/>
              <a:gd name="connsiteY60" fmla="*/ 194605 h 1161397"/>
              <a:gd name="connsiteX61" fmla="*/ 3830398 w 6884912"/>
              <a:gd name="connsiteY61" fmla="*/ 188383 h 1161397"/>
              <a:gd name="connsiteX62" fmla="*/ 3834360 w 6884912"/>
              <a:gd name="connsiteY62" fmla="*/ 188992 h 1161397"/>
              <a:gd name="connsiteX63" fmla="*/ 3843715 w 6884912"/>
              <a:gd name="connsiteY63" fmla="*/ 188752 h 1161397"/>
              <a:gd name="connsiteX64" fmla="*/ 3842609 w 6884912"/>
              <a:gd name="connsiteY64" fmla="*/ 197386 h 1161397"/>
              <a:gd name="connsiteX65" fmla="*/ 3853961 w 6884912"/>
              <a:gd name="connsiteY65" fmla="*/ 213380 h 1161397"/>
              <a:gd name="connsiteX66" fmla="*/ 3907640 w 6884912"/>
              <a:gd name="connsiteY66" fmla="*/ 207568 h 1161397"/>
              <a:gd name="connsiteX67" fmla="*/ 3910449 w 6884912"/>
              <a:gd name="connsiteY67" fmla="*/ 197808 h 1161397"/>
              <a:gd name="connsiteX68" fmla="*/ 3917197 w 6884912"/>
              <a:gd name="connsiteY68" fmla="*/ 196121 h 1161397"/>
              <a:gd name="connsiteX69" fmla="*/ 3922400 w 6884912"/>
              <a:gd name="connsiteY69" fmla="*/ 205056 h 1161397"/>
              <a:gd name="connsiteX70" fmla="*/ 4013061 w 6884912"/>
              <a:gd name="connsiteY70" fmla="*/ 224874 h 1161397"/>
              <a:gd name="connsiteX71" fmla="*/ 4220717 w 6884912"/>
              <a:gd name="connsiteY71" fmla="*/ 192946 h 1161397"/>
              <a:gd name="connsiteX72" fmla="*/ 4228802 w 6884912"/>
              <a:gd name="connsiteY72" fmla="*/ 201468 h 1161397"/>
              <a:gd name="connsiteX73" fmla="*/ 4289361 w 6884912"/>
              <a:gd name="connsiteY73" fmla="*/ 196642 h 1161397"/>
              <a:gd name="connsiteX74" fmla="*/ 4498913 w 6884912"/>
              <a:gd name="connsiteY74" fmla="*/ 118915 h 1161397"/>
              <a:gd name="connsiteX75" fmla="*/ 4617330 w 6884912"/>
              <a:gd name="connsiteY75" fmla="*/ 111163 h 1161397"/>
              <a:gd name="connsiteX76" fmla="*/ 4659778 w 6884912"/>
              <a:gd name="connsiteY76" fmla="*/ 118219 h 1161397"/>
              <a:gd name="connsiteX77" fmla="*/ 4730870 w 6884912"/>
              <a:gd name="connsiteY77" fmla="*/ 129432 h 1161397"/>
              <a:gd name="connsiteX78" fmla="*/ 4844073 w 6884912"/>
              <a:gd name="connsiteY78" fmla="*/ 161768 h 1161397"/>
              <a:gd name="connsiteX79" fmla="*/ 4856454 w 6884912"/>
              <a:gd name="connsiteY79" fmla="*/ 130488 h 1161397"/>
              <a:gd name="connsiteX80" fmla="*/ 4920038 w 6884912"/>
              <a:gd name="connsiteY80" fmla="*/ 140418 h 1161397"/>
              <a:gd name="connsiteX81" fmla="*/ 5016639 w 6884912"/>
              <a:gd name="connsiteY81" fmla="*/ 158905 h 1161397"/>
              <a:gd name="connsiteX82" fmla="*/ 5072009 w 6884912"/>
              <a:gd name="connsiteY82" fmla="*/ 161502 h 1161397"/>
              <a:gd name="connsiteX83" fmla="*/ 5223626 w 6884912"/>
              <a:gd name="connsiteY83" fmla="*/ 177356 h 1161397"/>
              <a:gd name="connsiteX84" fmla="*/ 5375773 w 6884912"/>
              <a:gd name="connsiteY84" fmla="*/ 199913 h 1161397"/>
              <a:gd name="connsiteX85" fmla="*/ 5467502 w 6884912"/>
              <a:gd name="connsiteY85" fmla="*/ 250963 h 1161397"/>
              <a:gd name="connsiteX86" fmla="*/ 5592395 w 6884912"/>
              <a:gd name="connsiteY86" fmla="*/ 265434 h 1161397"/>
              <a:gd name="connsiteX87" fmla="*/ 5613532 w 6884912"/>
              <a:gd name="connsiteY87" fmla="*/ 273379 h 1161397"/>
              <a:gd name="connsiteX88" fmla="*/ 5642173 w 6884912"/>
              <a:gd name="connsiteY88" fmla="*/ 266904 h 1161397"/>
              <a:gd name="connsiteX89" fmla="*/ 5756910 w 6884912"/>
              <a:gd name="connsiteY89" fmla="*/ 239211 h 1161397"/>
              <a:gd name="connsiteX90" fmla="*/ 5846667 w 6884912"/>
              <a:gd name="connsiteY90" fmla="*/ 201786 h 1161397"/>
              <a:gd name="connsiteX91" fmla="*/ 5960732 w 6884912"/>
              <a:gd name="connsiteY91" fmla="*/ 220708 h 1161397"/>
              <a:gd name="connsiteX92" fmla="*/ 6029542 w 6884912"/>
              <a:gd name="connsiteY92" fmla="*/ 210339 h 1161397"/>
              <a:gd name="connsiteX93" fmla="*/ 6141123 w 6884912"/>
              <a:gd name="connsiteY93" fmla="*/ 159923 h 1161397"/>
              <a:gd name="connsiteX94" fmla="*/ 6290640 w 6884912"/>
              <a:gd name="connsiteY94" fmla="*/ 167441 h 1161397"/>
              <a:gd name="connsiteX95" fmla="*/ 6322806 w 6884912"/>
              <a:gd name="connsiteY95" fmla="*/ 213293 h 1161397"/>
              <a:gd name="connsiteX96" fmla="*/ 6380420 w 6884912"/>
              <a:gd name="connsiteY96" fmla="*/ 173195 h 1161397"/>
              <a:gd name="connsiteX97" fmla="*/ 6507891 w 6884912"/>
              <a:gd name="connsiteY97" fmla="*/ 118474 h 1161397"/>
              <a:gd name="connsiteX98" fmla="*/ 6571807 w 6884912"/>
              <a:gd name="connsiteY98" fmla="*/ 98636 h 1161397"/>
              <a:gd name="connsiteX99" fmla="*/ 6671880 w 6884912"/>
              <a:gd name="connsiteY99" fmla="*/ 82931 h 1161397"/>
              <a:gd name="connsiteX100" fmla="*/ 6702266 w 6884912"/>
              <a:gd name="connsiteY100" fmla="*/ 75470 h 1161397"/>
              <a:gd name="connsiteX101" fmla="*/ 6845802 w 6884912"/>
              <a:gd name="connsiteY101" fmla="*/ 24496 h 1161397"/>
              <a:gd name="connsiteX102" fmla="*/ 6884912 w 6884912"/>
              <a:gd name="connsiteY10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66947 w 6884912"/>
              <a:gd name="connsiteY16" fmla="*/ 700762 h 1161397"/>
              <a:gd name="connsiteX17" fmla="*/ 1178135 w 6884912"/>
              <a:gd name="connsiteY17" fmla="*/ 698631 h 1161397"/>
              <a:gd name="connsiteX18" fmla="*/ 1178301 w 6884912"/>
              <a:gd name="connsiteY18" fmla="*/ 698094 h 1161397"/>
              <a:gd name="connsiteX19" fmla="*/ 1242716 w 6884912"/>
              <a:gd name="connsiteY19" fmla="*/ 698052 h 1161397"/>
              <a:gd name="connsiteX20" fmla="*/ 1299977 w 6884912"/>
              <a:gd name="connsiteY20" fmla="*/ 639196 h 1161397"/>
              <a:gd name="connsiteX21" fmla="*/ 1326190 w 6884912"/>
              <a:gd name="connsiteY21" fmla="*/ 625955 h 1161397"/>
              <a:gd name="connsiteX22" fmla="*/ 1339600 w 6884912"/>
              <a:gd name="connsiteY22" fmla="*/ 616295 h 1161397"/>
              <a:gd name="connsiteX23" fmla="*/ 1340054 w 6884912"/>
              <a:gd name="connsiteY23" fmla="*/ 614022 h 1161397"/>
              <a:gd name="connsiteX24" fmla="*/ 1391606 w 6884912"/>
              <a:gd name="connsiteY24" fmla="*/ 615229 h 1161397"/>
              <a:gd name="connsiteX25" fmla="*/ 1397565 w 6884912"/>
              <a:gd name="connsiteY25" fmla="*/ 611490 h 1161397"/>
              <a:gd name="connsiteX26" fmla="*/ 1432302 w 6884912"/>
              <a:gd name="connsiteY26" fmla="*/ 617267 h 1161397"/>
              <a:gd name="connsiteX27" fmla="*/ 1449644 w 6884912"/>
              <a:gd name="connsiteY27" fmla="*/ 617591 h 1161397"/>
              <a:gd name="connsiteX28" fmla="*/ 1455793 w 6884912"/>
              <a:gd name="connsiteY28" fmla="*/ 623174 h 1161397"/>
              <a:gd name="connsiteX29" fmla="*/ 1480758 w 6884912"/>
              <a:gd name="connsiteY29" fmla="*/ 620863 h 1161397"/>
              <a:gd name="connsiteX30" fmla="*/ 1483154 w 6884912"/>
              <a:gd name="connsiteY30" fmla="*/ 618527 h 1161397"/>
              <a:gd name="connsiteX31" fmla="*/ 1505495 w 6884912"/>
              <a:gd name="connsiteY31" fmla="*/ 624325 h 1161397"/>
              <a:gd name="connsiteX32" fmla="*/ 1526340 w 6884912"/>
              <a:gd name="connsiteY32" fmla="*/ 638496 h 1161397"/>
              <a:gd name="connsiteX33" fmla="*/ 1731986 w 6884912"/>
              <a:gd name="connsiteY33" fmla="*/ 589682 h 1161397"/>
              <a:gd name="connsiteX34" fmla="*/ 1927935 w 6884912"/>
              <a:gd name="connsiteY34" fmla="*/ 628540 h 1161397"/>
              <a:gd name="connsiteX35" fmla="*/ 2039075 w 6884912"/>
              <a:gd name="connsiteY35" fmla="*/ 599964 h 1161397"/>
              <a:gd name="connsiteX36" fmla="*/ 2066980 w 6884912"/>
              <a:gd name="connsiteY36" fmla="*/ 550413 h 1161397"/>
              <a:gd name="connsiteX37" fmla="*/ 2352236 w 6884912"/>
              <a:gd name="connsiteY37" fmla="*/ 519602 h 1161397"/>
              <a:gd name="connsiteX38" fmla="*/ 2420791 w 6884912"/>
              <a:gd name="connsiteY38" fmla="*/ 492826 h 1161397"/>
              <a:gd name="connsiteX39" fmla="*/ 2489932 w 6884912"/>
              <a:gd name="connsiteY39" fmla="*/ 507864 h 1161397"/>
              <a:gd name="connsiteX40" fmla="*/ 2512917 w 6884912"/>
              <a:gd name="connsiteY40" fmla="*/ 489127 h 1161397"/>
              <a:gd name="connsiteX41" fmla="*/ 2516783 w 6884912"/>
              <a:gd name="connsiteY41" fmla="*/ 485473 h 1161397"/>
              <a:gd name="connsiteX42" fmla="*/ 2534360 w 6884912"/>
              <a:gd name="connsiteY42" fmla="*/ 480064 h 1161397"/>
              <a:gd name="connsiteX43" fmla="*/ 2536691 w 6884912"/>
              <a:gd name="connsiteY43" fmla="*/ 467018 h 1161397"/>
              <a:gd name="connsiteX44" fmla="*/ 2561265 w 6884912"/>
              <a:gd name="connsiteY44" fmla="*/ 450623 h 1161397"/>
              <a:gd name="connsiteX45" fmla="*/ 2594349 w 6884912"/>
              <a:gd name="connsiteY45" fmla="*/ 443884 h 1161397"/>
              <a:gd name="connsiteX46" fmla="*/ 2754324 w 6884912"/>
              <a:gd name="connsiteY46" fmla="*/ 424766 h 1161397"/>
              <a:gd name="connsiteX47" fmla="*/ 2848470 w 6884912"/>
              <a:gd name="connsiteY47" fmla="*/ 405966 h 1161397"/>
              <a:gd name="connsiteX48" fmla="*/ 2881772 w 6884912"/>
              <a:gd name="connsiteY48" fmla="*/ 387260 h 1161397"/>
              <a:gd name="connsiteX49" fmla="*/ 2929932 w 6884912"/>
              <a:gd name="connsiteY49" fmla="*/ 368912 h 1161397"/>
              <a:gd name="connsiteX50" fmla="*/ 3013020 w 6884912"/>
              <a:gd name="connsiteY50" fmla="*/ 327578 h 1161397"/>
              <a:gd name="connsiteX51" fmla="*/ 3222191 w 6884912"/>
              <a:gd name="connsiteY51" fmla="*/ 307887 h 1161397"/>
              <a:gd name="connsiteX52" fmla="*/ 3227953 w 6884912"/>
              <a:gd name="connsiteY52" fmla="*/ 297650 h 1161397"/>
              <a:gd name="connsiteX53" fmla="*/ 3510042 w 6884912"/>
              <a:gd name="connsiteY53" fmla="*/ 311820 h 1161397"/>
              <a:gd name="connsiteX54" fmla="*/ 3626773 w 6884912"/>
              <a:gd name="connsiteY54" fmla="*/ 290452 h 1161397"/>
              <a:gd name="connsiteX55" fmla="*/ 3666217 w 6884912"/>
              <a:gd name="connsiteY55" fmla="*/ 273255 h 1161397"/>
              <a:gd name="connsiteX56" fmla="*/ 3732427 w 6884912"/>
              <a:gd name="connsiteY56" fmla="*/ 245039 h 1161397"/>
              <a:gd name="connsiteX57" fmla="*/ 3777022 w 6884912"/>
              <a:gd name="connsiteY57" fmla="*/ 200276 h 1161397"/>
              <a:gd name="connsiteX58" fmla="*/ 3791246 w 6884912"/>
              <a:gd name="connsiteY58" fmla="*/ 189996 h 1161397"/>
              <a:gd name="connsiteX59" fmla="*/ 3819864 w 6884912"/>
              <a:gd name="connsiteY59" fmla="*/ 194605 h 1161397"/>
              <a:gd name="connsiteX60" fmla="*/ 3830398 w 6884912"/>
              <a:gd name="connsiteY60" fmla="*/ 188383 h 1161397"/>
              <a:gd name="connsiteX61" fmla="*/ 3834360 w 6884912"/>
              <a:gd name="connsiteY61" fmla="*/ 188992 h 1161397"/>
              <a:gd name="connsiteX62" fmla="*/ 3843715 w 6884912"/>
              <a:gd name="connsiteY62" fmla="*/ 188752 h 1161397"/>
              <a:gd name="connsiteX63" fmla="*/ 3842609 w 6884912"/>
              <a:gd name="connsiteY63" fmla="*/ 197386 h 1161397"/>
              <a:gd name="connsiteX64" fmla="*/ 3853961 w 6884912"/>
              <a:gd name="connsiteY64" fmla="*/ 213380 h 1161397"/>
              <a:gd name="connsiteX65" fmla="*/ 3907640 w 6884912"/>
              <a:gd name="connsiteY65" fmla="*/ 207568 h 1161397"/>
              <a:gd name="connsiteX66" fmla="*/ 3910449 w 6884912"/>
              <a:gd name="connsiteY66" fmla="*/ 197808 h 1161397"/>
              <a:gd name="connsiteX67" fmla="*/ 3917197 w 6884912"/>
              <a:gd name="connsiteY67" fmla="*/ 196121 h 1161397"/>
              <a:gd name="connsiteX68" fmla="*/ 3922400 w 6884912"/>
              <a:gd name="connsiteY68" fmla="*/ 205056 h 1161397"/>
              <a:gd name="connsiteX69" fmla="*/ 4013061 w 6884912"/>
              <a:gd name="connsiteY69" fmla="*/ 224874 h 1161397"/>
              <a:gd name="connsiteX70" fmla="*/ 4220717 w 6884912"/>
              <a:gd name="connsiteY70" fmla="*/ 192946 h 1161397"/>
              <a:gd name="connsiteX71" fmla="*/ 4228802 w 6884912"/>
              <a:gd name="connsiteY71" fmla="*/ 201468 h 1161397"/>
              <a:gd name="connsiteX72" fmla="*/ 4289361 w 6884912"/>
              <a:gd name="connsiteY72" fmla="*/ 196642 h 1161397"/>
              <a:gd name="connsiteX73" fmla="*/ 4498913 w 6884912"/>
              <a:gd name="connsiteY73" fmla="*/ 118915 h 1161397"/>
              <a:gd name="connsiteX74" fmla="*/ 4617330 w 6884912"/>
              <a:gd name="connsiteY74" fmla="*/ 111163 h 1161397"/>
              <a:gd name="connsiteX75" fmla="*/ 4659778 w 6884912"/>
              <a:gd name="connsiteY75" fmla="*/ 118219 h 1161397"/>
              <a:gd name="connsiteX76" fmla="*/ 4730870 w 6884912"/>
              <a:gd name="connsiteY76" fmla="*/ 129432 h 1161397"/>
              <a:gd name="connsiteX77" fmla="*/ 4844073 w 6884912"/>
              <a:gd name="connsiteY77" fmla="*/ 161768 h 1161397"/>
              <a:gd name="connsiteX78" fmla="*/ 4856454 w 6884912"/>
              <a:gd name="connsiteY78" fmla="*/ 130488 h 1161397"/>
              <a:gd name="connsiteX79" fmla="*/ 4920038 w 6884912"/>
              <a:gd name="connsiteY79" fmla="*/ 140418 h 1161397"/>
              <a:gd name="connsiteX80" fmla="*/ 5016639 w 6884912"/>
              <a:gd name="connsiteY80" fmla="*/ 158905 h 1161397"/>
              <a:gd name="connsiteX81" fmla="*/ 5072009 w 6884912"/>
              <a:gd name="connsiteY81" fmla="*/ 161502 h 1161397"/>
              <a:gd name="connsiteX82" fmla="*/ 5223626 w 6884912"/>
              <a:gd name="connsiteY82" fmla="*/ 177356 h 1161397"/>
              <a:gd name="connsiteX83" fmla="*/ 5375773 w 6884912"/>
              <a:gd name="connsiteY83" fmla="*/ 199913 h 1161397"/>
              <a:gd name="connsiteX84" fmla="*/ 5467502 w 6884912"/>
              <a:gd name="connsiteY84" fmla="*/ 250963 h 1161397"/>
              <a:gd name="connsiteX85" fmla="*/ 5592395 w 6884912"/>
              <a:gd name="connsiteY85" fmla="*/ 265434 h 1161397"/>
              <a:gd name="connsiteX86" fmla="*/ 5613532 w 6884912"/>
              <a:gd name="connsiteY86" fmla="*/ 273379 h 1161397"/>
              <a:gd name="connsiteX87" fmla="*/ 5642173 w 6884912"/>
              <a:gd name="connsiteY87" fmla="*/ 266904 h 1161397"/>
              <a:gd name="connsiteX88" fmla="*/ 5756910 w 6884912"/>
              <a:gd name="connsiteY88" fmla="*/ 239211 h 1161397"/>
              <a:gd name="connsiteX89" fmla="*/ 5846667 w 6884912"/>
              <a:gd name="connsiteY89" fmla="*/ 201786 h 1161397"/>
              <a:gd name="connsiteX90" fmla="*/ 5960732 w 6884912"/>
              <a:gd name="connsiteY90" fmla="*/ 220708 h 1161397"/>
              <a:gd name="connsiteX91" fmla="*/ 6029542 w 6884912"/>
              <a:gd name="connsiteY91" fmla="*/ 210339 h 1161397"/>
              <a:gd name="connsiteX92" fmla="*/ 6141123 w 6884912"/>
              <a:gd name="connsiteY92" fmla="*/ 159923 h 1161397"/>
              <a:gd name="connsiteX93" fmla="*/ 6290640 w 6884912"/>
              <a:gd name="connsiteY93" fmla="*/ 167441 h 1161397"/>
              <a:gd name="connsiteX94" fmla="*/ 6322806 w 6884912"/>
              <a:gd name="connsiteY94" fmla="*/ 213293 h 1161397"/>
              <a:gd name="connsiteX95" fmla="*/ 6380420 w 6884912"/>
              <a:gd name="connsiteY95" fmla="*/ 173195 h 1161397"/>
              <a:gd name="connsiteX96" fmla="*/ 6507891 w 6884912"/>
              <a:gd name="connsiteY96" fmla="*/ 118474 h 1161397"/>
              <a:gd name="connsiteX97" fmla="*/ 6571807 w 6884912"/>
              <a:gd name="connsiteY97" fmla="*/ 98636 h 1161397"/>
              <a:gd name="connsiteX98" fmla="*/ 6671880 w 6884912"/>
              <a:gd name="connsiteY98" fmla="*/ 82931 h 1161397"/>
              <a:gd name="connsiteX99" fmla="*/ 6702266 w 6884912"/>
              <a:gd name="connsiteY99" fmla="*/ 75470 h 1161397"/>
              <a:gd name="connsiteX100" fmla="*/ 6845802 w 6884912"/>
              <a:gd name="connsiteY100" fmla="*/ 24496 h 1161397"/>
              <a:gd name="connsiteX101" fmla="*/ 6884912 w 6884912"/>
              <a:gd name="connsiteY10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78135 w 6884912"/>
              <a:gd name="connsiteY16" fmla="*/ 698631 h 1161397"/>
              <a:gd name="connsiteX17" fmla="*/ 1178301 w 6884912"/>
              <a:gd name="connsiteY17" fmla="*/ 698094 h 1161397"/>
              <a:gd name="connsiteX18" fmla="*/ 1242716 w 6884912"/>
              <a:gd name="connsiteY18" fmla="*/ 698052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40054 w 6884912"/>
              <a:gd name="connsiteY22" fmla="*/ 614022 h 1161397"/>
              <a:gd name="connsiteX23" fmla="*/ 1391606 w 6884912"/>
              <a:gd name="connsiteY23" fmla="*/ 615229 h 1161397"/>
              <a:gd name="connsiteX24" fmla="*/ 1397565 w 6884912"/>
              <a:gd name="connsiteY24" fmla="*/ 611490 h 1161397"/>
              <a:gd name="connsiteX25" fmla="*/ 1432302 w 6884912"/>
              <a:gd name="connsiteY25" fmla="*/ 617267 h 1161397"/>
              <a:gd name="connsiteX26" fmla="*/ 1449644 w 6884912"/>
              <a:gd name="connsiteY26" fmla="*/ 617591 h 1161397"/>
              <a:gd name="connsiteX27" fmla="*/ 1455793 w 6884912"/>
              <a:gd name="connsiteY27" fmla="*/ 623174 h 1161397"/>
              <a:gd name="connsiteX28" fmla="*/ 1480758 w 6884912"/>
              <a:gd name="connsiteY28" fmla="*/ 620863 h 1161397"/>
              <a:gd name="connsiteX29" fmla="*/ 1483154 w 6884912"/>
              <a:gd name="connsiteY29" fmla="*/ 618527 h 1161397"/>
              <a:gd name="connsiteX30" fmla="*/ 1505495 w 6884912"/>
              <a:gd name="connsiteY30" fmla="*/ 624325 h 1161397"/>
              <a:gd name="connsiteX31" fmla="*/ 1526340 w 6884912"/>
              <a:gd name="connsiteY31" fmla="*/ 638496 h 1161397"/>
              <a:gd name="connsiteX32" fmla="*/ 1731986 w 6884912"/>
              <a:gd name="connsiteY32" fmla="*/ 589682 h 1161397"/>
              <a:gd name="connsiteX33" fmla="*/ 1927935 w 6884912"/>
              <a:gd name="connsiteY33" fmla="*/ 628540 h 1161397"/>
              <a:gd name="connsiteX34" fmla="*/ 2039075 w 6884912"/>
              <a:gd name="connsiteY34" fmla="*/ 599964 h 1161397"/>
              <a:gd name="connsiteX35" fmla="*/ 2066980 w 6884912"/>
              <a:gd name="connsiteY35" fmla="*/ 550413 h 1161397"/>
              <a:gd name="connsiteX36" fmla="*/ 2352236 w 6884912"/>
              <a:gd name="connsiteY36" fmla="*/ 519602 h 1161397"/>
              <a:gd name="connsiteX37" fmla="*/ 2420791 w 6884912"/>
              <a:gd name="connsiteY37" fmla="*/ 492826 h 1161397"/>
              <a:gd name="connsiteX38" fmla="*/ 2489932 w 6884912"/>
              <a:gd name="connsiteY38" fmla="*/ 507864 h 1161397"/>
              <a:gd name="connsiteX39" fmla="*/ 2512917 w 6884912"/>
              <a:gd name="connsiteY39" fmla="*/ 489127 h 1161397"/>
              <a:gd name="connsiteX40" fmla="*/ 2516783 w 6884912"/>
              <a:gd name="connsiteY40" fmla="*/ 485473 h 1161397"/>
              <a:gd name="connsiteX41" fmla="*/ 2534360 w 6884912"/>
              <a:gd name="connsiteY41" fmla="*/ 480064 h 1161397"/>
              <a:gd name="connsiteX42" fmla="*/ 2536691 w 6884912"/>
              <a:gd name="connsiteY42" fmla="*/ 467018 h 1161397"/>
              <a:gd name="connsiteX43" fmla="*/ 2561265 w 6884912"/>
              <a:gd name="connsiteY43" fmla="*/ 450623 h 1161397"/>
              <a:gd name="connsiteX44" fmla="*/ 2594349 w 6884912"/>
              <a:gd name="connsiteY44" fmla="*/ 443884 h 1161397"/>
              <a:gd name="connsiteX45" fmla="*/ 2754324 w 6884912"/>
              <a:gd name="connsiteY45" fmla="*/ 424766 h 1161397"/>
              <a:gd name="connsiteX46" fmla="*/ 2848470 w 6884912"/>
              <a:gd name="connsiteY46" fmla="*/ 405966 h 1161397"/>
              <a:gd name="connsiteX47" fmla="*/ 2881772 w 6884912"/>
              <a:gd name="connsiteY47" fmla="*/ 387260 h 1161397"/>
              <a:gd name="connsiteX48" fmla="*/ 2929932 w 6884912"/>
              <a:gd name="connsiteY48" fmla="*/ 368912 h 1161397"/>
              <a:gd name="connsiteX49" fmla="*/ 3013020 w 6884912"/>
              <a:gd name="connsiteY49" fmla="*/ 327578 h 1161397"/>
              <a:gd name="connsiteX50" fmla="*/ 3222191 w 6884912"/>
              <a:gd name="connsiteY50" fmla="*/ 307887 h 1161397"/>
              <a:gd name="connsiteX51" fmla="*/ 3227953 w 6884912"/>
              <a:gd name="connsiteY51" fmla="*/ 297650 h 1161397"/>
              <a:gd name="connsiteX52" fmla="*/ 3510042 w 6884912"/>
              <a:gd name="connsiteY52" fmla="*/ 311820 h 1161397"/>
              <a:gd name="connsiteX53" fmla="*/ 3626773 w 6884912"/>
              <a:gd name="connsiteY53" fmla="*/ 290452 h 1161397"/>
              <a:gd name="connsiteX54" fmla="*/ 3666217 w 6884912"/>
              <a:gd name="connsiteY54" fmla="*/ 273255 h 1161397"/>
              <a:gd name="connsiteX55" fmla="*/ 3732427 w 6884912"/>
              <a:gd name="connsiteY55" fmla="*/ 245039 h 1161397"/>
              <a:gd name="connsiteX56" fmla="*/ 3777022 w 6884912"/>
              <a:gd name="connsiteY56" fmla="*/ 200276 h 1161397"/>
              <a:gd name="connsiteX57" fmla="*/ 3791246 w 6884912"/>
              <a:gd name="connsiteY57" fmla="*/ 189996 h 1161397"/>
              <a:gd name="connsiteX58" fmla="*/ 3819864 w 6884912"/>
              <a:gd name="connsiteY58" fmla="*/ 194605 h 1161397"/>
              <a:gd name="connsiteX59" fmla="*/ 3830398 w 6884912"/>
              <a:gd name="connsiteY59" fmla="*/ 188383 h 1161397"/>
              <a:gd name="connsiteX60" fmla="*/ 3834360 w 6884912"/>
              <a:gd name="connsiteY60" fmla="*/ 188992 h 1161397"/>
              <a:gd name="connsiteX61" fmla="*/ 3843715 w 6884912"/>
              <a:gd name="connsiteY61" fmla="*/ 188752 h 1161397"/>
              <a:gd name="connsiteX62" fmla="*/ 3842609 w 6884912"/>
              <a:gd name="connsiteY62" fmla="*/ 197386 h 1161397"/>
              <a:gd name="connsiteX63" fmla="*/ 3853961 w 6884912"/>
              <a:gd name="connsiteY63" fmla="*/ 213380 h 1161397"/>
              <a:gd name="connsiteX64" fmla="*/ 3907640 w 6884912"/>
              <a:gd name="connsiteY64" fmla="*/ 207568 h 1161397"/>
              <a:gd name="connsiteX65" fmla="*/ 3910449 w 6884912"/>
              <a:gd name="connsiteY65" fmla="*/ 197808 h 1161397"/>
              <a:gd name="connsiteX66" fmla="*/ 3917197 w 6884912"/>
              <a:gd name="connsiteY66" fmla="*/ 196121 h 1161397"/>
              <a:gd name="connsiteX67" fmla="*/ 3922400 w 6884912"/>
              <a:gd name="connsiteY67" fmla="*/ 205056 h 1161397"/>
              <a:gd name="connsiteX68" fmla="*/ 4013061 w 6884912"/>
              <a:gd name="connsiteY68" fmla="*/ 224874 h 1161397"/>
              <a:gd name="connsiteX69" fmla="*/ 4220717 w 6884912"/>
              <a:gd name="connsiteY69" fmla="*/ 192946 h 1161397"/>
              <a:gd name="connsiteX70" fmla="*/ 4228802 w 6884912"/>
              <a:gd name="connsiteY70" fmla="*/ 201468 h 1161397"/>
              <a:gd name="connsiteX71" fmla="*/ 4289361 w 6884912"/>
              <a:gd name="connsiteY71" fmla="*/ 196642 h 1161397"/>
              <a:gd name="connsiteX72" fmla="*/ 4498913 w 6884912"/>
              <a:gd name="connsiteY72" fmla="*/ 118915 h 1161397"/>
              <a:gd name="connsiteX73" fmla="*/ 4617330 w 6884912"/>
              <a:gd name="connsiteY73" fmla="*/ 111163 h 1161397"/>
              <a:gd name="connsiteX74" fmla="*/ 4659778 w 6884912"/>
              <a:gd name="connsiteY74" fmla="*/ 118219 h 1161397"/>
              <a:gd name="connsiteX75" fmla="*/ 4730870 w 6884912"/>
              <a:gd name="connsiteY75" fmla="*/ 129432 h 1161397"/>
              <a:gd name="connsiteX76" fmla="*/ 4844073 w 6884912"/>
              <a:gd name="connsiteY76" fmla="*/ 161768 h 1161397"/>
              <a:gd name="connsiteX77" fmla="*/ 4856454 w 6884912"/>
              <a:gd name="connsiteY77" fmla="*/ 130488 h 1161397"/>
              <a:gd name="connsiteX78" fmla="*/ 4920038 w 6884912"/>
              <a:gd name="connsiteY78" fmla="*/ 140418 h 1161397"/>
              <a:gd name="connsiteX79" fmla="*/ 5016639 w 6884912"/>
              <a:gd name="connsiteY79" fmla="*/ 158905 h 1161397"/>
              <a:gd name="connsiteX80" fmla="*/ 5072009 w 6884912"/>
              <a:gd name="connsiteY80" fmla="*/ 161502 h 1161397"/>
              <a:gd name="connsiteX81" fmla="*/ 5223626 w 6884912"/>
              <a:gd name="connsiteY81" fmla="*/ 177356 h 1161397"/>
              <a:gd name="connsiteX82" fmla="*/ 5375773 w 6884912"/>
              <a:gd name="connsiteY82" fmla="*/ 199913 h 1161397"/>
              <a:gd name="connsiteX83" fmla="*/ 5467502 w 6884912"/>
              <a:gd name="connsiteY83" fmla="*/ 250963 h 1161397"/>
              <a:gd name="connsiteX84" fmla="*/ 5592395 w 6884912"/>
              <a:gd name="connsiteY84" fmla="*/ 265434 h 1161397"/>
              <a:gd name="connsiteX85" fmla="*/ 5613532 w 6884912"/>
              <a:gd name="connsiteY85" fmla="*/ 273379 h 1161397"/>
              <a:gd name="connsiteX86" fmla="*/ 5642173 w 6884912"/>
              <a:gd name="connsiteY86" fmla="*/ 266904 h 1161397"/>
              <a:gd name="connsiteX87" fmla="*/ 5756910 w 6884912"/>
              <a:gd name="connsiteY87" fmla="*/ 239211 h 1161397"/>
              <a:gd name="connsiteX88" fmla="*/ 5846667 w 6884912"/>
              <a:gd name="connsiteY88" fmla="*/ 201786 h 1161397"/>
              <a:gd name="connsiteX89" fmla="*/ 5960732 w 6884912"/>
              <a:gd name="connsiteY89" fmla="*/ 220708 h 1161397"/>
              <a:gd name="connsiteX90" fmla="*/ 6029542 w 6884912"/>
              <a:gd name="connsiteY90" fmla="*/ 210339 h 1161397"/>
              <a:gd name="connsiteX91" fmla="*/ 6141123 w 6884912"/>
              <a:gd name="connsiteY91" fmla="*/ 159923 h 1161397"/>
              <a:gd name="connsiteX92" fmla="*/ 6290640 w 6884912"/>
              <a:gd name="connsiteY92" fmla="*/ 167441 h 1161397"/>
              <a:gd name="connsiteX93" fmla="*/ 6322806 w 6884912"/>
              <a:gd name="connsiteY93" fmla="*/ 213293 h 1161397"/>
              <a:gd name="connsiteX94" fmla="*/ 6380420 w 6884912"/>
              <a:gd name="connsiteY94" fmla="*/ 173195 h 1161397"/>
              <a:gd name="connsiteX95" fmla="*/ 6507891 w 6884912"/>
              <a:gd name="connsiteY95" fmla="*/ 118474 h 1161397"/>
              <a:gd name="connsiteX96" fmla="*/ 6571807 w 6884912"/>
              <a:gd name="connsiteY96" fmla="*/ 98636 h 1161397"/>
              <a:gd name="connsiteX97" fmla="*/ 6671880 w 6884912"/>
              <a:gd name="connsiteY97" fmla="*/ 82931 h 1161397"/>
              <a:gd name="connsiteX98" fmla="*/ 6702266 w 6884912"/>
              <a:gd name="connsiteY98" fmla="*/ 75470 h 1161397"/>
              <a:gd name="connsiteX99" fmla="*/ 6845802 w 6884912"/>
              <a:gd name="connsiteY99" fmla="*/ 24496 h 1161397"/>
              <a:gd name="connsiteX100" fmla="*/ 6884912 w 6884912"/>
              <a:gd name="connsiteY10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78135 w 6884912"/>
              <a:gd name="connsiteY15" fmla="*/ 698631 h 1161397"/>
              <a:gd name="connsiteX16" fmla="*/ 1178301 w 6884912"/>
              <a:gd name="connsiteY16" fmla="*/ 698094 h 1161397"/>
              <a:gd name="connsiteX17" fmla="*/ 1242716 w 6884912"/>
              <a:gd name="connsiteY17" fmla="*/ 698052 h 1161397"/>
              <a:gd name="connsiteX18" fmla="*/ 1299977 w 6884912"/>
              <a:gd name="connsiteY18" fmla="*/ 639196 h 1161397"/>
              <a:gd name="connsiteX19" fmla="*/ 1326190 w 6884912"/>
              <a:gd name="connsiteY19" fmla="*/ 625955 h 1161397"/>
              <a:gd name="connsiteX20" fmla="*/ 1339600 w 6884912"/>
              <a:gd name="connsiteY20" fmla="*/ 616295 h 1161397"/>
              <a:gd name="connsiteX21" fmla="*/ 1340054 w 6884912"/>
              <a:gd name="connsiteY21" fmla="*/ 614022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26340 w 6884912"/>
              <a:gd name="connsiteY30" fmla="*/ 638496 h 1161397"/>
              <a:gd name="connsiteX31" fmla="*/ 1731986 w 6884912"/>
              <a:gd name="connsiteY31" fmla="*/ 589682 h 1161397"/>
              <a:gd name="connsiteX32" fmla="*/ 1927935 w 6884912"/>
              <a:gd name="connsiteY32" fmla="*/ 628540 h 1161397"/>
              <a:gd name="connsiteX33" fmla="*/ 2039075 w 6884912"/>
              <a:gd name="connsiteY33" fmla="*/ 599964 h 1161397"/>
              <a:gd name="connsiteX34" fmla="*/ 2066980 w 6884912"/>
              <a:gd name="connsiteY34" fmla="*/ 550413 h 1161397"/>
              <a:gd name="connsiteX35" fmla="*/ 2352236 w 6884912"/>
              <a:gd name="connsiteY35" fmla="*/ 519602 h 1161397"/>
              <a:gd name="connsiteX36" fmla="*/ 2420791 w 6884912"/>
              <a:gd name="connsiteY36" fmla="*/ 492826 h 1161397"/>
              <a:gd name="connsiteX37" fmla="*/ 2489932 w 6884912"/>
              <a:gd name="connsiteY37" fmla="*/ 507864 h 1161397"/>
              <a:gd name="connsiteX38" fmla="*/ 2512917 w 6884912"/>
              <a:gd name="connsiteY38" fmla="*/ 489127 h 1161397"/>
              <a:gd name="connsiteX39" fmla="*/ 2516783 w 6884912"/>
              <a:gd name="connsiteY39" fmla="*/ 485473 h 1161397"/>
              <a:gd name="connsiteX40" fmla="*/ 2534360 w 6884912"/>
              <a:gd name="connsiteY40" fmla="*/ 480064 h 1161397"/>
              <a:gd name="connsiteX41" fmla="*/ 2536691 w 6884912"/>
              <a:gd name="connsiteY41" fmla="*/ 467018 h 1161397"/>
              <a:gd name="connsiteX42" fmla="*/ 2561265 w 6884912"/>
              <a:gd name="connsiteY42" fmla="*/ 450623 h 1161397"/>
              <a:gd name="connsiteX43" fmla="*/ 2594349 w 6884912"/>
              <a:gd name="connsiteY43" fmla="*/ 443884 h 1161397"/>
              <a:gd name="connsiteX44" fmla="*/ 2754324 w 6884912"/>
              <a:gd name="connsiteY44" fmla="*/ 424766 h 1161397"/>
              <a:gd name="connsiteX45" fmla="*/ 2848470 w 6884912"/>
              <a:gd name="connsiteY45" fmla="*/ 405966 h 1161397"/>
              <a:gd name="connsiteX46" fmla="*/ 2881772 w 6884912"/>
              <a:gd name="connsiteY46" fmla="*/ 387260 h 1161397"/>
              <a:gd name="connsiteX47" fmla="*/ 2929932 w 6884912"/>
              <a:gd name="connsiteY47" fmla="*/ 368912 h 1161397"/>
              <a:gd name="connsiteX48" fmla="*/ 3013020 w 6884912"/>
              <a:gd name="connsiteY48" fmla="*/ 327578 h 1161397"/>
              <a:gd name="connsiteX49" fmla="*/ 3222191 w 6884912"/>
              <a:gd name="connsiteY49" fmla="*/ 307887 h 1161397"/>
              <a:gd name="connsiteX50" fmla="*/ 3227953 w 6884912"/>
              <a:gd name="connsiteY50" fmla="*/ 297650 h 1161397"/>
              <a:gd name="connsiteX51" fmla="*/ 3510042 w 6884912"/>
              <a:gd name="connsiteY51" fmla="*/ 311820 h 1161397"/>
              <a:gd name="connsiteX52" fmla="*/ 3626773 w 6884912"/>
              <a:gd name="connsiteY52" fmla="*/ 290452 h 1161397"/>
              <a:gd name="connsiteX53" fmla="*/ 3666217 w 6884912"/>
              <a:gd name="connsiteY53" fmla="*/ 273255 h 1161397"/>
              <a:gd name="connsiteX54" fmla="*/ 3732427 w 6884912"/>
              <a:gd name="connsiteY54" fmla="*/ 245039 h 1161397"/>
              <a:gd name="connsiteX55" fmla="*/ 3777022 w 6884912"/>
              <a:gd name="connsiteY55" fmla="*/ 200276 h 1161397"/>
              <a:gd name="connsiteX56" fmla="*/ 3791246 w 6884912"/>
              <a:gd name="connsiteY56" fmla="*/ 189996 h 1161397"/>
              <a:gd name="connsiteX57" fmla="*/ 3819864 w 6884912"/>
              <a:gd name="connsiteY57" fmla="*/ 194605 h 1161397"/>
              <a:gd name="connsiteX58" fmla="*/ 3830398 w 6884912"/>
              <a:gd name="connsiteY58" fmla="*/ 188383 h 1161397"/>
              <a:gd name="connsiteX59" fmla="*/ 3834360 w 6884912"/>
              <a:gd name="connsiteY59" fmla="*/ 188992 h 1161397"/>
              <a:gd name="connsiteX60" fmla="*/ 3843715 w 6884912"/>
              <a:gd name="connsiteY60" fmla="*/ 188752 h 1161397"/>
              <a:gd name="connsiteX61" fmla="*/ 3842609 w 6884912"/>
              <a:gd name="connsiteY61" fmla="*/ 197386 h 1161397"/>
              <a:gd name="connsiteX62" fmla="*/ 3853961 w 6884912"/>
              <a:gd name="connsiteY62" fmla="*/ 213380 h 1161397"/>
              <a:gd name="connsiteX63" fmla="*/ 3907640 w 6884912"/>
              <a:gd name="connsiteY63" fmla="*/ 207568 h 1161397"/>
              <a:gd name="connsiteX64" fmla="*/ 3910449 w 6884912"/>
              <a:gd name="connsiteY64" fmla="*/ 197808 h 1161397"/>
              <a:gd name="connsiteX65" fmla="*/ 3917197 w 6884912"/>
              <a:gd name="connsiteY65" fmla="*/ 196121 h 1161397"/>
              <a:gd name="connsiteX66" fmla="*/ 3922400 w 6884912"/>
              <a:gd name="connsiteY66" fmla="*/ 205056 h 1161397"/>
              <a:gd name="connsiteX67" fmla="*/ 4013061 w 6884912"/>
              <a:gd name="connsiteY67" fmla="*/ 224874 h 1161397"/>
              <a:gd name="connsiteX68" fmla="*/ 4220717 w 6884912"/>
              <a:gd name="connsiteY68" fmla="*/ 192946 h 1161397"/>
              <a:gd name="connsiteX69" fmla="*/ 4228802 w 6884912"/>
              <a:gd name="connsiteY69" fmla="*/ 201468 h 1161397"/>
              <a:gd name="connsiteX70" fmla="*/ 4289361 w 6884912"/>
              <a:gd name="connsiteY70" fmla="*/ 196642 h 1161397"/>
              <a:gd name="connsiteX71" fmla="*/ 4498913 w 6884912"/>
              <a:gd name="connsiteY71" fmla="*/ 118915 h 1161397"/>
              <a:gd name="connsiteX72" fmla="*/ 4617330 w 6884912"/>
              <a:gd name="connsiteY72" fmla="*/ 111163 h 1161397"/>
              <a:gd name="connsiteX73" fmla="*/ 4659778 w 6884912"/>
              <a:gd name="connsiteY73" fmla="*/ 118219 h 1161397"/>
              <a:gd name="connsiteX74" fmla="*/ 4730870 w 6884912"/>
              <a:gd name="connsiteY74" fmla="*/ 129432 h 1161397"/>
              <a:gd name="connsiteX75" fmla="*/ 4844073 w 6884912"/>
              <a:gd name="connsiteY75" fmla="*/ 161768 h 1161397"/>
              <a:gd name="connsiteX76" fmla="*/ 4856454 w 6884912"/>
              <a:gd name="connsiteY76" fmla="*/ 130488 h 1161397"/>
              <a:gd name="connsiteX77" fmla="*/ 4920038 w 6884912"/>
              <a:gd name="connsiteY77" fmla="*/ 140418 h 1161397"/>
              <a:gd name="connsiteX78" fmla="*/ 5016639 w 6884912"/>
              <a:gd name="connsiteY78" fmla="*/ 158905 h 1161397"/>
              <a:gd name="connsiteX79" fmla="*/ 5072009 w 6884912"/>
              <a:gd name="connsiteY79" fmla="*/ 161502 h 1161397"/>
              <a:gd name="connsiteX80" fmla="*/ 5223626 w 6884912"/>
              <a:gd name="connsiteY80" fmla="*/ 177356 h 1161397"/>
              <a:gd name="connsiteX81" fmla="*/ 5375773 w 6884912"/>
              <a:gd name="connsiteY81" fmla="*/ 199913 h 1161397"/>
              <a:gd name="connsiteX82" fmla="*/ 5467502 w 6884912"/>
              <a:gd name="connsiteY82" fmla="*/ 250963 h 1161397"/>
              <a:gd name="connsiteX83" fmla="*/ 5592395 w 6884912"/>
              <a:gd name="connsiteY83" fmla="*/ 265434 h 1161397"/>
              <a:gd name="connsiteX84" fmla="*/ 5613532 w 6884912"/>
              <a:gd name="connsiteY84" fmla="*/ 273379 h 1161397"/>
              <a:gd name="connsiteX85" fmla="*/ 5642173 w 6884912"/>
              <a:gd name="connsiteY85" fmla="*/ 266904 h 1161397"/>
              <a:gd name="connsiteX86" fmla="*/ 5756910 w 6884912"/>
              <a:gd name="connsiteY86" fmla="*/ 239211 h 1161397"/>
              <a:gd name="connsiteX87" fmla="*/ 5846667 w 6884912"/>
              <a:gd name="connsiteY87" fmla="*/ 201786 h 1161397"/>
              <a:gd name="connsiteX88" fmla="*/ 5960732 w 6884912"/>
              <a:gd name="connsiteY88" fmla="*/ 220708 h 1161397"/>
              <a:gd name="connsiteX89" fmla="*/ 6029542 w 6884912"/>
              <a:gd name="connsiteY89" fmla="*/ 210339 h 1161397"/>
              <a:gd name="connsiteX90" fmla="*/ 6141123 w 6884912"/>
              <a:gd name="connsiteY90" fmla="*/ 159923 h 1161397"/>
              <a:gd name="connsiteX91" fmla="*/ 6290640 w 6884912"/>
              <a:gd name="connsiteY91" fmla="*/ 167441 h 1161397"/>
              <a:gd name="connsiteX92" fmla="*/ 6322806 w 6884912"/>
              <a:gd name="connsiteY92" fmla="*/ 213293 h 1161397"/>
              <a:gd name="connsiteX93" fmla="*/ 6380420 w 6884912"/>
              <a:gd name="connsiteY93" fmla="*/ 173195 h 1161397"/>
              <a:gd name="connsiteX94" fmla="*/ 6507891 w 6884912"/>
              <a:gd name="connsiteY94" fmla="*/ 118474 h 1161397"/>
              <a:gd name="connsiteX95" fmla="*/ 6571807 w 6884912"/>
              <a:gd name="connsiteY95" fmla="*/ 98636 h 1161397"/>
              <a:gd name="connsiteX96" fmla="*/ 6671880 w 6884912"/>
              <a:gd name="connsiteY96" fmla="*/ 82931 h 1161397"/>
              <a:gd name="connsiteX97" fmla="*/ 6702266 w 6884912"/>
              <a:gd name="connsiteY97" fmla="*/ 75470 h 1161397"/>
              <a:gd name="connsiteX98" fmla="*/ 6845802 w 6884912"/>
              <a:gd name="connsiteY98" fmla="*/ 24496 h 1161397"/>
              <a:gd name="connsiteX99" fmla="*/ 6884912 w 6884912"/>
              <a:gd name="connsiteY9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78135 w 6884912"/>
              <a:gd name="connsiteY15" fmla="*/ 698631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207847 w 6884912"/>
              <a:gd name="connsiteY15" fmla="*/ 689087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7166 w 6884912"/>
              <a:gd name="connsiteY14" fmla="*/ 744338 h 1161397"/>
              <a:gd name="connsiteX15" fmla="*/ 1207847 w 6884912"/>
              <a:gd name="connsiteY15" fmla="*/ 689087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6884912" h="1161397">
                <a:moveTo>
                  <a:pt x="6884912" y="0"/>
                </a:moveTo>
                <a:lnTo>
                  <a:pt x="6884912" y="1161397"/>
                </a:lnTo>
                <a:lnTo>
                  <a:pt x="0" y="1161397"/>
                </a:lnTo>
                <a:lnTo>
                  <a:pt x="27135" y="1147460"/>
                </a:lnTo>
                <a:cubicBezTo>
                  <a:pt x="57431" y="1167048"/>
                  <a:pt x="61886" y="1088181"/>
                  <a:pt x="115388" y="1111320"/>
                </a:cubicBezTo>
                <a:cubicBezTo>
                  <a:pt x="146435" y="1096221"/>
                  <a:pt x="156823" y="1079485"/>
                  <a:pt x="213420" y="1056868"/>
                </a:cubicBezTo>
                <a:cubicBezTo>
                  <a:pt x="288217" y="1040787"/>
                  <a:pt x="383333" y="1044881"/>
                  <a:pt x="454970" y="1023343"/>
                </a:cubicBezTo>
                <a:cubicBezTo>
                  <a:pt x="440966" y="999969"/>
                  <a:pt x="571419" y="1006841"/>
                  <a:pt x="548162" y="984908"/>
                </a:cubicBezTo>
                <a:cubicBezTo>
                  <a:pt x="561321" y="956563"/>
                  <a:pt x="637415" y="1010272"/>
                  <a:pt x="651408" y="984938"/>
                </a:cubicBezTo>
                <a:cubicBezTo>
                  <a:pt x="671652" y="980952"/>
                  <a:pt x="698726" y="950833"/>
                  <a:pt x="723108" y="941904"/>
                </a:cubicBezTo>
                <a:cubicBezTo>
                  <a:pt x="760262" y="946949"/>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6251" y="768649"/>
                  <a:pt x="1137166" y="744338"/>
                </a:cubicBezTo>
                <a:lnTo>
                  <a:pt x="1207847" y="689087"/>
                </a:lnTo>
                <a:cubicBezTo>
                  <a:pt x="1226429" y="687736"/>
                  <a:pt x="1222409" y="707958"/>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cubicBezTo>
                  <a:pt x="1339751" y="615537"/>
                  <a:pt x="1339903" y="614780"/>
                  <a:pt x="1340054" y="614022"/>
                </a:cubicBez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61730" y="317407"/>
                  <a:pt x="3186369" y="312875"/>
                  <a:pt x="3222191" y="307887"/>
                </a:cubicBezTo>
                <a:cubicBezTo>
                  <a:pt x="3223593" y="304249"/>
                  <a:pt x="3179978" y="296995"/>
                  <a:pt x="3227953" y="297650"/>
                </a:cubicBezTo>
                <a:cubicBezTo>
                  <a:pt x="3275928" y="298306"/>
                  <a:pt x="3443572" y="313020"/>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62781" y="222856"/>
                  <a:pt x="4184760" y="196847"/>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61586" y="136690"/>
                  <a:pt x="4823142" y="161592"/>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7769" y="214252"/>
                  <a:pt x="6349573" y="188998"/>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lnTo>
                  <a:pt x="6884912"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Thought with solid fill">
            <a:extLst>
              <a:ext uri="{FF2B5EF4-FFF2-40B4-BE49-F238E27FC236}">
                <a16:creationId xmlns:a16="http://schemas.microsoft.com/office/drawing/2014/main" id="{6B8509A9-CCCF-FE76-B53F-EFE278E252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3899" y="1627071"/>
            <a:ext cx="4029075" cy="4029075"/>
          </a:xfrm>
          <a:prstGeom prst="rect">
            <a:avLst/>
          </a:prstGeom>
        </p:spPr>
      </p:pic>
      <p:sp>
        <p:nvSpPr>
          <p:cNvPr id="3" name="Content Placeholder 2">
            <a:extLst>
              <a:ext uri="{FF2B5EF4-FFF2-40B4-BE49-F238E27FC236}">
                <a16:creationId xmlns:a16="http://schemas.microsoft.com/office/drawing/2014/main" id="{996092BC-DE8A-F4DE-147C-CCAA00D41D2A}"/>
              </a:ext>
            </a:extLst>
          </p:cNvPr>
          <p:cNvSpPr>
            <a:spLocks noGrp="1"/>
          </p:cNvSpPr>
          <p:nvPr>
            <p:ph idx="1"/>
          </p:nvPr>
        </p:nvSpPr>
        <p:spPr>
          <a:xfrm>
            <a:off x="5381625" y="1940439"/>
            <a:ext cx="6591300" cy="4698486"/>
          </a:xfrm>
        </p:spPr>
        <p:txBody>
          <a:bodyPr>
            <a:noAutofit/>
          </a:bodyPr>
          <a:lstStyle/>
          <a:p>
            <a:r>
              <a:rPr lang="en-US" sz="1900" b="0" i="0" dirty="0">
                <a:effectLst/>
                <a:latin typeface="Arial" panose="020B0604020202020204" pitchFamily="34" charset="0"/>
                <a:cs typeface="Arial" panose="020B0604020202020204" pitchFamily="34" charset="0"/>
              </a:rPr>
              <a:t>They gained popularity in Japan in the 1980s, and have since become a worldwide phenomenon.</a:t>
            </a:r>
          </a:p>
          <a:p>
            <a:r>
              <a:rPr lang="en-US" sz="1900" b="0" i="0" dirty="0">
                <a:effectLst/>
                <a:latin typeface="Arial" panose="020B0604020202020204" pitchFamily="34" charset="0"/>
                <a:cs typeface="Arial" panose="020B0604020202020204" pitchFamily="34" charset="0"/>
              </a:rPr>
              <a:t>The aim of the puzzle is to fill in the grid with numbers 1 to 9, such that each row, column, and box contains all the numbers from 1 to 9 without repetition.</a:t>
            </a:r>
          </a:p>
          <a:p>
            <a:pPr>
              <a:buFont typeface="Arial" panose="020B0604020202020204" pitchFamily="34" charset="0"/>
              <a:buChar char="•"/>
            </a:pPr>
            <a:r>
              <a:rPr lang="en-US" sz="1900" b="0" i="0" dirty="0">
                <a:effectLst/>
                <a:latin typeface="Arial" panose="020B0604020202020204" pitchFamily="34" charset="0"/>
                <a:cs typeface="Arial" panose="020B0604020202020204" pitchFamily="34" charset="0"/>
              </a:rPr>
              <a:t>Traditional Sudoku solvers rely on brute force algorithms or human logic and can struggle with very difficult puzzles.</a:t>
            </a:r>
          </a:p>
          <a:p>
            <a:pPr>
              <a:buFont typeface="Arial" panose="020B0604020202020204" pitchFamily="34" charset="0"/>
              <a:buChar char="•"/>
            </a:pPr>
            <a:r>
              <a:rPr lang="en-US" sz="1900" b="0" i="0" dirty="0">
                <a:effectLst/>
                <a:latin typeface="Arial" panose="020B0604020202020204" pitchFamily="34" charset="0"/>
                <a:cs typeface="Arial" panose="020B0604020202020204" pitchFamily="34" charset="0"/>
              </a:rPr>
              <a:t>Advanced Sudoku solvers use techniques such as </a:t>
            </a:r>
            <a:r>
              <a:rPr lang="en-US" sz="1900" b="1" i="0" u="sng" dirty="0">
                <a:effectLst/>
                <a:latin typeface="Arial" panose="020B0604020202020204" pitchFamily="34" charset="0"/>
                <a:cs typeface="Arial" panose="020B0604020202020204" pitchFamily="34" charset="0"/>
              </a:rPr>
              <a:t>backtracking</a:t>
            </a:r>
            <a:r>
              <a:rPr lang="en-US" sz="1900" b="0" i="0" dirty="0">
                <a:effectLst/>
                <a:latin typeface="Arial" panose="020B0604020202020204" pitchFamily="34" charset="0"/>
                <a:cs typeface="Arial" panose="020B0604020202020204" pitchFamily="34" charset="0"/>
              </a:rPr>
              <a:t> or constraint satisfaction to improve their performance.</a:t>
            </a:r>
          </a:p>
          <a:p>
            <a:pPr>
              <a:buFont typeface="Arial" panose="020B0604020202020204" pitchFamily="34" charset="0"/>
              <a:buChar char="•"/>
            </a:pPr>
            <a:r>
              <a:rPr lang="en-US" sz="1900" b="1" i="1" dirty="0">
                <a:effectLst/>
                <a:latin typeface="Arial" panose="020B0604020202020204" pitchFamily="34" charset="0"/>
                <a:cs typeface="Arial" panose="020B0604020202020204" pitchFamily="34" charset="0"/>
              </a:rPr>
              <a:t>Augmented Reality (AR) </a:t>
            </a:r>
            <a:r>
              <a:rPr lang="en-US" sz="1900" b="0" i="0" dirty="0">
                <a:effectLst/>
                <a:latin typeface="Arial" panose="020B0604020202020204" pitchFamily="34" charset="0"/>
                <a:cs typeface="Arial" panose="020B0604020202020204" pitchFamily="34" charset="0"/>
              </a:rPr>
              <a:t>technology offers a new approach to Sudoku solving, by allowing the user to visualize the puzzle in a 3D space and interact with it in a more intuitive way.</a:t>
            </a:r>
          </a:p>
          <a:p>
            <a:endParaRPr lang="en-GB"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6604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1">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0D7F1EF-6BA0-923C-9B8F-49CDE52C2945}"/>
              </a:ext>
            </a:extLst>
          </p:cNvPr>
          <p:cNvSpPr>
            <a:spLocks noGrp="1"/>
          </p:cNvSpPr>
          <p:nvPr>
            <p:ph type="title"/>
          </p:nvPr>
        </p:nvSpPr>
        <p:spPr>
          <a:xfrm>
            <a:off x="1137034" y="609600"/>
            <a:ext cx="4784796" cy="1330840"/>
          </a:xfrm>
        </p:spPr>
        <p:txBody>
          <a:bodyPr>
            <a:normAutofit/>
          </a:bodyPr>
          <a:lstStyle/>
          <a:p>
            <a:r>
              <a:rPr lang="en-GB" b="1" dirty="0">
                <a:latin typeface="Arial" panose="020B0604020202020204" pitchFamily="34" charset="0"/>
                <a:cs typeface="Arial" panose="020B0604020202020204" pitchFamily="34" charset="0"/>
              </a:rPr>
              <a:t>2. Aims and Objectives</a:t>
            </a:r>
          </a:p>
        </p:txBody>
      </p:sp>
      <p:sp>
        <p:nvSpPr>
          <p:cNvPr id="3" name="Content Placeholder 2">
            <a:extLst>
              <a:ext uri="{FF2B5EF4-FFF2-40B4-BE49-F238E27FC236}">
                <a16:creationId xmlns:a16="http://schemas.microsoft.com/office/drawing/2014/main" id="{996092BC-DE8A-F4DE-147C-CCAA00D41D2A}"/>
              </a:ext>
            </a:extLst>
          </p:cNvPr>
          <p:cNvSpPr>
            <a:spLocks noGrp="1"/>
          </p:cNvSpPr>
          <p:nvPr>
            <p:ph idx="1"/>
          </p:nvPr>
        </p:nvSpPr>
        <p:spPr>
          <a:xfrm>
            <a:off x="573741" y="2194101"/>
            <a:ext cx="5588934" cy="4437517"/>
          </a:xfrm>
        </p:spPr>
        <p:txBody>
          <a:bodyPr>
            <a:normAutofit fontScale="92500" lnSpcReduction="10000"/>
          </a:bodyPr>
          <a:lstStyle/>
          <a:p>
            <a:pPr>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The aim of the project is to develop an AI Sudoku solver using </a:t>
            </a:r>
            <a:r>
              <a:rPr lang="en-US" sz="2000" b="1" i="1" dirty="0">
                <a:effectLst/>
                <a:latin typeface="Arial" panose="020B0604020202020204" pitchFamily="34" charset="0"/>
                <a:cs typeface="Arial" panose="020B0604020202020204" pitchFamily="34" charset="0"/>
              </a:rPr>
              <a:t>Algorithm X</a:t>
            </a:r>
            <a:r>
              <a:rPr lang="en-US" sz="2000" b="0" i="0" dirty="0">
                <a:effectLst/>
                <a:latin typeface="Arial" panose="020B0604020202020204" pitchFamily="34" charset="0"/>
                <a:cs typeface="Arial" panose="020B0604020202020204" pitchFamily="34" charset="0"/>
              </a:rPr>
              <a:t> and </a:t>
            </a:r>
            <a:r>
              <a:rPr lang="en-US" sz="2000" b="1" i="1" dirty="0">
                <a:effectLst/>
                <a:latin typeface="Arial" panose="020B0604020202020204" pitchFamily="34" charset="0"/>
                <a:cs typeface="Arial" panose="020B0604020202020204" pitchFamily="34" charset="0"/>
              </a:rPr>
              <a:t>Augmented Reality </a:t>
            </a:r>
            <a:r>
              <a:rPr lang="en-US" sz="2000" b="0" i="0" dirty="0">
                <a:effectLst/>
                <a:latin typeface="Arial" panose="020B0604020202020204" pitchFamily="34" charset="0"/>
                <a:cs typeface="Arial" panose="020B0604020202020204" pitchFamily="34" charset="0"/>
              </a:rPr>
              <a:t>technology.</a:t>
            </a:r>
          </a:p>
          <a:p>
            <a:pPr>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The solver should be able to solve a wide range of Sudoku puzzles, including difficult puzzles that traditional solvers struggle with.</a:t>
            </a:r>
          </a:p>
          <a:p>
            <a:pPr>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The AR technology should provide a user-friendly and intuitive interface for the user to interact with the puzzle and the solver.</a:t>
            </a:r>
          </a:p>
          <a:p>
            <a:pPr>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The solver should be accurate and efficient and should provide a solution to the puzzle in a reasonable amount of time.</a:t>
            </a:r>
          </a:p>
          <a:p>
            <a:pPr>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The project should demonstrate the potential of combining </a:t>
            </a:r>
            <a:r>
              <a:rPr lang="en-US" sz="2000" b="1" i="0" dirty="0">
                <a:effectLst/>
                <a:latin typeface="Arial" panose="020B0604020202020204" pitchFamily="34" charset="0"/>
                <a:cs typeface="Arial" panose="020B0604020202020204" pitchFamily="34" charset="0"/>
              </a:rPr>
              <a:t>AI</a:t>
            </a:r>
            <a:r>
              <a:rPr lang="en-US" sz="2000" b="0" i="0" dirty="0">
                <a:effectLst/>
                <a:latin typeface="Arial" panose="020B0604020202020204" pitchFamily="34" charset="0"/>
                <a:cs typeface="Arial" panose="020B0604020202020204" pitchFamily="34" charset="0"/>
              </a:rPr>
              <a:t> and </a:t>
            </a:r>
            <a:r>
              <a:rPr lang="en-US" sz="2000" b="1" i="0" dirty="0">
                <a:effectLst/>
                <a:latin typeface="Arial" panose="020B0604020202020204" pitchFamily="34" charset="0"/>
                <a:cs typeface="Arial" panose="020B0604020202020204" pitchFamily="34" charset="0"/>
              </a:rPr>
              <a:t>AR</a:t>
            </a:r>
            <a:r>
              <a:rPr lang="en-US" sz="2000" b="0" i="0" dirty="0">
                <a:effectLst/>
                <a:latin typeface="Arial" panose="020B0604020202020204" pitchFamily="34" charset="0"/>
                <a:cs typeface="Arial" panose="020B0604020202020204" pitchFamily="34" charset="0"/>
              </a:rPr>
              <a:t> technologies to create new and innovative solutions to real-world problems.</a:t>
            </a:r>
          </a:p>
        </p:txBody>
      </p:sp>
      <p:pic>
        <p:nvPicPr>
          <p:cNvPr id="5" name="Graphic 4" descr="Presentation with checklist with solid fill">
            <a:extLst>
              <a:ext uri="{FF2B5EF4-FFF2-40B4-BE49-F238E27FC236}">
                <a16:creationId xmlns:a16="http://schemas.microsoft.com/office/drawing/2014/main" id="{E6726437-0AC9-642F-DECB-CFC99C43D2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0610" y="1071282"/>
            <a:ext cx="4737650" cy="4737650"/>
          </a:xfrm>
          <a:prstGeom prst="rect">
            <a:avLst/>
          </a:prstGeom>
        </p:spPr>
      </p:pic>
    </p:spTree>
    <p:extLst>
      <p:ext uri="{BB962C8B-B14F-4D97-AF65-F5344CB8AC3E}">
        <p14:creationId xmlns:p14="http://schemas.microsoft.com/office/powerpoint/2010/main" val="801478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8D1C32-45DB-2B65-58B5-21DE54516985}"/>
              </a:ext>
            </a:extLst>
          </p:cNvPr>
          <p:cNvSpPr>
            <a:spLocks noGrp="1"/>
          </p:cNvSpPr>
          <p:nvPr>
            <p:ph type="title"/>
          </p:nvPr>
        </p:nvSpPr>
        <p:spPr>
          <a:xfrm>
            <a:off x="804672" y="385704"/>
            <a:ext cx="4977976" cy="1454051"/>
          </a:xfrm>
        </p:spPr>
        <p:txBody>
          <a:bodyPr>
            <a:normAutofit/>
          </a:bodyPr>
          <a:lstStyle/>
          <a:p>
            <a:r>
              <a:rPr lang="en-GB" b="1" dirty="0">
                <a:latin typeface="Arial" panose="020B0604020202020204" pitchFamily="34" charset="0"/>
                <a:cs typeface="Arial" panose="020B0604020202020204" pitchFamily="34" charset="0"/>
              </a:rPr>
              <a:t>3. Methodology</a:t>
            </a:r>
          </a:p>
        </p:txBody>
      </p:sp>
      <p:sp>
        <p:nvSpPr>
          <p:cNvPr id="3" name="Content Placeholder 2">
            <a:extLst>
              <a:ext uri="{FF2B5EF4-FFF2-40B4-BE49-F238E27FC236}">
                <a16:creationId xmlns:a16="http://schemas.microsoft.com/office/drawing/2014/main" id="{ED3D61C7-D373-C266-95F8-3C0004B4C2DC}"/>
              </a:ext>
            </a:extLst>
          </p:cNvPr>
          <p:cNvSpPr>
            <a:spLocks noGrp="1"/>
          </p:cNvSpPr>
          <p:nvPr>
            <p:ph idx="1"/>
          </p:nvPr>
        </p:nvSpPr>
        <p:spPr>
          <a:xfrm>
            <a:off x="677425" y="1629090"/>
            <a:ext cx="5418575" cy="4843206"/>
          </a:xfrm>
        </p:spPr>
        <p:txBody>
          <a:bodyPr anchor="ctr">
            <a:normAutofit/>
          </a:bodyPr>
          <a:lstStyle/>
          <a:p>
            <a:r>
              <a:rPr lang="en-US" sz="1900" b="0" i="0" dirty="0">
                <a:effectLst/>
                <a:latin typeface="Arial" panose="020B0604020202020204" pitchFamily="34" charset="0"/>
                <a:cs typeface="Arial" panose="020B0604020202020204" pitchFamily="34" charset="0"/>
              </a:rPr>
              <a:t>The algorithm works by recursively selecting and covering columns and rows in a matrix representation of the puzzle until a solution is found.</a:t>
            </a:r>
          </a:p>
          <a:p>
            <a:r>
              <a:rPr lang="en-US" sz="1900" b="0" i="0" dirty="0">
                <a:effectLst/>
                <a:latin typeface="Arial" panose="020B0604020202020204" pitchFamily="34" charset="0"/>
                <a:cs typeface="Arial" panose="020B0604020202020204" pitchFamily="34" charset="0"/>
              </a:rPr>
              <a:t>The integration of Algorithm X and AR technology involves mapping the Sudoku puzzle to a 3D model and using the model to guide the solver and the user interactions.</a:t>
            </a:r>
          </a:p>
          <a:p>
            <a:r>
              <a:rPr lang="en-US" sz="1900" b="0" i="0" dirty="0">
                <a:effectLst/>
                <a:latin typeface="Arial" panose="020B0604020202020204" pitchFamily="34" charset="0"/>
                <a:cs typeface="Arial" panose="020B0604020202020204" pitchFamily="34" charset="0"/>
              </a:rPr>
              <a:t>The methodology of the project involves testing and evaluating the performance of the solver and the AR technology using a variety of Sudoku puzzles with different levels of difficulty, and comparing the results with existing solvers and benchmarks.</a:t>
            </a:r>
            <a:endParaRPr lang="en-GB" sz="1900" dirty="0">
              <a:latin typeface="Arial" panose="020B0604020202020204" pitchFamily="34" charset="0"/>
              <a:cs typeface="Arial" panose="020B0604020202020204" pitchFamily="34" charset="0"/>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Graphic 4" descr="Test Dummy with solid fill">
            <a:extLst>
              <a:ext uri="{FF2B5EF4-FFF2-40B4-BE49-F238E27FC236}">
                <a16:creationId xmlns:a16="http://schemas.microsoft.com/office/drawing/2014/main" id="{FFDF13A6-BF16-524D-553B-4A39AB75CD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632392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F2E2428-58BA-458D-AA54-05502E63F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084958A-9A7E-C47D-2971-1BAB01E89830}"/>
              </a:ext>
            </a:extLst>
          </p:cNvPr>
          <p:cNvSpPr>
            <a:spLocks noGrp="1"/>
          </p:cNvSpPr>
          <p:nvPr>
            <p:ph type="title"/>
          </p:nvPr>
        </p:nvSpPr>
        <p:spPr>
          <a:xfrm>
            <a:off x="1137034" y="346114"/>
            <a:ext cx="6881026" cy="1322887"/>
          </a:xfrm>
        </p:spPr>
        <p:txBody>
          <a:bodyPr>
            <a:normAutofit/>
          </a:bodyPr>
          <a:lstStyle/>
          <a:p>
            <a:r>
              <a:rPr lang="en-GB" b="1" dirty="0">
                <a:latin typeface="Arial" panose="020B0604020202020204" pitchFamily="34" charset="0"/>
                <a:cs typeface="Arial" panose="020B0604020202020204" pitchFamily="34" charset="0"/>
              </a:rPr>
              <a:t>4. Main Challenges</a:t>
            </a:r>
          </a:p>
        </p:txBody>
      </p:sp>
      <p:sp>
        <p:nvSpPr>
          <p:cNvPr id="3" name="Content Placeholder 2">
            <a:extLst>
              <a:ext uri="{FF2B5EF4-FFF2-40B4-BE49-F238E27FC236}">
                <a16:creationId xmlns:a16="http://schemas.microsoft.com/office/drawing/2014/main" id="{7B895D91-8091-07C8-0158-805F338FB0BB}"/>
              </a:ext>
            </a:extLst>
          </p:cNvPr>
          <p:cNvSpPr>
            <a:spLocks noGrp="1"/>
          </p:cNvSpPr>
          <p:nvPr>
            <p:ph idx="1"/>
          </p:nvPr>
        </p:nvSpPr>
        <p:spPr>
          <a:xfrm>
            <a:off x="326980" y="1669001"/>
            <a:ext cx="8231093" cy="4980373"/>
          </a:xfrm>
        </p:spPr>
        <p:txBody>
          <a:bodyPr>
            <a:noAutofit/>
          </a:bodyPr>
          <a:lstStyle/>
          <a:p>
            <a:r>
              <a:rPr lang="en-US" sz="1900" b="0" i="0" dirty="0">
                <a:effectLst/>
                <a:latin typeface="Arial" panose="020B0604020202020204" pitchFamily="34" charset="0"/>
                <a:cs typeface="Arial" panose="020B0604020202020204" pitchFamily="34" charset="0"/>
              </a:rPr>
              <a:t>Developing an AI Sudoku solver that can efficiently solve a wide range of puzzles is a complex task that requires a deep understanding of algorithms, data structures, and optimization techniques.</a:t>
            </a:r>
          </a:p>
          <a:p>
            <a:r>
              <a:rPr lang="en-US" sz="1900" b="0" i="0" dirty="0">
                <a:effectLst/>
                <a:latin typeface="Arial" panose="020B0604020202020204" pitchFamily="34" charset="0"/>
                <a:cs typeface="Arial" panose="020B0604020202020204" pitchFamily="34" charset="0"/>
              </a:rPr>
              <a:t>Benchmarking the solver and the AR technology against existing solvers and benchmarks is a challenging task that requires careful selection of comparison metrics, as well as consideration of factors such as implementation details, hardware specifications, and input/output formats.</a:t>
            </a:r>
          </a:p>
          <a:p>
            <a:r>
              <a:rPr lang="en-US" sz="1900" b="0" i="0" dirty="0">
                <a:effectLst/>
                <a:latin typeface="Arial" panose="020B0604020202020204" pitchFamily="34" charset="0"/>
                <a:cs typeface="Arial" panose="020B0604020202020204" pitchFamily="34" charset="0"/>
              </a:rPr>
              <a:t>Testing and evaluating the performance of the solver and the AR technology requires a rigorous methodology and a diverse set of test cases, including puzzles with different sizes, shapes, and difficulty levels.</a:t>
            </a:r>
          </a:p>
          <a:p>
            <a:r>
              <a:rPr lang="en-US" sz="1900" b="0" i="0" dirty="0">
                <a:effectLst/>
                <a:latin typeface="Arial" panose="020B0604020202020204" pitchFamily="34" charset="0"/>
                <a:cs typeface="Arial" panose="020B0604020202020204" pitchFamily="34" charset="0"/>
              </a:rPr>
              <a:t>Algorithm X is a relatively advanced algorithm that requires careful implementation and tuning to achieve optimal performance and accuracy.</a:t>
            </a:r>
          </a:p>
          <a:p>
            <a:r>
              <a:rPr lang="en-US" sz="1900" b="0" i="0" dirty="0">
                <a:effectLst/>
                <a:latin typeface="Arial" panose="020B0604020202020204" pitchFamily="34" charset="0"/>
                <a:cs typeface="Arial" panose="020B0604020202020204" pitchFamily="34" charset="0"/>
              </a:rPr>
              <a:t>Ensuring the usability and accessibility of the solver and the AR technology for different user groups and scenarios is an important challenge such as user preferences and assistive technologies.</a:t>
            </a:r>
            <a:endParaRPr lang="en-GB" sz="1900" dirty="0">
              <a:latin typeface="Arial" panose="020B0604020202020204" pitchFamily="34" charset="0"/>
              <a:cs typeface="Arial" panose="020B0604020202020204" pitchFamily="34" charset="0"/>
            </a:endParaRPr>
          </a:p>
        </p:txBody>
      </p:sp>
      <p:pic>
        <p:nvPicPr>
          <p:cNvPr id="5" name="Graphic 4" descr="Hurdle with solid fill">
            <a:extLst>
              <a:ext uri="{FF2B5EF4-FFF2-40B4-BE49-F238E27FC236}">
                <a16:creationId xmlns:a16="http://schemas.microsoft.com/office/drawing/2014/main" id="{80CB0BBC-D169-479E-D59A-739CC3FFA2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95981" y="1990229"/>
            <a:ext cx="2906973" cy="2906973"/>
          </a:xfrm>
          <a:prstGeom prst="rect">
            <a:avLst/>
          </a:prstGeom>
        </p:spPr>
      </p:pic>
    </p:spTree>
    <p:extLst>
      <p:ext uri="{BB962C8B-B14F-4D97-AF65-F5344CB8AC3E}">
        <p14:creationId xmlns:p14="http://schemas.microsoft.com/office/powerpoint/2010/main" val="198271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18631A-2B8C-0246-E661-52433753C90F}"/>
              </a:ext>
            </a:extLst>
          </p:cNvPr>
          <p:cNvSpPr>
            <a:spLocks noGrp="1"/>
          </p:cNvSpPr>
          <p:nvPr>
            <p:ph type="title"/>
          </p:nvPr>
        </p:nvSpPr>
        <p:spPr>
          <a:xfrm>
            <a:off x="804671" y="483816"/>
            <a:ext cx="5471841" cy="1454051"/>
          </a:xfrm>
        </p:spPr>
        <p:txBody>
          <a:bodyPr>
            <a:normAutofit/>
          </a:bodyPr>
          <a:lstStyle/>
          <a:p>
            <a:r>
              <a:rPr lang="en-GB" b="1" dirty="0">
                <a:latin typeface="Arial" panose="020B0604020202020204" pitchFamily="34" charset="0"/>
                <a:cs typeface="Arial" panose="020B0604020202020204" pitchFamily="34" charset="0"/>
              </a:rPr>
              <a:t>5. What went well</a:t>
            </a:r>
          </a:p>
        </p:txBody>
      </p:sp>
      <p:sp>
        <p:nvSpPr>
          <p:cNvPr id="3" name="Content Placeholder 2">
            <a:extLst>
              <a:ext uri="{FF2B5EF4-FFF2-40B4-BE49-F238E27FC236}">
                <a16:creationId xmlns:a16="http://schemas.microsoft.com/office/drawing/2014/main" id="{C00AE736-116E-B8FD-5CEF-1095E0AEE7FE}"/>
              </a:ext>
            </a:extLst>
          </p:cNvPr>
          <p:cNvSpPr>
            <a:spLocks noGrp="1"/>
          </p:cNvSpPr>
          <p:nvPr>
            <p:ph idx="1"/>
          </p:nvPr>
        </p:nvSpPr>
        <p:spPr>
          <a:xfrm>
            <a:off x="710915" y="1819656"/>
            <a:ext cx="4765949" cy="3353476"/>
          </a:xfrm>
        </p:spPr>
        <p:txBody>
          <a:bodyPr anchor="t">
            <a:noAutofit/>
          </a:bodyPr>
          <a:lstStyle/>
          <a:p>
            <a:r>
              <a:rPr lang="en-US" sz="1900" b="0" i="0" dirty="0">
                <a:effectLst/>
                <a:latin typeface="Arial" panose="020B0604020202020204" pitchFamily="34" charset="0"/>
                <a:cs typeface="Arial" panose="020B0604020202020204" pitchFamily="34" charset="0"/>
              </a:rPr>
              <a:t>The integration of Algorithm X and AR technology was successful and provided a solid foundation for the solver and the user interface.</a:t>
            </a:r>
          </a:p>
          <a:p>
            <a:pPr>
              <a:buFont typeface="Arial" panose="020B0604020202020204" pitchFamily="34" charset="0"/>
              <a:buChar char="•"/>
            </a:pPr>
            <a:r>
              <a:rPr lang="en-US" sz="1900" b="0" i="0" dirty="0">
                <a:effectLst/>
                <a:latin typeface="Arial" panose="020B0604020202020204" pitchFamily="34" charset="0"/>
                <a:cs typeface="Arial" panose="020B0604020202020204" pitchFamily="34" charset="0"/>
              </a:rPr>
              <a:t>The testing and evaluation methodology was rigorous and diverse and provided valuable insights into the strengths and weaknesses of the solver and the AR technology.</a:t>
            </a:r>
          </a:p>
          <a:p>
            <a:pPr>
              <a:buFont typeface="Arial" panose="020B0604020202020204" pitchFamily="34" charset="0"/>
              <a:buChar char="•"/>
            </a:pPr>
            <a:r>
              <a:rPr lang="en-US" sz="1900" b="0" i="0" dirty="0">
                <a:effectLst/>
                <a:latin typeface="Arial" panose="020B0604020202020204" pitchFamily="34" charset="0"/>
                <a:cs typeface="Arial" panose="020B0604020202020204" pitchFamily="34" charset="0"/>
              </a:rPr>
              <a:t>The project demonstrated the potential of combining AI and AR technologies to create new and innovative solutions to real-world problems and provided a basis for further research and development in the fields of AI and AR.</a:t>
            </a:r>
          </a:p>
          <a:p>
            <a:endParaRPr lang="en-GB" sz="1900" dirty="0">
              <a:latin typeface="Arial" panose="020B0604020202020204" pitchFamily="34" charset="0"/>
              <a:cs typeface="Arial" panose="020B0604020202020204" pitchFamily="34" charset="0"/>
            </a:endParaRPr>
          </a:p>
        </p:txBody>
      </p:sp>
      <p:grpSp>
        <p:nvGrpSpPr>
          <p:cNvPr id="14" name="Group 13">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5" name="Freeform: Shape 14">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Graphic 4" descr="Checkmark with solid fill">
            <a:extLst>
              <a:ext uri="{FF2B5EF4-FFF2-40B4-BE49-F238E27FC236}">
                <a16:creationId xmlns:a16="http://schemas.microsoft.com/office/drawing/2014/main" id="{A09D0EBE-B372-DEDF-89E5-B8F12A7D8A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08392" y="1819656"/>
            <a:ext cx="4142232" cy="4142232"/>
          </a:xfrm>
          <a:prstGeom prst="rect">
            <a:avLst/>
          </a:prstGeom>
        </p:spPr>
      </p:pic>
    </p:spTree>
    <p:extLst>
      <p:ext uri="{BB962C8B-B14F-4D97-AF65-F5344CB8AC3E}">
        <p14:creationId xmlns:p14="http://schemas.microsoft.com/office/powerpoint/2010/main" val="1597146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440A548-C0D4-4418-940E-EDC2F1D9A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708B267-8CD2-4684-A57B-9F1070769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18631A-2B8C-0246-E661-52433753C90F}"/>
              </a:ext>
            </a:extLst>
          </p:cNvPr>
          <p:cNvSpPr>
            <a:spLocks noGrp="1"/>
          </p:cNvSpPr>
          <p:nvPr>
            <p:ph type="title"/>
          </p:nvPr>
        </p:nvSpPr>
        <p:spPr>
          <a:xfrm>
            <a:off x="6617740" y="802955"/>
            <a:ext cx="4766330" cy="1454051"/>
          </a:xfrm>
        </p:spPr>
        <p:txBody>
          <a:bodyPr>
            <a:normAutofit/>
          </a:bodyPr>
          <a:lstStyle/>
          <a:p>
            <a:pPr algn="ctr"/>
            <a:r>
              <a:rPr lang="en-GB" b="1" dirty="0">
                <a:latin typeface="Arial" panose="020B0604020202020204" pitchFamily="34" charset="0"/>
                <a:cs typeface="Arial" panose="020B0604020202020204" pitchFamily="34" charset="0"/>
              </a:rPr>
              <a:t>6. What did not go well</a:t>
            </a:r>
          </a:p>
        </p:txBody>
      </p:sp>
      <p:grpSp>
        <p:nvGrpSpPr>
          <p:cNvPr id="27" name="Group 26">
            <a:extLst>
              <a:ext uri="{FF2B5EF4-FFF2-40B4-BE49-F238E27FC236}">
                <a16:creationId xmlns:a16="http://schemas.microsoft.com/office/drawing/2014/main" id="{41E5AB36-9328-47E9-95AD-E38AC1C0E1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369"/>
            <a:ext cx="6091008" cy="6858000"/>
            <a:chOff x="305" y="-369"/>
            <a:chExt cx="6091008" cy="6858000"/>
          </a:xfrm>
        </p:grpSpPr>
        <p:sp>
          <p:nvSpPr>
            <p:cNvPr id="28" name="Freeform: Shape 27">
              <a:extLst>
                <a:ext uri="{FF2B5EF4-FFF2-40B4-BE49-F238E27FC236}">
                  <a16:creationId xmlns:a16="http://schemas.microsoft.com/office/drawing/2014/main" id="{4532450F-A219-4BF5-88FA-A47084237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7007" cy="6858000"/>
            </a:xfrm>
            <a:custGeom>
              <a:avLst/>
              <a:gdLst>
                <a:gd name="connsiteX0" fmla="*/ 1423825 w 6057007"/>
                <a:gd name="connsiteY0" fmla="*/ 0 h 6858000"/>
                <a:gd name="connsiteX1" fmla="*/ 4262456 w 6057007"/>
                <a:gd name="connsiteY1" fmla="*/ 0 h 6858000"/>
                <a:gd name="connsiteX2" fmla="*/ 4371584 w 6057007"/>
                <a:gd name="connsiteY2" fmla="*/ 79625 h 6858000"/>
                <a:gd name="connsiteX3" fmla="*/ 5400299 w 6057007"/>
                <a:gd name="connsiteY3" fmla="*/ 1779691 h 6858000"/>
                <a:gd name="connsiteX4" fmla="*/ 5961759 w 6057007"/>
                <a:gd name="connsiteY4" fmla="*/ 4554903 h 6858000"/>
                <a:gd name="connsiteX5" fmla="*/ 4326541 w 6057007"/>
                <a:gd name="connsiteY5" fmla="*/ 6729688 h 6858000"/>
                <a:gd name="connsiteX6" fmla="*/ 4109121 w 6057007"/>
                <a:gd name="connsiteY6" fmla="*/ 6858000 h 6858000"/>
                <a:gd name="connsiteX7" fmla="*/ 1145358 w 6057007"/>
                <a:gd name="connsiteY7" fmla="*/ 6858000 h 6858000"/>
                <a:gd name="connsiteX8" fmla="*/ 1143587 w 6057007"/>
                <a:gd name="connsiteY8" fmla="*/ 6856705 h 6858000"/>
                <a:gd name="connsiteX9" fmla="*/ 162579 w 6057007"/>
                <a:gd name="connsiteY9" fmla="*/ 6240990 h 6858000"/>
                <a:gd name="connsiteX10" fmla="*/ 0 w 6057007"/>
                <a:gd name="connsiteY10" fmla="*/ 6125553 h 6858000"/>
                <a:gd name="connsiteX11" fmla="*/ 0 w 6057007"/>
                <a:gd name="connsiteY11" fmla="*/ 4670879 h 6858000"/>
                <a:gd name="connsiteX12" fmla="*/ 38388 w 6057007"/>
                <a:gd name="connsiteY12" fmla="*/ 4778792 h 6858000"/>
                <a:gd name="connsiteX13" fmla="*/ 155449 w 6057007"/>
                <a:gd name="connsiteY13" fmla="*/ 5029879 h 6858000"/>
                <a:gd name="connsiteX14" fmla="*/ 411802 w 6057007"/>
                <a:gd name="connsiteY14" fmla="*/ 5399531 h 6858000"/>
                <a:gd name="connsiteX15" fmla="*/ 806388 w 6057007"/>
                <a:gd name="connsiteY15" fmla="*/ 5659633 h 6858000"/>
                <a:gd name="connsiteX16" fmla="*/ 1801512 w 6057007"/>
                <a:gd name="connsiteY16" fmla="*/ 6314010 h 6858000"/>
                <a:gd name="connsiteX17" fmla="*/ 2653483 w 6057007"/>
                <a:gd name="connsiteY17" fmla="*/ 6529898 h 6858000"/>
                <a:gd name="connsiteX18" fmla="*/ 3666486 w 6057007"/>
                <a:gd name="connsiteY18" fmla="*/ 6190615 h 6858000"/>
                <a:gd name="connsiteX19" fmla="*/ 4658657 w 6057007"/>
                <a:gd name="connsiteY19" fmla="*/ 5428179 h 6858000"/>
                <a:gd name="connsiteX20" fmla="*/ 5222967 w 6057007"/>
                <a:gd name="connsiteY20" fmla="*/ 4356944 h 6858000"/>
                <a:gd name="connsiteX21" fmla="*/ 4724795 w 6057007"/>
                <a:gd name="connsiteY21" fmla="*/ 2210416 h 6858000"/>
                <a:gd name="connsiteX22" fmla="*/ 4473185 w 6057007"/>
                <a:gd name="connsiteY22" fmla="*/ 1691554 h 6858000"/>
                <a:gd name="connsiteX23" fmla="*/ 4046677 w 6057007"/>
                <a:gd name="connsiteY23" fmla="*/ 911781 h 6858000"/>
                <a:gd name="connsiteX24" fmla="*/ 3555564 w 6057007"/>
                <a:gd name="connsiteY24" fmla="*/ 585888 h 6858000"/>
                <a:gd name="connsiteX25" fmla="*/ 2405914 w 6057007"/>
                <a:gd name="connsiteY25" fmla="*/ 536282 h 6858000"/>
                <a:gd name="connsiteX26" fmla="*/ 1345719 w 6057007"/>
                <a:gd name="connsiteY26" fmla="*/ 957619 h 6858000"/>
                <a:gd name="connsiteX27" fmla="*/ 73341 w 6057007"/>
                <a:gd name="connsiteY27" fmla="*/ 2571698 h 6858000"/>
                <a:gd name="connsiteX28" fmla="*/ 0 w 6057007"/>
                <a:gd name="connsiteY28" fmla="*/ 2803810 h 6858000"/>
                <a:gd name="connsiteX29" fmla="*/ 0 w 6057007"/>
                <a:gd name="connsiteY29" fmla="*/ 1147591 h 6858000"/>
                <a:gd name="connsiteX30" fmla="*/ 142706 w 6057007"/>
                <a:gd name="connsiteY30" fmla="*/ 968763 h 6858000"/>
                <a:gd name="connsiteX31" fmla="*/ 971831 w 6057007"/>
                <a:gd name="connsiteY31" fmla="*/ 249890 h 6858000"/>
                <a:gd name="connsiteX32" fmla="*/ 1288677 w 6057007"/>
                <a:gd name="connsiteY32" fmla="*/ 6583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57007" h="6858000">
                  <a:moveTo>
                    <a:pt x="1423825" y="0"/>
                  </a:moveTo>
                  <a:lnTo>
                    <a:pt x="4262456" y="0"/>
                  </a:lnTo>
                  <a:lnTo>
                    <a:pt x="4371584" y="79625"/>
                  </a:lnTo>
                  <a:cubicBezTo>
                    <a:pt x="4860533" y="476670"/>
                    <a:pt x="5063885" y="1132812"/>
                    <a:pt x="5400299" y="1779691"/>
                  </a:cubicBezTo>
                  <a:cubicBezTo>
                    <a:pt x="5848849" y="2642194"/>
                    <a:pt x="6244956" y="3497996"/>
                    <a:pt x="5961759" y="4554903"/>
                  </a:cubicBezTo>
                  <a:cubicBezTo>
                    <a:pt x="5691575" y="5563242"/>
                    <a:pt x="5092427" y="6238887"/>
                    <a:pt x="4326541" y="6729688"/>
                  </a:cubicBezTo>
                  <a:lnTo>
                    <a:pt x="4109121" y="6858000"/>
                  </a:lnTo>
                  <a:lnTo>
                    <a:pt x="1145358" y="6858000"/>
                  </a:lnTo>
                  <a:lnTo>
                    <a:pt x="1143587" y="6856705"/>
                  </a:lnTo>
                  <a:cubicBezTo>
                    <a:pt x="699546" y="6541440"/>
                    <a:pt x="399287" y="6392433"/>
                    <a:pt x="162579" y="6240990"/>
                  </a:cubicBezTo>
                  <a:lnTo>
                    <a:pt x="0" y="6125553"/>
                  </a:lnTo>
                  <a:lnTo>
                    <a:pt x="0" y="4670879"/>
                  </a:lnTo>
                  <a:lnTo>
                    <a:pt x="38388" y="4778792"/>
                  </a:lnTo>
                  <a:cubicBezTo>
                    <a:pt x="72793" y="4862402"/>
                    <a:pt x="111802" y="4945953"/>
                    <a:pt x="155449" y="5029879"/>
                  </a:cubicBezTo>
                  <a:cubicBezTo>
                    <a:pt x="273464" y="5256810"/>
                    <a:pt x="351295" y="5344113"/>
                    <a:pt x="411802" y="5399531"/>
                  </a:cubicBezTo>
                  <a:cubicBezTo>
                    <a:pt x="500065" y="5480405"/>
                    <a:pt x="628514" y="5555615"/>
                    <a:pt x="806388" y="5659633"/>
                  </a:cubicBezTo>
                  <a:cubicBezTo>
                    <a:pt x="1044358" y="5798926"/>
                    <a:pt x="1370396" y="5989780"/>
                    <a:pt x="1801512" y="6314010"/>
                  </a:cubicBezTo>
                  <a:cubicBezTo>
                    <a:pt x="2037213" y="6491324"/>
                    <a:pt x="2315885" y="6561958"/>
                    <a:pt x="2653483" y="6529898"/>
                  </a:cubicBezTo>
                  <a:cubicBezTo>
                    <a:pt x="2962383" y="6500529"/>
                    <a:pt x="3312661" y="6383221"/>
                    <a:pt x="3666486" y="6190615"/>
                  </a:cubicBezTo>
                  <a:cubicBezTo>
                    <a:pt x="4083218" y="5963697"/>
                    <a:pt x="4407642" y="5714350"/>
                    <a:pt x="4658657" y="5428179"/>
                  </a:cubicBezTo>
                  <a:cubicBezTo>
                    <a:pt x="4927319" y="5121947"/>
                    <a:pt x="5111907" y="4771422"/>
                    <a:pt x="5222967" y="4356944"/>
                  </a:cubicBezTo>
                  <a:cubicBezTo>
                    <a:pt x="5418167" y="3628447"/>
                    <a:pt x="5139747" y="3007703"/>
                    <a:pt x="4724795" y="2210416"/>
                  </a:cubicBezTo>
                  <a:cubicBezTo>
                    <a:pt x="4631776" y="2031551"/>
                    <a:pt x="4551122" y="1858737"/>
                    <a:pt x="4473185" y="1691554"/>
                  </a:cubicBezTo>
                  <a:cubicBezTo>
                    <a:pt x="4326842" y="1377756"/>
                    <a:pt x="4200559" y="1106810"/>
                    <a:pt x="4046677" y="911781"/>
                  </a:cubicBezTo>
                  <a:cubicBezTo>
                    <a:pt x="3910561" y="739097"/>
                    <a:pt x="3763658" y="641647"/>
                    <a:pt x="3555564" y="585888"/>
                  </a:cubicBezTo>
                  <a:cubicBezTo>
                    <a:pt x="3178534" y="484863"/>
                    <a:pt x="2791842" y="468166"/>
                    <a:pt x="2405914" y="536282"/>
                  </a:cubicBezTo>
                  <a:cubicBezTo>
                    <a:pt x="2032757" y="602054"/>
                    <a:pt x="1676044" y="743871"/>
                    <a:pt x="1345719" y="957619"/>
                  </a:cubicBezTo>
                  <a:cubicBezTo>
                    <a:pt x="762775" y="1334788"/>
                    <a:pt x="318714" y="1900690"/>
                    <a:pt x="73341" y="2571698"/>
                  </a:cubicBezTo>
                  <a:lnTo>
                    <a:pt x="0" y="2803810"/>
                  </a:lnTo>
                  <a:lnTo>
                    <a:pt x="0" y="1147591"/>
                  </a:lnTo>
                  <a:lnTo>
                    <a:pt x="142706" y="968763"/>
                  </a:lnTo>
                  <a:cubicBezTo>
                    <a:pt x="388539" y="688063"/>
                    <a:pt x="668237" y="446316"/>
                    <a:pt x="971831" y="249890"/>
                  </a:cubicBezTo>
                  <a:cubicBezTo>
                    <a:pt x="1074829" y="183240"/>
                    <a:pt x="1180574" y="121805"/>
                    <a:pt x="1288677" y="6583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035AC662-4000-411A-9E33-6A4B6C0FC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91008" cy="6858000"/>
            </a:xfrm>
            <a:custGeom>
              <a:avLst/>
              <a:gdLst>
                <a:gd name="connsiteX0" fmla="*/ 0 w 6091008"/>
                <a:gd name="connsiteY0" fmla="*/ 5476844 h 6858000"/>
                <a:gd name="connsiteX1" fmla="*/ 15220 w 6091008"/>
                <a:gd name="connsiteY1" fmla="*/ 5501668 h 6858000"/>
                <a:gd name="connsiteX2" fmla="*/ 198940 w 6091008"/>
                <a:gd name="connsiteY2" fmla="*/ 5717964 h 6858000"/>
                <a:gd name="connsiteX3" fmla="*/ 251499 w 6091008"/>
                <a:gd name="connsiteY3" fmla="*/ 5763842 h 6858000"/>
                <a:gd name="connsiteX4" fmla="*/ 308460 w 6091008"/>
                <a:gd name="connsiteY4" fmla="*/ 5806337 h 6858000"/>
                <a:gd name="connsiteX5" fmla="*/ 368305 w 6091008"/>
                <a:gd name="connsiteY5" fmla="*/ 5847248 h 6858000"/>
                <a:gd name="connsiteX6" fmla="*/ 430451 w 6091008"/>
                <a:gd name="connsiteY6" fmla="*/ 5887305 h 6858000"/>
                <a:gd name="connsiteX7" fmla="*/ 975811 w 6091008"/>
                <a:gd name="connsiteY7" fmla="*/ 6205653 h 6858000"/>
                <a:gd name="connsiteX8" fmla="*/ 1510250 w 6091008"/>
                <a:gd name="connsiteY8" fmla="*/ 6575390 h 6858000"/>
                <a:gd name="connsiteX9" fmla="*/ 2002437 w 6091008"/>
                <a:gd name="connsiteY9" fmla="*/ 6825029 h 6858000"/>
                <a:gd name="connsiteX10" fmla="*/ 2137670 w 6091008"/>
                <a:gd name="connsiteY10" fmla="*/ 6856874 h 6858000"/>
                <a:gd name="connsiteX11" fmla="*/ 2145778 w 6091008"/>
                <a:gd name="connsiteY11" fmla="*/ 6858000 h 6858000"/>
                <a:gd name="connsiteX12" fmla="*/ 1098858 w 6091008"/>
                <a:gd name="connsiteY12" fmla="*/ 6858000 h 6858000"/>
                <a:gd name="connsiteX13" fmla="*/ 1004166 w 6091008"/>
                <a:gd name="connsiteY13" fmla="*/ 6786858 h 6858000"/>
                <a:gd name="connsiteX14" fmla="*/ 751974 w 6091008"/>
                <a:gd name="connsiteY14" fmla="*/ 6608169 h 6858000"/>
                <a:gd name="connsiteX15" fmla="*/ 623305 w 6091008"/>
                <a:gd name="connsiteY15" fmla="*/ 6522172 h 6858000"/>
                <a:gd name="connsiteX16" fmla="*/ 492346 w 6091008"/>
                <a:gd name="connsiteY16" fmla="*/ 6437477 h 6858000"/>
                <a:gd name="connsiteX17" fmla="*/ 358536 w 6091008"/>
                <a:gd name="connsiteY17" fmla="*/ 6352312 h 6858000"/>
                <a:gd name="connsiteX18" fmla="*/ 290710 w 6091008"/>
                <a:gd name="connsiteY18" fmla="*/ 6308820 h 6858000"/>
                <a:gd name="connsiteX19" fmla="*/ 221792 w 6091008"/>
                <a:gd name="connsiteY19" fmla="*/ 6263122 h 6858000"/>
                <a:gd name="connsiteX20" fmla="*/ 152460 w 6091008"/>
                <a:gd name="connsiteY20" fmla="*/ 6215106 h 6858000"/>
                <a:gd name="connsiteX21" fmla="*/ 83055 w 6091008"/>
                <a:gd name="connsiteY21" fmla="*/ 6163978 h 6858000"/>
                <a:gd name="connsiteX22" fmla="*/ 14161 w 6091008"/>
                <a:gd name="connsiteY22" fmla="*/ 6109014 h 6858000"/>
                <a:gd name="connsiteX23" fmla="*/ 0 w 6091008"/>
                <a:gd name="connsiteY23" fmla="*/ 6096195 h 6858000"/>
                <a:gd name="connsiteX24" fmla="*/ 3707444 w 6091008"/>
                <a:gd name="connsiteY24" fmla="*/ 0 h 6858000"/>
                <a:gd name="connsiteX25" fmla="*/ 4265528 w 6091008"/>
                <a:gd name="connsiteY25" fmla="*/ 0 h 6858000"/>
                <a:gd name="connsiteX26" fmla="*/ 4291472 w 6091008"/>
                <a:gd name="connsiteY26" fmla="*/ 15596 h 6858000"/>
                <a:gd name="connsiteX27" fmla="*/ 4431124 w 6091008"/>
                <a:gd name="connsiteY27" fmla="*/ 119052 h 6858000"/>
                <a:gd name="connsiteX28" fmla="*/ 4899570 w 6091008"/>
                <a:gd name="connsiteY28" fmla="*/ 643769 h 6858000"/>
                <a:gd name="connsiteX29" fmla="*/ 5247925 w 6091008"/>
                <a:gd name="connsiteY29" fmla="*/ 1232134 h 6858000"/>
                <a:gd name="connsiteX30" fmla="*/ 5401234 w 6091008"/>
                <a:gd name="connsiteY30" fmla="*/ 1518442 h 6858000"/>
                <a:gd name="connsiteX31" fmla="*/ 5480921 w 6091008"/>
                <a:gd name="connsiteY31" fmla="*/ 1662114 h 6858000"/>
                <a:gd name="connsiteX32" fmla="*/ 5561804 w 6091008"/>
                <a:gd name="connsiteY32" fmla="*/ 1812436 h 6858000"/>
                <a:gd name="connsiteX33" fmla="*/ 5855037 w 6091008"/>
                <a:gd name="connsiteY33" fmla="*/ 2457716 h 6858000"/>
                <a:gd name="connsiteX34" fmla="*/ 6052254 w 6091008"/>
                <a:gd name="connsiteY34" fmla="*/ 3193699 h 6858000"/>
                <a:gd name="connsiteX35" fmla="*/ 6073151 w 6091008"/>
                <a:gd name="connsiteY35" fmla="*/ 4004612 h 6858000"/>
                <a:gd name="connsiteX36" fmla="*/ 6067309 w 6091008"/>
                <a:gd name="connsiteY36" fmla="*/ 4055890 h 6858000"/>
                <a:gd name="connsiteX37" fmla="*/ 6059979 w 6091008"/>
                <a:gd name="connsiteY37" fmla="*/ 4106917 h 6858000"/>
                <a:gd name="connsiteX38" fmla="*/ 6052371 w 6091008"/>
                <a:gd name="connsiteY38" fmla="*/ 4158016 h 6858000"/>
                <a:gd name="connsiteX39" fmla="*/ 6043434 w 6091008"/>
                <a:gd name="connsiteY39" fmla="*/ 4208759 h 6858000"/>
                <a:gd name="connsiteX40" fmla="*/ 6023229 w 6091008"/>
                <a:gd name="connsiteY40" fmla="*/ 4309769 h 6858000"/>
                <a:gd name="connsiteX41" fmla="*/ 5999922 w 6091008"/>
                <a:gd name="connsiteY41" fmla="*/ 4409799 h 6858000"/>
                <a:gd name="connsiteX42" fmla="*/ 5987157 w 6091008"/>
                <a:gd name="connsiteY42" fmla="*/ 4459369 h 6858000"/>
                <a:gd name="connsiteX43" fmla="*/ 5973731 w 6091008"/>
                <a:gd name="connsiteY43" fmla="*/ 4508027 h 6858000"/>
                <a:gd name="connsiteX44" fmla="*/ 5944653 w 6091008"/>
                <a:gd name="connsiteY44" fmla="*/ 4602538 h 6858000"/>
                <a:gd name="connsiteX45" fmla="*/ 5915334 w 6091008"/>
                <a:gd name="connsiteY45" fmla="*/ 4696982 h 6858000"/>
                <a:gd name="connsiteX46" fmla="*/ 5881786 w 6091008"/>
                <a:gd name="connsiteY46" fmla="*/ 4790295 h 6858000"/>
                <a:gd name="connsiteX47" fmla="*/ 5539609 w 6091008"/>
                <a:gd name="connsiteY47" fmla="*/ 5504511 h 6858000"/>
                <a:gd name="connsiteX48" fmla="*/ 5432400 w 6091008"/>
                <a:gd name="connsiteY48" fmla="*/ 5669348 h 6858000"/>
                <a:gd name="connsiteX49" fmla="*/ 5404330 w 6091008"/>
                <a:gd name="connsiteY49" fmla="*/ 5709372 h 6858000"/>
                <a:gd name="connsiteX50" fmla="*/ 5375525 w 6091008"/>
                <a:gd name="connsiteY50" fmla="*/ 5748757 h 6858000"/>
                <a:gd name="connsiteX51" fmla="*/ 5317831 w 6091008"/>
                <a:gd name="connsiteY51" fmla="*/ 5827355 h 6858000"/>
                <a:gd name="connsiteX52" fmla="*/ 5288208 w 6091008"/>
                <a:gd name="connsiteY52" fmla="*/ 5865932 h 6858000"/>
                <a:gd name="connsiteX53" fmla="*/ 5273251 w 6091008"/>
                <a:gd name="connsiteY53" fmla="*/ 5885035 h 6858000"/>
                <a:gd name="connsiteX54" fmla="*/ 5256656 w 6091008"/>
                <a:gd name="connsiteY54" fmla="*/ 5902520 h 6858000"/>
                <a:gd name="connsiteX55" fmla="*/ 5189858 w 6091008"/>
                <a:gd name="connsiteY55" fmla="*/ 5971616 h 6858000"/>
                <a:gd name="connsiteX56" fmla="*/ 5156287 w 6091008"/>
                <a:gd name="connsiteY56" fmla="*/ 6005600 h 6858000"/>
                <a:gd name="connsiteX57" fmla="*/ 5121598 w 6091008"/>
                <a:gd name="connsiteY57" fmla="*/ 6037962 h 6858000"/>
                <a:gd name="connsiteX58" fmla="*/ 5051798 w 6091008"/>
                <a:gd name="connsiteY58" fmla="*/ 6101838 h 6858000"/>
                <a:gd name="connsiteX59" fmla="*/ 4463594 w 6091008"/>
                <a:gd name="connsiteY59" fmla="*/ 6532280 h 6858000"/>
                <a:gd name="connsiteX60" fmla="*/ 4388637 w 6091008"/>
                <a:gd name="connsiteY60" fmla="*/ 6579169 h 6858000"/>
                <a:gd name="connsiteX61" fmla="*/ 4312856 w 6091008"/>
                <a:gd name="connsiteY61" fmla="*/ 6623337 h 6858000"/>
                <a:gd name="connsiteX62" fmla="*/ 4237558 w 6091008"/>
                <a:gd name="connsiteY62" fmla="*/ 6667632 h 6858000"/>
                <a:gd name="connsiteX63" fmla="*/ 4161774 w 6091008"/>
                <a:gd name="connsiteY63" fmla="*/ 6709883 h 6858000"/>
                <a:gd name="connsiteX64" fmla="*/ 4010448 w 6091008"/>
                <a:gd name="connsiteY64" fmla="*/ 6792981 h 6858000"/>
                <a:gd name="connsiteX65" fmla="*/ 3935163 w 6091008"/>
                <a:gd name="connsiteY65" fmla="*/ 6834338 h 6858000"/>
                <a:gd name="connsiteX66" fmla="*/ 3892887 w 6091008"/>
                <a:gd name="connsiteY66" fmla="*/ 6858000 h 6858000"/>
                <a:gd name="connsiteX67" fmla="*/ 2743942 w 6091008"/>
                <a:gd name="connsiteY67" fmla="*/ 6858000 h 6858000"/>
                <a:gd name="connsiteX68" fmla="*/ 2852577 w 6091008"/>
                <a:gd name="connsiteY68" fmla="*/ 6838910 h 6858000"/>
                <a:gd name="connsiteX69" fmla="*/ 3143255 w 6091008"/>
                <a:gd name="connsiteY69" fmla="*/ 6759775 h 6858000"/>
                <a:gd name="connsiteX70" fmla="*/ 3430899 w 6091008"/>
                <a:gd name="connsiteY70" fmla="*/ 6650056 h 6858000"/>
                <a:gd name="connsiteX71" fmla="*/ 3713289 w 6091008"/>
                <a:gd name="connsiteY71" fmla="*/ 6514054 h 6858000"/>
                <a:gd name="connsiteX72" fmla="*/ 3981228 w 6091008"/>
                <a:gd name="connsiteY72" fmla="*/ 6334878 h 6858000"/>
                <a:gd name="connsiteX73" fmla="*/ 4107885 w 6091008"/>
                <a:gd name="connsiteY73" fmla="*/ 6233689 h 6858000"/>
                <a:gd name="connsiteX74" fmla="*/ 4169795 w 6091008"/>
                <a:gd name="connsiteY74" fmla="*/ 6181389 h 6858000"/>
                <a:gd name="connsiteX75" fmla="*/ 4229189 w 6091008"/>
                <a:gd name="connsiteY75" fmla="*/ 6125914 h 6858000"/>
                <a:gd name="connsiteX76" fmla="*/ 4652064 w 6091008"/>
                <a:gd name="connsiteY76" fmla="*/ 5641457 h 6858000"/>
                <a:gd name="connsiteX77" fmla="*/ 4697555 w 6091008"/>
                <a:gd name="connsiteY77" fmla="*/ 5576516 h 6858000"/>
                <a:gd name="connsiteX78" fmla="*/ 4720492 w 6091008"/>
                <a:gd name="connsiteY78" fmla="*/ 5544537 h 6858000"/>
                <a:gd name="connsiteX79" fmla="*/ 4741922 w 6091008"/>
                <a:gd name="connsiteY79" fmla="*/ 5511420 h 6858000"/>
                <a:gd name="connsiteX80" fmla="*/ 4784179 w 6091008"/>
                <a:gd name="connsiteY80" fmla="*/ 5445022 h 6858000"/>
                <a:gd name="connsiteX81" fmla="*/ 4794796 w 6091008"/>
                <a:gd name="connsiteY81" fmla="*/ 5428584 h 6858000"/>
                <a:gd name="connsiteX82" fmla="*/ 4807173 w 6091008"/>
                <a:gd name="connsiteY82" fmla="*/ 5413795 h 6858000"/>
                <a:gd name="connsiteX83" fmla="*/ 4830010 w 6091008"/>
                <a:gd name="connsiteY83" fmla="*/ 5382674 h 6858000"/>
                <a:gd name="connsiteX84" fmla="*/ 4874298 w 6091008"/>
                <a:gd name="connsiteY84" fmla="*/ 5319323 h 6858000"/>
                <a:gd name="connsiteX85" fmla="*/ 4896484 w 6091008"/>
                <a:gd name="connsiteY85" fmla="*/ 5287734 h 6858000"/>
                <a:gd name="connsiteX86" fmla="*/ 4918019 w 6091008"/>
                <a:gd name="connsiteY86" fmla="*/ 5255673 h 6858000"/>
                <a:gd name="connsiteX87" fmla="*/ 4999238 w 6091008"/>
                <a:gd name="connsiteY87" fmla="*/ 5124058 h 6858000"/>
                <a:gd name="connsiteX88" fmla="*/ 5251271 w 6091008"/>
                <a:gd name="connsiteY88" fmla="*/ 4554965 h 6858000"/>
                <a:gd name="connsiteX89" fmla="*/ 5276136 w 6091008"/>
                <a:gd name="connsiteY89" fmla="*/ 4480521 h 6858000"/>
                <a:gd name="connsiteX90" fmla="*/ 5297442 w 6091008"/>
                <a:gd name="connsiteY90" fmla="*/ 4404389 h 6858000"/>
                <a:gd name="connsiteX91" fmla="*/ 5318953 w 6091008"/>
                <a:gd name="connsiteY91" fmla="*/ 4328458 h 6858000"/>
                <a:gd name="connsiteX92" fmla="*/ 5328684 w 6091008"/>
                <a:gd name="connsiteY92" fmla="*/ 4291175 h 6858000"/>
                <a:gd name="connsiteX93" fmla="*/ 5337470 w 6091008"/>
                <a:gd name="connsiteY93" fmla="*/ 4254522 h 6858000"/>
                <a:gd name="connsiteX94" fmla="*/ 5353277 w 6091008"/>
                <a:gd name="connsiteY94" fmla="*/ 4181038 h 6858000"/>
                <a:gd name="connsiteX95" fmla="*/ 5366762 w 6091008"/>
                <a:gd name="connsiteY95" fmla="*/ 4107520 h 6858000"/>
                <a:gd name="connsiteX96" fmla="*/ 5373105 w 6091008"/>
                <a:gd name="connsiteY96" fmla="*/ 4070802 h 6858000"/>
                <a:gd name="connsiteX97" fmla="*/ 5378288 w 6091008"/>
                <a:gd name="connsiteY97" fmla="*/ 4034066 h 6858000"/>
                <a:gd name="connsiteX98" fmla="*/ 5383471 w 6091008"/>
                <a:gd name="connsiteY98" fmla="*/ 3997331 h 6858000"/>
                <a:gd name="connsiteX99" fmla="*/ 5387373 w 6091008"/>
                <a:gd name="connsiteY99" fmla="*/ 3960547 h 6858000"/>
                <a:gd name="connsiteX100" fmla="*/ 5375699 w 6091008"/>
                <a:gd name="connsiteY100" fmla="*/ 3369810 h 6858000"/>
                <a:gd name="connsiteX101" fmla="*/ 5225695 w 6091008"/>
                <a:gd name="connsiteY101" fmla="*/ 2777923 h 6858000"/>
                <a:gd name="connsiteX102" fmla="*/ 4989893 w 6091008"/>
                <a:gd name="connsiteY102" fmla="*/ 2181595 h 6858000"/>
                <a:gd name="connsiteX103" fmla="*/ 4856777 w 6091008"/>
                <a:gd name="connsiteY103" fmla="*/ 1872581 h 6858000"/>
                <a:gd name="connsiteX104" fmla="*/ 4729367 w 6091008"/>
                <a:gd name="connsiteY104" fmla="*/ 1547581 h 6858000"/>
                <a:gd name="connsiteX105" fmla="*/ 4510575 w 6091008"/>
                <a:gd name="connsiteY105" fmla="*/ 917244 h 6858000"/>
                <a:gd name="connsiteX106" fmla="*/ 4387446 w 6091008"/>
                <a:gd name="connsiteY106" fmla="*/ 626512 h 6858000"/>
                <a:gd name="connsiteX107" fmla="*/ 4227716 w 6091008"/>
                <a:gd name="connsiteY107" fmla="*/ 368510 h 6858000"/>
                <a:gd name="connsiteX108" fmla="*/ 4017774 w 6091008"/>
                <a:gd name="connsiteY108" fmla="*/ 161674 h 6858000"/>
                <a:gd name="connsiteX109" fmla="*/ 3761542 w 6091008"/>
                <a:gd name="connsiteY109" fmla="*/ 19860 h 6858000"/>
                <a:gd name="connsiteX110" fmla="*/ 3727185 w 6091008"/>
                <a:gd name="connsiteY110" fmla="*/ 6533 h 6858000"/>
                <a:gd name="connsiteX111" fmla="*/ 1325680 w 6091008"/>
                <a:gd name="connsiteY111" fmla="*/ 0 h 6858000"/>
                <a:gd name="connsiteX112" fmla="*/ 2347354 w 6091008"/>
                <a:gd name="connsiteY112" fmla="*/ 0 h 6858000"/>
                <a:gd name="connsiteX113" fmla="*/ 2262734 w 6091008"/>
                <a:gd name="connsiteY113" fmla="*/ 20581 h 6858000"/>
                <a:gd name="connsiteX114" fmla="*/ 1969830 w 6091008"/>
                <a:gd name="connsiteY114" fmla="*/ 118108 h 6858000"/>
                <a:gd name="connsiteX115" fmla="*/ 1897367 w 6091008"/>
                <a:gd name="connsiteY115" fmla="*/ 145059 h 6858000"/>
                <a:gd name="connsiteX116" fmla="*/ 1825860 w 6091008"/>
                <a:gd name="connsiteY116" fmla="*/ 175210 h 6858000"/>
                <a:gd name="connsiteX117" fmla="*/ 1754258 w 6091008"/>
                <a:gd name="connsiteY117" fmla="*/ 204746 h 6858000"/>
                <a:gd name="connsiteX118" fmla="*/ 1683442 w 6091008"/>
                <a:gd name="connsiteY118" fmla="*/ 237143 h 6858000"/>
                <a:gd name="connsiteX119" fmla="*/ 1612330 w 6091008"/>
                <a:gd name="connsiteY119" fmla="*/ 268724 h 6858000"/>
                <a:gd name="connsiteX120" fmla="*/ 1542244 w 6091008"/>
                <a:gd name="connsiteY120" fmla="*/ 303229 h 6858000"/>
                <a:gd name="connsiteX121" fmla="*/ 1471990 w 6091008"/>
                <a:gd name="connsiteY121" fmla="*/ 337395 h 6858000"/>
                <a:gd name="connsiteX122" fmla="*/ 1402813 w 6091008"/>
                <a:gd name="connsiteY122" fmla="*/ 374794 h 6858000"/>
                <a:gd name="connsiteX123" fmla="*/ 1333886 w 6091008"/>
                <a:gd name="connsiteY123" fmla="*/ 412702 h 6858000"/>
                <a:gd name="connsiteX124" fmla="*/ 1266278 w 6091008"/>
                <a:gd name="connsiteY124" fmla="*/ 453907 h 6858000"/>
                <a:gd name="connsiteX125" fmla="*/ 1199136 w 6091008"/>
                <a:gd name="connsiteY125" fmla="*/ 496266 h 6858000"/>
                <a:gd name="connsiteX126" fmla="*/ 1182302 w 6091008"/>
                <a:gd name="connsiteY126" fmla="*/ 506917 h 6858000"/>
                <a:gd name="connsiteX127" fmla="*/ 1166009 w 6091008"/>
                <a:gd name="connsiteY127" fmla="*/ 518449 h 6858000"/>
                <a:gd name="connsiteX128" fmla="*/ 1133302 w 6091008"/>
                <a:gd name="connsiteY128" fmla="*/ 541479 h 6858000"/>
                <a:gd name="connsiteX129" fmla="*/ 1067923 w 6091008"/>
                <a:gd name="connsiteY129" fmla="*/ 587403 h 6858000"/>
                <a:gd name="connsiteX130" fmla="*/ 1051509 w 6091008"/>
                <a:gd name="connsiteY130" fmla="*/ 598902 h 6858000"/>
                <a:gd name="connsiteX131" fmla="*/ 1035673 w 6091008"/>
                <a:gd name="connsiteY131" fmla="*/ 611145 h 6858000"/>
                <a:gd name="connsiteX132" fmla="*/ 1003878 w 6091008"/>
                <a:gd name="connsiteY132" fmla="*/ 635598 h 6858000"/>
                <a:gd name="connsiteX133" fmla="*/ 877673 w 6091008"/>
                <a:gd name="connsiteY133" fmla="*/ 735582 h 6858000"/>
                <a:gd name="connsiteX134" fmla="*/ 417533 w 6091008"/>
                <a:gd name="connsiteY134" fmla="*/ 1198720 h 6858000"/>
                <a:gd name="connsiteX135" fmla="*/ 54935 w 6091008"/>
                <a:gd name="connsiteY135" fmla="*/ 1756293 h 6858000"/>
                <a:gd name="connsiteX136" fmla="*/ 17844 w 6091008"/>
                <a:gd name="connsiteY136" fmla="*/ 1831433 h 6858000"/>
                <a:gd name="connsiteX137" fmla="*/ 0 w 6091008"/>
                <a:gd name="connsiteY137" fmla="*/ 1869131 h 6858000"/>
                <a:gd name="connsiteX138" fmla="*/ 0 w 6091008"/>
                <a:gd name="connsiteY138" fmla="*/ 1198550 h 6858000"/>
                <a:gd name="connsiteX139" fmla="*/ 185957 w 6091008"/>
                <a:gd name="connsiteY139" fmla="*/ 961506 h 6858000"/>
                <a:gd name="connsiteX140" fmla="*/ 689746 w 6091008"/>
                <a:gd name="connsiteY140" fmla="*/ 447064 h 6858000"/>
                <a:gd name="connsiteX141" fmla="*/ 827126 w 6091008"/>
                <a:gd name="connsiteY141" fmla="*/ 333881 h 6858000"/>
                <a:gd name="connsiteX142" fmla="*/ 968997 w 6091008"/>
                <a:gd name="connsiteY142" fmla="*/ 228085 h 6858000"/>
                <a:gd name="connsiteX143" fmla="*/ 1004883 w 6091008"/>
                <a:gd name="connsiteY143" fmla="*/ 202373 h 6858000"/>
                <a:gd name="connsiteX144" fmla="*/ 1022826 w 6091008"/>
                <a:gd name="connsiteY144" fmla="*/ 189517 h 6858000"/>
                <a:gd name="connsiteX145" fmla="*/ 1041187 w 6091008"/>
                <a:gd name="connsiteY145" fmla="*/ 177509 h 6858000"/>
                <a:gd name="connsiteX146" fmla="*/ 1114760 w 6091008"/>
                <a:gd name="connsiteY146" fmla="*/ 129512 h 6858000"/>
                <a:gd name="connsiteX147" fmla="*/ 1188498 w 6091008"/>
                <a:gd name="connsiteY147" fmla="*/ 81854 h 6858000"/>
                <a:gd name="connsiteX148" fmla="*/ 1263461 w 6091008"/>
                <a:gd name="connsiteY148" fmla="*/ 36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6091008" h="6858000">
                  <a:moveTo>
                    <a:pt x="0" y="5476844"/>
                  </a:moveTo>
                  <a:lnTo>
                    <a:pt x="15220" y="5501668"/>
                  </a:lnTo>
                  <a:cubicBezTo>
                    <a:pt x="69097" y="5585141"/>
                    <a:pt x="130925" y="5654403"/>
                    <a:pt x="198940" y="5717964"/>
                  </a:cubicBezTo>
                  <a:lnTo>
                    <a:pt x="251499" y="5763842"/>
                  </a:lnTo>
                  <a:lnTo>
                    <a:pt x="308460" y="5806337"/>
                  </a:lnTo>
                  <a:cubicBezTo>
                    <a:pt x="326685" y="5820934"/>
                    <a:pt x="348384" y="5833667"/>
                    <a:pt x="368305" y="5847248"/>
                  </a:cubicBezTo>
                  <a:cubicBezTo>
                    <a:pt x="388782" y="5860683"/>
                    <a:pt x="408424" y="5874336"/>
                    <a:pt x="430451" y="5887305"/>
                  </a:cubicBezTo>
                  <a:cubicBezTo>
                    <a:pt x="601703" y="5991186"/>
                    <a:pt x="792871" y="6091279"/>
                    <a:pt x="975811" y="6205653"/>
                  </a:cubicBezTo>
                  <a:cubicBezTo>
                    <a:pt x="1159565" y="6318920"/>
                    <a:pt x="1337666" y="6443625"/>
                    <a:pt x="1510250" y="6575390"/>
                  </a:cubicBezTo>
                  <a:cubicBezTo>
                    <a:pt x="1658997" y="6690317"/>
                    <a:pt x="1824862" y="6774210"/>
                    <a:pt x="2002437" y="6825029"/>
                  </a:cubicBezTo>
                  <a:cubicBezTo>
                    <a:pt x="2046812" y="6837803"/>
                    <a:pt x="2091936" y="6848385"/>
                    <a:pt x="2137670" y="6856874"/>
                  </a:cubicBezTo>
                  <a:lnTo>
                    <a:pt x="2145778" y="6858000"/>
                  </a:lnTo>
                  <a:lnTo>
                    <a:pt x="1098858" y="6858000"/>
                  </a:lnTo>
                  <a:lnTo>
                    <a:pt x="1004166" y="6786858"/>
                  </a:lnTo>
                  <a:cubicBezTo>
                    <a:pt x="920997" y="6725805"/>
                    <a:pt x="837118" y="6666016"/>
                    <a:pt x="751974" y="6608169"/>
                  </a:cubicBezTo>
                  <a:lnTo>
                    <a:pt x="623305" y="6522172"/>
                  </a:lnTo>
                  <a:lnTo>
                    <a:pt x="492346" y="6437477"/>
                  </a:lnTo>
                  <a:lnTo>
                    <a:pt x="358536" y="6352312"/>
                  </a:lnTo>
                  <a:lnTo>
                    <a:pt x="290710" y="6308820"/>
                  </a:lnTo>
                  <a:lnTo>
                    <a:pt x="221792" y="6263122"/>
                  </a:lnTo>
                  <a:cubicBezTo>
                    <a:pt x="198889" y="6248595"/>
                    <a:pt x="175526" y="6231442"/>
                    <a:pt x="152460" y="6215106"/>
                  </a:cubicBezTo>
                  <a:cubicBezTo>
                    <a:pt x="129301" y="6198154"/>
                    <a:pt x="105988" y="6183223"/>
                    <a:pt x="83055" y="6163978"/>
                  </a:cubicBezTo>
                  <a:lnTo>
                    <a:pt x="14161" y="6109014"/>
                  </a:lnTo>
                  <a:lnTo>
                    <a:pt x="0" y="6096195"/>
                  </a:lnTo>
                  <a:close/>
                  <a:moveTo>
                    <a:pt x="3707444" y="0"/>
                  </a:moveTo>
                  <a:lnTo>
                    <a:pt x="4265528" y="0"/>
                  </a:lnTo>
                  <a:lnTo>
                    <a:pt x="4291472" y="15596"/>
                  </a:lnTo>
                  <a:cubicBezTo>
                    <a:pt x="4339292" y="47637"/>
                    <a:pt x="4385917" y="82210"/>
                    <a:pt x="4431124" y="119052"/>
                  </a:cubicBezTo>
                  <a:cubicBezTo>
                    <a:pt x="4612085" y="266897"/>
                    <a:pt x="4766658" y="451392"/>
                    <a:pt x="4899570" y="643769"/>
                  </a:cubicBezTo>
                  <a:cubicBezTo>
                    <a:pt x="5032421" y="836866"/>
                    <a:pt x="5144168" y="1037706"/>
                    <a:pt x="5247925" y="1232134"/>
                  </a:cubicBezTo>
                  <a:cubicBezTo>
                    <a:pt x="5299886" y="1329516"/>
                    <a:pt x="5349860" y="1425631"/>
                    <a:pt x="5401234" y="1518442"/>
                  </a:cubicBezTo>
                  <a:lnTo>
                    <a:pt x="5480921" y="1662114"/>
                  </a:lnTo>
                  <a:cubicBezTo>
                    <a:pt x="5508162" y="1711659"/>
                    <a:pt x="5535098" y="1761858"/>
                    <a:pt x="5561804" y="1812436"/>
                  </a:cubicBezTo>
                  <a:cubicBezTo>
                    <a:pt x="5668394" y="2015131"/>
                    <a:pt x="5769309" y="2228374"/>
                    <a:pt x="5855037" y="2457716"/>
                  </a:cubicBezTo>
                  <a:cubicBezTo>
                    <a:pt x="5940757" y="2686612"/>
                    <a:pt x="6011031" y="2932566"/>
                    <a:pt x="6052254" y="3193699"/>
                  </a:cubicBezTo>
                  <a:cubicBezTo>
                    <a:pt x="6093625" y="3454283"/>
                    <a:pt x="6103924" y="3730828"/>
                    <a:pt x="6073151" y="4004612"/>
                  </a:cubicBezTo>
                  <a:lnTo>
                    <a:pt x="6067309" y="4055890"/>
                  </a:lnTo>
                  <a:cubicBezTo>
                    <a:pt x="6065066" y="4072953"/>
                    <a:pt x="6062462" y="4089919"/>
                    <a:pt x="6059979" y="4106917"/>
                  </a:cubicBezTo>
                  <a:lnTo>
                    <a:pt x="6052371" y="4158016"/>
                  </a:lnTo>
                  <a:cubicBezTo>
                    <a:pt x="6049766" y="4174982"/>
                    <a:pt x="6046401" y="4191890"/>
                    <a:pt x="6043434" y="4208759"/>
                  </a:cubicBezTo>
                  <a:cubicBezTo>
                    <a:pt x="6037102" y="4242536"/>
                    <a:pt x="6031011" y="4276380"/>
                    <a:pt x="6023229" y="4309769"/>
                  </a:cubicBezTo>
                  <a:cubicBezTo>
                    <a:pt x="6015690" y="4343223"/>
                    <a:pt x="6008874" y="4376870"/>
                    <a:pt x="5999922" y="4409799"/>
                  </a:cubicBezTo>
                  <a:lnTo>
                    <a:pt x="5987157" y="4459369"/>
                  </a:lnTo>
                  <a:cubicBezTo>
                    <a:pt x="5982945" y="4476053"/>
                    <a:pt x="5978687" y="4492427"/>
                    <a:pt x="5973731" y="4508027"/>
                  </a:cubicBezTo>
                  <a:lnTo>
                    <a:pt x="5944653" y="4602538"/>
                  </a:lnTo>
                  <a:lnTo>
                    <a:pt x="5915334" y="4696982"/>
                  </a:lnTo>
                  <a:cubicBezTo>
                    <a:pt x="5905346" y="4728457"/>
                    <a:pt x="5892944" y="4759283"/>
                    <a:pt x="5881786" y="4790295"/>
                  </a:cubicBezTo>
                  <a:cubicBezTo>
                    <a:pt x="5791737" y="5038923"/>
                    <a:pt x="5677271" y="5280123"/>
                    <a:pt x="5539609" y="5504511"/>
                  </a:cubicBezTo>
                  <a:lnTo>
                    <a:pt x="5432400" y="5669348"/>
                  </a:lnTo>
                  <a:cubicBezTo>
                    <a:pt x="5423763" y="5683225"/>
                    <a:pt x="5413823" y="5696165"/>
                    <a:pt x="5404330" y="5709372"/>
                  </a:cubicBezTo>
                  <a:lnTo>
                    <a:pt x="5375525" y="5748757"/>
                  </a:lnTo>
                  <a:lnTo>
                    <a:pt x="5317831" y="5827355"/>
                  </a:lnTo>
                  <a:cubicBezTo>
                    <a:pt x="5308217" y="5840529"/>
                    <a:pt x="5298639" y="5853567"/>
                    <a:pt x="5288208" y="5865932"/>
                  </a:cubicBezTo>
                  <a:cubicBezTo>
                    <a:pt x="5283153" y="5872232"/>
                    <a:pt x="5278509" y="5878936"/>
                    <a:pt x="5273251" y="5885035"/>
                  </a:cubicBezTo>
                  <a:cubicBezTo>
                    <a:pt x="5267908" y="5890963"/>
                    <a:pt x="5262120" y="5896624"/>
                    <a:pt x="5256656" y="5902520"/>
                  </a:cubicBezTo>
                  <a:lnTo>
                    <a:pt x="5189858" y="5971616"/>
                  </a:lnTo>
                  <a:cubicBezTo>
                    <a:pt x="5178681" y="5982899"/>
                    <a:pt x="5167959" y="5994892"/>
                    <a:pt x="5156287" y="6005600"/>
                  </a:cubicBezTo>
                  <a:lnTo>
                    <a:pt x="5121598" y="6037962"/>
                  </a:lnTo>
                  <a:lnTo>
                    <a:pt x="5051798" y="6101838"/>
                  </a:lnTo>
                  <a:cubicBezTo>
                    <a:pt x="4864110" y="6268956"/>
                    <a:pt x="4663874" y="6407541"/>
                    <a:pt x="4463594" y="6532280"/>
                  </a:cubicBezTo>
                  <a:cubicBezTo>
                    <a:pt x="4438472" y="6547774"/>
                    <a:pt x="4413434" y="6563439"/>
                    <a:pt x="4388637" y="6579169"/>
                  </a:cubicBezTo>
                  <a:lnTo>
                    <a:pt x="4312856" y="6623337"/>
                  </a:lnTo>
                  <a:lnTo>
                    <a:pt x="4237558" y="6667632"/>
                  </a:lnTo>
                  <a:cubicBezTo>
                    <a:pt x="4212548" y="6682715"/>
                    <a:pt x="4186842" y="6695553"/>
                    <a:pt x="4161774" y="6709883"/>
                  </a:cubicBezTo>
                  <a:cubicBezTo>
                    <a:pt x="4111167" y="6737392"/>
                    <a:pt x="4061123" y="6766670"/>
                    <a:pt x="4010448" y="6792981"/>
                  </a:cubicBezTo>
                  <a:cubicBezTo>
                    <a:pt x="3985322" y="6806562"/>
                    <a:pt x="3960037" y="6820248"/>
                    <a:pt x="3935163" y="6834338"/>
                  </a:cubicBezTo>
                  <a:lnTo>
                    <a:pt x="3892887" y="6858000"/>
                  </a:lnTo>
                  <a:lnTo>
                    <a:pt x="2743942" y="6858000"/>
                  </a:lnTo>
                  <a:lnTo>
                    <a:pt x="2852577" y="6838910"/>
                  </a:lnTo>
                  <a:cubicBezTo>
                    <a:pt x="2949686" y="6818527"/>
                    <a:pt x="3046805" y="6791706"/>
                    <a:pt x="3143255" y="6759775"/>
                  </a:cubicBezTo>
                  <a:cubicBezTo>
                    <a:pt x="3239807" y="6727945"/>
                    <a:pt x="3335416" y="6689975"/>
                    <a:pt x="3430899" y="6650056"/>
                  </a:cubicBezTo>
                  <a:cubicBezTo>
                    <a:pt x="3526299" y="6609969"/>
                    <a:pt x="3621242" y="6565786"/>
                    <a:pt x="3713289" y="6514054"/>
                  </a:cubicBezTo>
                  <a:cubicBezTo>
                    <a:pt x="3805137" y="6460650"/>
                    <a:pt x="3895762" y="6401178"/>
                    <a:pt x="3981228" y="6334878"/>
                  </a:cubicBezTo>
                  <a:cubicBezTo>
                    <a:pt x="4024934" y="6303166"/>
                    <a:pt x="4066572" y="6268544"/>
                    <a:pt x="4107885" y="6233689"/>
                  </a:cubicBezTo>
                  <a:cubicBezTo>
                    <a:pt x="4128602" y="6216277"/>
                    <a:pt x="4149365" y="6199173"/>
                    <a:pt x="4169795" y="6181389"/>
                  </a:cubicBezTo>
                  <a:cubicBezTo>
                    <a:pt x="4189729" y="6163032"/>
                    <a:pt x="4209542" y="6144643"/>
                    <a:pt x="4229189" y="6125914"/>
                  </a:cubicBezTo>
                  <a:cubicBezTo>
                    <a:pt x="4387326" y="5978255"/>
                    <a:pt x="4528049" y="5812977"/>
                    <a:pt x="4652064" y="5641457"/>
                  </a:cubicBezTo>
                  <a:lnTo>
                    <a:pt x="4697555" y="5576516"/>
                  </a:lnTo>
                  <a:lnTo>
                    <a:pt x="4720492" y="5544537"/>
                  </a:lnTo>
                  <a:cubicBezTo>
                    <a:pt x="4728246" y="5533956"/>
                    <a:pt x="4734819" y="5522469"/>
                    <a:pt x="4741922" y="5511420"/>
                  </a:cubicBezTo>
                  <a:lnTo>
                    <a:pt x="4784179" y="5445022"/>
                  </a:lnTo>
                  <a:cubicBezTo>
                    <a:pt x="4787730" y="5439497"/>
                    <a:pt x="4791161" y="5433940"/>
                    <a:pt x="4794796" y="5428584"/>
                  </a:cubicBezTo>
                  <a:cubicBezTo>
                    <a:pt x="4798637" y="5423432"/>
                    <a:pt x="4803091" y="5418884"/>
                    <a:pt x="4807173" y="5413795"/>
                  </a:cubicBezTo>
                  <a:cubicBezTo>
                    <a:pt x="4815384" y="5403926"/>
                    <a:pt x="4822656" y="5393214"/>
                    <a:pt x="4830010" y="5382674"/>
                  </a:cubicBezTo>
                  <a:lnTo>
                    <a:pt x="4874298" y="5319323"/>
                  </a:lnTo>
                  <a:lnTo>
                    <a:pt x="4896484" y="5287734"/>
                  </a:lnTo>
                  <a:cubicBezTo>
                    <a:pt x="4903839" y="5277191"/>
                    <a:pt x="4911520" y="5266885"/>
                    <a:pt x="4918019" y="5255673"/>
                  </a:cubicBezTo>
                  <a:lnTo>
                    <a:pt x="4999238" y="5124058"/>
                  </a:lnTo>
                  <a:cubicBezTo>
                    <a:pt x="5102559" y="4945225"/>
                    <a:pt x="5185787" y="4753943"/>
                    <a:pt x="5251271" y="4554965"/>
                  </a:cubicBezTo>
                  <a:cubicBezTo>
                    <a:pt x="5259371" y="4530051"/>
                    <a:pt x="5268846" y="4505799"/>
                    <a:pt x="5276136" y="4480521"/>
                  </a:cubicBezTo>
                  <a:lnTo>
                    <a:pt x="5297442" y="4404389"/>
                  </a:lnTo>
                  <a:lnTo>
                    <a:pt x="5318953" y="4328458"/>
                  </a:lnTo>
                  <a:cubicBezTo>
                    <a:pt x="5322895" y="4315679"/>
                    <a:pt x="5325929" y="4303390"/>
                    <a:pt x="5328684" y="4291175"/>
                  </a:cubicBezTo>
                  <a:lnTo>
                    <a:pt x="5337470" y="4254522"/>
                  </a:lnTo>
                  <a:cubicBezTo>
                    <a:pt x="5343899" y="4230045"/>
                    <a:pt x="5348129" y="4205565"/>
                    <a:pt x="5353277" y="4181038"/>
                  </a:cubicBezTo>
                  <a:cubicBezTo>
                    <a:pt x="5358786" y="4156608"/>
                    <a:pt x="5362533" y="4132000"/>
                    <a:pt x="5366762" y="4107520"/>
                  </a:cubicBezTo>
                  <a:cubicBezTo>
                    <a:pt x="5368877" y="4095280"/>
                    <a:pt x="5371390" y="4083000"/>
                    <a:pt x="5373105" y="4070802"/>
                  </a:cubicBezTo>
                  <a:lnTo>
                    <a:pt x="5378288" y="4034066"/>
                  </a:lnTo>
                  <a:lnTo>
                    <a:pt x="5383471" y="3997331"/>
                  </a:lnTo>
                  <a:lnTo>
                    <a:pt x="5387373" y="3960547"/>
                  </a:lnTo>
                  <a:cubicBezTo>
                    <a:pt x="5408513" y="3764258"/>
                    <a:pt x="5404752" y="3567184"/>
                    <a:pt x="5375699" y="3369810"/>
                  </a:cubicBezTo>
                  <a:cubicBezTo>
                    <a:pt x="5347044" y="3172396"/>
                    <a:pt x="5293473" y="2975222"/>
                    <a:pt x="5225695" y="2777923"/>
                  </a:cubicBezTo>
                  <a:cubicBezTo>
                    <a:pt x="5157675" y="2580560"/>
                    <a:pt x="5075729" y="2382997"/>
                    <a:pt x="4989893" y="2181595"/>
                  </a:cubicBezTo>
                  <a:lnTo>
                    <a:pt x="4856777" y="1872581"/>
                  </a:lnTo>
                  <a:cubicBezTo>
                    <a:pt x="4811108" y="1763784"/>
                    <a:pt x="4768691" y="1655416"/>
                    <a:pt x="4729367" y="1547581"/>
                  </a:cubicBezTo>
                  <a:cubicBezTo>
                    <a:pt x="4650320" y="1331954"/>
                    <a:pt x="4585048" y="1118545"/>
                    <a:pt x="4510575" y="917244"/>
                  </a:cubicBezTo>
                  <a:cubicBezTo>
                    <a:pt x="4473339" y="816594"/>
                    <a:pt x="4433491" y="718925"/>
                    <a:pt x="4387446" y="626512"/>
                  </a:cubicBezTo>
                  <a:cubicBezTo>
                    <a:pt x="4341559" y="533993"/>
                    <a:pt x="4289352" y="446701"/>
                    <a:pt x="4227716" y="368510"/>
                  </a:cubicBezTo>
                  <a:cubicBezTo>
                    <a:pt x="4166554" y="290006"/>
                    <a:pt x="4096194" y="220222"/>
                    <a:pt x="4017774" y="161674"/>
                  </a:cubicBezTo>
                  <a:cubicBezTo>
                    <a:pt x="3939391" y="102989"/>
                    <a:pt x="3853034" y="55709"/>
                    <a:pt x="3761542" y="19860"/>
                  </a:cubicBezTo>
                  <a:lnTo>
                    <a:pt x="3727185" y="6533"/>
                  </a:lnTo>
                  <a:close/>
                  <a:moveTo>
                    <a:pt x="1325680" y="0"/>
                  </a:moveTo>
                  <a:lnTo>
                    <a:pt x="2347354" y="0"/>
                  </a:lnTo>
                  <a:lnTo>
                    <a:pt x="2262734" y="20581"/>
                  </a:lnTo>
                  <a:cubicBezTo>
                    <a:pt x="2164073" y="49233"/>
                    <a:pt x="2066423" y="82020"/>
                    <a:pt x="1969830" y="118108"/>
                  </a:cubicBezTo>
                  <a:cubicBezTo>
                    <a:pt x="1945675" y="127092"/>
                    <a:pt x="1921391" y="135598"/>
                    <a:pt x="1897367" y="145059"/>
                  </a:cubicBezTo>
                  <a:cubicBezTo>
                    <a:pt x="1873522" y="155302"/>
                    <a:pt x="1849679" y="165546"/>
                    <a:pt x="1825860" y="175210"/>
                  </a:cubicBezTo>
                  <a:lnTo>
                    <a:pt x="1754258" y="204746"/>
                  </a:lnTo>
                  <a:lnTo>
                    <a:pt x="1683442" y="237143"/>
                  </a:lnTo>
                  <a:cubicBezTo>
                    <a:pt x="1659851" y="247896"/>
                    <a:pt x="1636127" y="258172"/>
                    <a:pt x="1612330" y="268724"/>
                  </a:cubicBezTo>
                  <a:lnTo>
                    <a:pt x="1542244" y="303229"/>
                  </a:lnTo>
                  <a:lnTo>
                    <a:pt x="1471990" y="337395"/>
                  </a:lnTo>
                  <a:cubicBezTo>
                    <a:pt x="1448660" y="349103"/>
                    <a:pt x="1425927" y="362441"/>
                    <a:pt x="1402813" y="374794"/>
                  </a:cubicBezTo>
                  <a:lnTo>
                    <a:pt x="1333886" y="412702"/>
                  </a:lnTo>
                  <a:cubicBezTo>
                    <a:pt x="1310940" y="425394"/>
                    <a:pt x="1288842" y="440228"/>
                    <a:pt x="1266278" y="453907"/>
                  </a:cubicBezTo>
                  <a:lnTo>
                    <a:pt x="1199136" y="496266"/>
                  </a:lnTo>
                  <a:lnTo>
                    <a:pt x="1182302" y="506917"/>
                  </a:lnTo>
                  <a:lnTo>
                    <a:pt x="1166009" y="518449"/>
                  </a:lnTo>
                  <a:lnTo>
                    <a:pt x="1133302" y="541479"/>
                  </a:lnTo>
                  <a:lnTo>
                    <a:pt x="1067923" y="587403"/>
                  </a:lnTo>
                  <a:lnTo>
                    <a:pt x="1051509" y="598902"/>
                  </a:lnTo>
                  <a:lnTo>
                    <a:pt x="1035673" y="611145"/>
                  </a:lnTo>
                  <a:lnTo>
                    <a:pt x="1003878" y="635598"/>
                  </a:lnTo>
                  <a:cubicBezTo>
                    <a:pt x="961473" y="668248"/>
                    <a:pt x="918407" y="699983"/>
                    <a:pt x="877673" y="735582"/>
                  </a:cubicBezTo>
                  <a:cubicBezTo>
                    <a:pt x="711850" y="872792"/>
                    <a:pt x="555901" y="1026776"/>
                    <a:pt x="417533" y="1198720"/>
                  </a:cubicBezTo>
                  <a:cubicBezTo>
                    <a:pt x="278999" y="1370325"/>
                    <a:pt x="156917" y="1557820"/>
                    <a:pt x="54935" y="1756293"/>
                  </a:cubicBezTo>
                  <a:lnTo>
                    <a:pt x="17844" y="1831433"/>
                  </a:lnTo>
                  <a:lnTo>
                    <a:pt x="0" y="1869131"/>
                  </a:lnTo>
                  <a:lnTo>
                    <a:pt x="0" y="1198550"/>
                  </a:lnTo>
                  <a:lnTo>
                    <a:pt x="185957" y="961506"/>
                  </a:lnTo>
                  <a:cubicBezTo>
                    <a:pt x="342426" y="776600"/>
                    <a:pt x="509755" y="602849"/>
                    <a:pt x="689746" y="447064"/>
                  </a:cubicBezTo>
                  <a:cubicBezTo>
                    <a:pt x="733932" y="406795"/>
                    <a:pt x="780859" y="370795"/>
                    <a:pt x="827126" y="333881"/>
                  </a:cubicBezTo>
                  <a:cubicBezTo>
                    <a:pt x="872886" y="295949"/>
                    <a:pt x="921195" y="262526"/>
                    <a:pt x="968997" y="228085"/>
                  </a:cubicBezTo>
                  <a:lnTo>
                    <a:pt x="1004883" y="202373"/>
                  </a:lnTo>
                  <a:lnTo>
                    <a:pt x="1022826" y="189517"/>
                  </a:lnTo>
                  <a:lnTo>
                    <a:pt x="1041187" y="177509"/>
                  </a:lnTo>
                  <a:lnTo>
                    <a:pt x="1114760" y="129512"/>
                  </a:lnTo>
                  <a:cubicBezTo>
                    <a:pt x="1139435" y="113750"/>
                    <a:pt x="1163439" y="96630"/>
                    <a:pt x="1188498" y="81854"/>
                  </a:cubicBezTo>
                  <a:lnTo>
                    <a:pt x="1263461" y="36880"/>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D01D44A9-1D51-461B-A228-06F6C500B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5600" cy="6858000"/>
            </a:xfrm>
            <a:custGeom>
              <a:avLst/>
              <a:gdLst>
                <a:gd name="connsiteX0" fmla="*/ 0 w 6055600"/>
                <a:gd name="connsiteY0" fmla="*/ 5960220 h 6858000"/>
                <a:gd name="connsiteX1" fmla="*/ 36039 w 6055600"/>
                <a:gd name="connsiteY1" fmla="*/ 6002605 h 6858000"/>
                <a:gd name="connsiteX2" fmla="*/ 92950 w 6055600"/>
                <a:gd name="connsiteY2" fmla="*/ 6059050 h 6858000"/>
                <a:gd name="connsiteX3" fmla="*/ 153706 w 6055600"/>
                <a:gd name="connsiteY3" fmla="*/ 6111427 h 6858000"/>
                <a:gd name="connsiteX4" fmla="*/ 216806 w 6055600"/>
                <a:gd name="connsiteY4" fmla="*/ 6161603 h 6858000"/>
                <a:gd name="connsiteX5" fmla="*/ 281945 w 6055600"/>
                <a:gd name="connsiteY5" fmla="*/ 6209777 h 6858000"/>
                <a:gd name="connsiteX6" fmla="*/ 553337 w 6055600"/>
                <a:gd name="connsiteY6" fmla="*/ 6391500 h 6858000"/>
                <a:gd name="connsiteX7" fmla="*/ 690543 w 6055600"/>
                <a:gd name="connsiteY7" fmla="*/ 6481634 h 6858000"/>
                <a:gd name="connsiteX8" fmla="*/ 827127 w 6055600"/>
                <a:gd name="connsiteY8" fmla="*/ 6573159 h 6858000"/>
                <a:gd name="connsiteX9" fmla="*/ 1095915 w 6055600"/>
                <a:gd name="connsiteY9" fmla="*/ 6762202 h 6858000"/>
                <a:gd name="connsiteX10" fmla="*/ 1224853 w 6055600"/>
                <a:gd name="connsiteY10" fmla="*/ 6858000 h 6858000"/>
                <a:gd name="connsiteX11" fmla="*/ 1154072 w 6055600"/>
                <a:gd name="connsiteY11" fmla="*/ 6858000 h 6858000"/>
                <a:gd name="connsiteX12" fmla="*/ 1073489 w 6055600"/>
                <a:gd name="connsiteY12" fmla="*/ 6799140 h 6858000"/>
                <a:gd name="connsiteX13" fmla="*/ 800175 w 6055600"/>
                <a:gd name="connsiteY13" fmla="*/ 6620441 h 6858000"/>
                <a:gd name="connsiteX14" fmla="*/ 231518 w 6055600"/>
                <a:gd name="connsiteY14" fmla="*/ 6299323 h 6858000"/>
                <a:gd name="connsiteX15" fmla="*/ 160401 w 6055600"/>
                <a:gd name="connsiteY15" fmla="*/ 6256627 h 6858000"/>
                <a:gd name="connsiteX16" fmla="*/ 89697 w 6055600"/>
                <a:gd name="connsiteY16" fmla="*/ 6211916 h 6858000"/>
                <a:gd name="connsiteX17" fmla="*/ 20148 w 6055600"/>
                <a:gd name="connsiteY17" fmla="*/ 6163835 h 6858000"/>
                <a:gd name="connsiteX18" fmla="*/ 0 w 6055600"/>
                <a:gd name="connsiteY18" fmla="*/ 6147796 h 6858000"/>
                <a:gd name="connsiteX19" fmla="*/ 3748345 w 6055600"/>
                <a:gd name="connsiteY19" fmla="*/ 0 h 6858000"/>
                <a:gd name="connsiteX20" fmla="*/ 4277792 w 6055600"/>
                <a:gd name="connsiteY20" fmla="*/ 0 h 6858000"/>
                <a:gd name="connsiteX21" fmla="*/ 4339531 w 6055600"/>
                <a:gd name="connsiteY21" fmla="*/ 40262 h 6858000"/>
                <a:gd name="connsiteX22" fmla="*/ 4476306 w 6055600"/>
                <a:gd name="connsiteY22" fmla="*/ 153922 h 6858000"/>
                <a:gd name="connsiteX23" fmla="*/ 4713639 w 6055600"/>
                <a:gd name="connsiteY23" fmla="*/ 422076 h 6858000"/>
                <a:gd name="connsiteX24" fmla="*/ 4906991 w 6055600"/>
                <a:gd name="connsiteY24" fmla="*/ 723463 h 6858000"/>
                <a:gd name="connsiteX25" fmla="*/ 5070511 w 6055600"/>
                <a:gd name="connsiteY25" fmla="*/ 1037524 h 6858000"/>
                <a:gd name="connsiteX26" fmla="*/ 5219493 w 6055600"/>
                <a:gd name="connsiteY26" fmla="*/ 1352079 h 6858000"/>
                <a:gd name="connsiteX27" fmla="*/ 5367779 w 6055600"/>
                <a:gd name="connsiteY27" fmla="*/ 1658945 h 6858000"/>
                <a:gd name="connsiteX28" fmla="*/ 5446095 w 6055600"/>
                <a:gd name="connsiteY28" fmla="*/ 1811301 h 6858000"/>
                <a:gd name="connsiteX29" fmla="*/ 5525115 w 6055600"/>
                <a:gd name="connsiteY29" fmla="*/ 1967103 h 6858000"/>
                <a:gd name="connsiteX30" fmla="*/ 5816642 w 6055600"/>
                <a:gd name="connsiteY30" fmla="*/ 2618837 h 6858000"/>
                <a:gd name="connsiteX31" fmla="*/ 6015787 w 6055600"/>
                <a:gd name="connsiteY31" fmla="*/ 3339957 h 6858000"/>
                <a:gd name="connsiteX32" fmla="*/ 6054206 w 6055600"/>
                <a:gd name="connsiteY32" fmla="*/ 3727239 h 6858000"/>
                <a:gd name="connsiteX33" fmla="*/ 6039811 w 6055600"/>
                <a:gd name="connsiteY33" fmla="*/ 4122735 h 6858000"/>
                <a:gd name="connsiteX34" fmla="*/ 5971601 w 6055600"/>
                <a:gd name="connsiteY34" fmla="*/ 4514288 h 6858000"/>
                <a:gd name="connsiteX35" fmla="*/ 5946751 w 6055600"/>
                <a:gd name="connsiteY35" fmla="*/ 4609838 h 6858000"/>
                <a:gd name="connsiteX36" fmla="*/ 5919986 w 6055600"/>
                <a:gd name="connsiteY36" fmla="*/ 4703178 h 6858000"/>
                <a:gd name="connsiteX37" fmla="*/ 5890731 w 6055600"/>
                <a:gd name="connsiteY37" fmla="*/ 4795992 h 6858000"/>
                <a:gd name="connsiteX38" fmla="*/ 5859058 w 6055600"/>
                <a:gd name="connsiteY38" fmla="*/ 4888015 h 6858000"/>
                <a:gd name="connsiteX39" fmla="*/ 5525053 w 6055600"/>
                <a:gd name="connsiteY39" fmla="*/ 5588449 h 6858000"/>
                <a:gd name="connsiteX40" fmla="*/ 5058962 w 6055600"/>
                <a:gd name="connsiteY40" fmla="*/ 6189929 h 6858000"/>
                <a:gd name="connsiteX41" fmla="*/ 4787706 w 6055600"/>
                <a:gd name="connsiteY41" fmla="*/ 6442985 h 6858000"/>
                <a:gd name="connsiteX42" fmla="*/ 4498686 w 6055600"/>
                <a:gd name="connsiteY42" fmla="*/ 6663678 h 6858000"/>
                <a:gd name="connsiteX43" fmla="*/ 4197167 w 6055600"/>
                <a:gd name="connsiteY43" fmla="*/ 6854053 h 6858000"/>
                <a:gd name="connsiteX44" fmla="*/ 4189720 w 6055600"/>
                <a:gd name="connsiteY44" fmla="*/ 6858000 h 6858000"/>
                <a:gd name="connsiteX45" fmla="*/ 3651929 w 6055600"/>
                <a:gd name="connsiteY45" fmla="*/ 6858000 h 6858000"/>
                <a:gd name="connsiteX46" fmla="*/ 3789040 w 6055600"/>
                <a:gd name="connsiteY46" fmla="*/ 6778034 h 6858000"/>
                <a:gd name="connsiteX47" fmla="*/ 4335568 w 6055600"/>
                <a:gd name="connsiteY47" fmla="*/ 6382709 h 6858000"/>
                <a:gd name="connsiteX48" fmla="*/ 4586923 w 6055600"/>
                <a:gd name="connsiteY48" fmla="*/ 6158577 h 6858000"/>
                <a:gd name="connsiteX49" fmla="*/ 4819585 w 6055600"/>
                <a:gd name="connsiteY49" fmla="*/ 5915847 h 6858000"/>
                <a:gd name="connsiteX50" fmla="*/ 5214727 w 6055600"/>
                <a:gd name="connsiteY50" fmla="*/ 5371094 h 6858000"/>
                <a:gd name="connsiteX51" fmla="*/ 5495409 w 6055600"/>
                <a:gd name="connsiteY51" fmla="*/ 4752778 h 6858000"/>
                <a:gd name="connsiteX52" fmla="*/ 5522322 w 6055600"/>
                <a:gd name="connsiteY52" fmla="*/ 4671511 h 6858000"/>
                <a:gd name="connsiteX53" fmla="*/ 5547631 w 6055600"/>
                <a:gd name="connsiteY53" fmla="*/ 4589675 h 6858000"/>
                <a:gd name="connsiteX54" fmla="*/ 5570792 w 6055600"/>
                <a:gd name="connsiteY54" fmla="*/ 4506978 h 6858000"/>
                <a:gd name="connsiteX55" fmla="*/ 5591541 w 6055600"/>
                <a:gd name="connsiteY55" fmla="*/ 4425334 h 6858000"/>
                <a:gd name="connsiteX56" fmla="*/ 5649500 w 6055600"/>
                <a:gd name="connsiteY56" fmla="*/ 4097286 h 6858000"/>
                <a:gd name="connsiteX57" fmla="*/ 5637615 w 6055600"/>
                <a:gd name="connsiteY57" fmla="*/ 3437524 h 6858000"/>
                <a:gd name="connsiteX58" fmla="*/ 5475454 w 6055600"/>
                <a:gd name="connsiteY58" fmla="*/ 2791575 h 6858000"/>
                <a:gd name="connsiteX59" fmla="*/ 5217600 w 6055600"/>
                <a:gd name="connsiteY59" fmla="*/ 2164719 h 6858000"/>
                <a:gd name="connsiteX60" fmla="*/ 5144941 w 6055600"/>
                <a:gd name="connsiteY60" fmla="*/ 2009490 h 6858000"/>
                <a:gd name="connsiteX61" fmla="*/ 5070052 w 6055600"/>
                <a:gd name="connsiteY61" fmla="*/ 1851823 h 6858000"/>
                <a:gd name="connsiteX62" fmla="*/ 4926984 w 6055600"/>
                <a:gd name="connsiteY62" fmla="*/ 1529226 h 6858000"/>
                <a:gd name="connsiteX63" fmla="*/ 4790925 w 6055600"/>
                <a:gd name="connsiteY63" fmla="*/ 1209923 h 6858000"/>
                <a:gd name="connsiteX64" fmla="*/ 4650559 w 6055600"/>
                <a:gd name="connsiteY64" fmla="*/ 902490 h 6858000"/>
                <a:gd name="connsiteX65" fmla="*/ 4491930 w 6055600"/>
                <a:gd name="connsiteY65" fmla="*/ 616919 h 6858000"/>
                <a:gd name="connsiteX66" fmla="*/ 4302323 w 6055600"/>
                <a:gd name="connsiteY66" fmla="*/ 366083 h 6858000"/>
                <a:gd name="connsiteX67" fmla="*/ 4072203 w 6055600"/>
                <a:gd name="connsiteY67" fmla="*/ 164982 h 6858000"/>
                <a:gd name="connsiteX68" fmla="*/ 3803964 w 6055600"/>
                <a:gd name="connsiteY68" fmla="*/ 21052 h 6858000"/>
                <a:gd name="connsiteX69" fmla="*/ 3768314 w 6055600"/>
                <a:gd name="connsiteY69" fmla="*/ 6826 h 6858000"/>
                <a:gd name="connsiteX70" fmla="*/ 1589779 w 6055600"/>
                <a:gd name="connsiteY70" fmla="*/ 0 h 6858000"/>
                <a:gd name="connsiteX71" fmla="*/ 1918056 w 6055600"/>
                <a:gd name="connsiteY71" fmla="*/ 0 h 6858000"/>
                <a:gd name="connsiteX72" fmla="*/ 1764243 w 6055600"/>
                <a:gd name="connsiteY72" fmla="*/ 55145 h 6858000"/>
                <a:gd name="connsiteX73" fmla="*/ 1313330 w 6055600"/>
                <a:gd name="connsiteY73" fmla="*/ 274424 h 6858000"/>
                <a:gd name="connsiteX74" fmla="*/ 295673 w 6055600"/>
                <a:gd name="connsiteY74" fmla="*/ 1187630 h 6858000"/>
                <a:gd name="connsiteX75" fmla="*/ 96207 w 6055600"/>
                <a:gd name="connsiteY75" fmla="*/ 1474327 h 6858000"/>
                <a:gd name="connsiteX76" fmla="*/ 0 w 6055600"/>
                <a:gd name="connsiteY76" fmla="*/ 1641460 h 6858000"/>
                <a:gd name="connsiteX77" fmla="*/ 0 w 6055600"/>
                <a:gd name="connsiteY77" fmla="*/ 1224218 h 6858000"/>
                <a:gd name="connsiteX78" fmla="*/ 150937 w 6055600"/>
                <a:gd name="connsiteY78" fmla="*/ 1040975 h 6858000"/>
                <a:gd name="connsiteX79" fmla="*/ 1264907 w 6055600"/>
                <a:gd name="connsiteY79" fmla="*/ 158248 h 6858000"/>
                <a:gd name="connsiteX80" fmla="*/ 1575167 w 6055600"/>
                <a:gd name="connsiteY80" fmla="*/ 56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55600" h="6858000">
                  <a:moveTo>
                    <a:pt x="0" y="5960220"/>
                  </a:moveTo>
                  <a:lnTo>
                    <a:pt x="36039" y="6002605"/>
                  </a:lnTo>
                  <a:cubicBezTo>
                    <a:pt x="54896" y="6021530"/>
                    <a:pt x="73635" y="6040425"/>
                    <a:pt x="92950" y="6059050"/>
                  </a:cubicBezTo>
                  <a:lnTo>
                    <a:pt x="153706" y="6111427"/>
                  </a:lnTo>
                  <a:cubicBezTo>
                    <a:pt x="173546" y="6129485"/>
                    <a:pt x="195722" y="6144912"/>
                    <a:pt x="216806" y="6161603"/>
                  </a:cubicBezTo>
                  <a:cubicBezTo>
                    <a:pt x="238229" y="6177961"/>
                    <a:pt x="259466" y="6194551"/>
                    <a:pt x="281945" y="6209777"/>
                  </a:cubicBezTo>
                  <a:cubicBezTo>
                    <a:pt x="369940" y="6272709"/>
                    <a:pt x="461791" y="6332004"/>
                    <a:pt x="553337" y="6391500"/>
                  </a:cubicBezTo>
                  <a:lnTo>
                    <a:pt x="690543" y="6481634"/>
                  </a:lnTo>
                  <a:lnTo>
                    <a:pt x="827127" y="6573159"/>
                  </a:lnTo>
                  <a:cubicBezTo>
                    <a:pt x="917674" y="6634511"/>
                    <a:pt x="1007156" y="6697737"/>
                    <a:pt x="1095915" y="6762202"/>
                  </a:cubicBezTo>
                  <a:lnTo>
                    <a:pt x="1224853" y="6858000"/>
                  </a:lnTo>
                  <a:lnTo>
                    <a:pt x="1154072" y="6858000"/>
                  </a:lnTo>
                  <a:lnTo>
                    <a:pt x="1073489" y="6799140"/>
                  </a:lnTo>
                  <a:cubicBezTo>
                    <a:pt x="983882" y="6736908"/>
                    <a:pt x="892851" y="6677125"/>
                    <a:pt x="800175" y="6620441"/>
                  </a:cubicBezTo>
                  <a:cubicBezTo>
                    <a:pt x="615108" y="6506015"/>
                    <a:pt x="422939" y="6407807"/>
                    <a:pt x="231518" y="6299323"/>
                  </a:cubicBezTo>
                  <a:cubicBezTo>
                    <a:pt x="207467" y="6286226"/>
                    <a:pt x="184098" y="6271045"/>
                    <a:pt x="160401" y="6256627"/>
                  </a:cubicBezTo>
                  <a:cubicBezTo>
                    <a:pt x="136809" y="6241811"/>
                    <a:pt x="112558" y="6228518"/>
                    <a:pt x="89697" y="6211916"/>
                  </a:cubicBezTo>
                  <a:lnTo>
                    <a:pt x="20148" y="6163835"/>
                  </a:lnTo>
                  <a:lnTo>
                    <a:pt x="0" y="6147796"/>
                  </a:lnTo>
                  <a:close/>
                  <a:moveTo>
                    <a:pt x="3748345" y="0"/>
                  </a:moveTo>
                  <a:lnTo>
                    <a:pt x="4277792" y="0"/>
                  </a:lnTo>
                  <a:lnTo>
                    <a:pt x="4339531" y="40262"/>
                  </a:lnTo>
                  <a:cubicBezTo>
                    <a:pt x="4386991" y="75346"/>
                    <a:pt x="4432680" y="113353"/>
                    <a:pt x="4476306" y="153922"/>
                  </a:cubicBezTo>
                  <a:cubicBezTo>
                    <a:pt x="4563779" y="234693"/>
                    <a:pt x="4642423" y="325982"/>
                    <a:pt x="4713639" y="422076"/>
                  </a:cubicBezTo>
                  <a:cubicBezTo>
                    <a:pt x="4784481" y="518635"/>
                    <a:pt x="4848552" y="619893"/>
                    <a:pt x="4906991" y="723463"/>
                  </a:cubicBezTo>
                  <a:cubicBezTo>
                    <a:pt x="4965582" y="826932"/>
                    <a:pt x="5019421" y="932243"/>
                    <a:pt x="5070511" y="1037524"/>
                  </a:cubicBezTo>
                  <a:cubicBezTo>
                    <a:pt x="5121871" y="1142738"/>
                    <a:pt x="5170833" y="1248016"/>
                    <a:pt x="5219493" y="1352079"/>
                  </a:cubicBezTo>
                  <a:cubicBezTo>
                    <a:pt x="5268459" y="1455943"/>
                    <a:pt x="5317204" y="1558756"/>
                    <a:pt x="5367779" y="1658945"/>
                  </a:cubicBezTo>
                  <a:lnTo>
                    <a:pt x="5446095" y="1811301"/>
                  </a:lnTo>
                  <a:cubicBezTo>
                    <a:pt x="5472584" y="1862992"/>
                    <a:pt x="5498885" y="1914915"/>
                    <a:pt x="5525115" y="1967103"/>
                  </a:cubicBezTo>
                  <a:cubicBezTo>
                    <a:pt x="5629428" y="2176256"/>
                    <a:pt x="5730254" y="2391411"/>
                    <a:pt x="5816642" y="2618837"/>
                  </a:cubicBezTo>
                  <a:cubicBezTo>
                    <a:pt x="5902562" y="2846137"/>
                    <a:pt x="5974641" y="3086291"/>
                    <a:pt x="6015787" y="3339957"/>
                  </a:cubicBezTo>
                  <a:cubicBezTo>
                    <a:pt x="6036373" y="3466512"/>
                    <a:pt x="6050262" y="3596084"/>
                    <a:pt x="6054206" y="3727239"/>
                  </a:cubicBezTo>
                  <a:cubicBezTo>
                    <a:pt x="6058266" y="3858425"/>
                    <a:pt x="6053460" y="3990915"/>
                    <a:pt x="6039811" y="4122735"/>
                  </a:cubicBezTo>
                  <a:cubicBezTo>
                    <a:pt x="6026397" y="4254618"/>
                    <a:pt x="6002552" y="4385688"/>
                    <a:pt x="5971601" y="4514288"/>
                  </a:cubicBezTo>
                  <a:cubicBezTo>
                    <a:pt x="5963342" y="4546050"/>
                    <a:pt x="5955885" y="4579019"/>
                    <a:pt x="5946751" y="4609838"/>
                  </a:cubicBezTo>
                  <a:lnTo>
                    <a:pt x="5919986" y="4703178"/>
                  </a:lnTo>
                  <a:lnTo>
                    <a:pt x="5890731" y="4795992"/>
                  </a:lnTo>
                  <a:cubicBezTo>
                    <a:pt x="5880825" y="4826888"/>
                    <a:pt x="5869667" y="4857307"/>
                    <a:pt x="5859058" y="4888015"/>
                  </a:cubicBezTo>
                  <a:cubicBezTo>
                    <a:pt x="5772112" y="5132558"/>
                    <a:pt x="5660551" y="5369373"/>
                    <a:pt x="5525053" y="5588449"/>
                  </a:cubicBezTo>
                  <a:cubicBezTo>
                    <a:pt x="5389674" y="5807557"/>
                    <a:pt x="5232835" y="6010440"/>
                    <a:pt x="5058962" y="6189929"/>
                  </a:cubicBezTo>
                  <a:cubicBezTo>
                    <a:pt x="4972125" y="6279771"/>
                    <a:pt x="4880998" y="6363650"/>
                    <a:pt x="4787706" y="6442985"/>
                  </a:cubicBezTo>
                  <a:cubicBezTo>
                    <a:pt x="4693655" y="6521410"/>
                    <a:pt x="4597439" y="6595290"/>
                    <a:pt x="4498686" y="6663678"/>
                  </a:cubicBezTo>
                  <a:cubicBezTo>
                    <a:pt x="4399893" y="6731984"/>
                    <a:pt x="4299240" y="6795191"/>
                    <a:pt x="4197167" y="6854053"/>
                  </a:cubicBezTo>
                  <a:lnTo>
                    <a:pt x="4189720" y="6858000"/>
                  </a:lnTo>
                  <a:lnTo>
                    <a:pt x="3651929" y="6858000"/>
                  </a:lnTo>
                  <a:lnTo>
                    <a:pt x="3789040" y="6778034"/>
                  </a:lnTo>
                  <a:cubicBezTo>
                    <a:pt x="3978462" y="6656931"/>
                    <a:pt x="4162446" y="6525734"/>
                    <a:pt x="4335568" y="6382709"/>
                  </a:cubicBezTo>
                  <a:cubicBezTo>
                    <a:pt x="4422084" y="6310901"/>
                    <a:pt x="4506335" y="6236787"/>
                    <a:pt x="4586923" y="6158577"/>
                  </a:cubicBezTo>
                  <a:cubicBezTo>
                    <a:pt x="4668153" y="6081248"/>
                    <a:pt x="4745649" y="6000086"/>
                    <a:pt x="4819585" y="5915847"/>
                  </a:cubicBezTo>
                  <a:cubicBezTo>
                    <a:pt x="4967573" y="5747401"/>
                    <a:pt x="5101426" y="5566247"/>
                    <a:pt x="5214727" y="5371094"/>
                  </a:cubicBezTo>
                  <a:cubicBezTo>
                    <a:pt x="5327795" y="5175879"/>
                    <a:pt x="5421090" y="4968427"/>
                    <a:pt x="5495409" y="4752778"/>
                  </a:cubicBezTo>
                  <a:cubicBezTo>
                    <a:pt x="5504291" y="4725712"/>
                    <a:pt x="5513872" y="4698834"/>
                    <a:pt x="5522322" y="4671511"/>
                  </a:cubicBezTo>
                  <a:lnTo>
                    <a:pt x="5547631" y="4589675"/>
                  </a:lnTo>
                  <a:lnTo>
                    <a:pt x="5570792" y="4506978"/>
                  </a:lnTo>
                  <a:cubicBezTo>
                    <a:pt x="5578845" y="4479265"/>
                    <a:pt x="5584485" y="4452605"/>
                    <a:pt x="5591541" y="4425334"/>
                  </a:cubicBezTo>
                  <a:cubicBezTo>
                    <a:pt x="5618002" y="4316765"/>
                    <a:pt x="5636850" y="4207148"/>
                    <a:pt x="5649500" y="4097286"/>
                  </a:cubicBezTo>
                  <a:cubicBezTo>
                    <a:pt x="5674602" y="3877368"/>
                    <a:pt x="5668749" y="3656091"/>
                    <a:pt x="5637615" y="3437524"/>
                  </a:cubicBezTo>
                  <a:cubicBezTo>
                    <a:pt x="5605861" y="3218934"/>
                    <a:pt x="5549060" y="3003118"/>
                    <a:pt x="5475454" y="2791575"/>
                  </a:cubicBezTo>
                  <a:cubicBezTo>
                    <a:pt x="5402070" y="2579668"/>
                    <a:pt x="5313111" y="2371656"/>
                    <a:pt x="5217600" y="2164719"/>
                  </a:cubicBezTo>
                  <a:cubicBezTo>
                    <a:pt x="5193627" y="2112994"/>
                    <a:pt x="5169419" y="2061207"/>
                    <a:pt x="5144941" y="2009490"/>
                  </a:cubicBezTo>
                  <a:lnTo>
                    <a:pt x="5070052" y="1851823"/>
                  </a:lnTo>
                  <a:cubicBezTo>
                    <a:pt x="5020031" y="1744421"/>
                    <a:pt x="4972748" y="1636620"/>
                    <a:pt x="4926984" y="1529226"/>
                  </a:cubicBezTo>
                  <a:lnTo>
                    <a:pt x="4790925" y="1209923"/>
                  </a:lnTo>
                  <a:cubicBezTo>
                    <a:pt x="4745458" y="1105158"/>
                    <a:pt x="4699567" y="1001976"/>
                    <a:pt x="4650559" y="902490"/>
                  </a:cubicBezTo>
                  <a:cubicBezTo>
                    <a:pt x="4601243" y="803205"/>
                    <a:pt x="4549606" y="706978"/>
                    <a:pt x="4491930" y="616919"/>
                  </a:cubicBezTo>
                  <a:cubicBezTo>
                    <a:pt x="4434712" y="526559"/>
                    <a:pt x="4372370" y="441762"/>
                    <a:pt x="4302323" y="366083"/>
                  </a:cubicBezTo>
                  <a:cubicBezTo>
                    <a:pt x="4232428" y="290304"/>
                    <a:pt x="4155542" y="222846"/>
                    <a:pt x="4072203" y="164982"/>
                  </a:cubicBezTo>
                  <a:cubicBezTo>
                    <a:pt x="3988864" y="107118"/>
                    <a:pt x="3898693" y="59316"/>
                    <a:pt x="3803964" y="21052"/>
                  </a:cubicBezTo>
                  <a:lnTo>
                    <a:pt x="3768314" y="6826"/>
                  </a:lnTo>
                  <a:close/>
                  <a:moveTo>
                    <a:pt x="1589779" y="0"/>
                  </a:moveTo>
                  <a:lnTo>
                    <a:pt x="1918056" y="0"/>
                  </a:lnTo>
                  <a:lnTo>
                    <a:pt x="1764243" y="55145"/>
                  </a:lnTo>
                  <a:cubicBezTo>
                    <a:pt x="1609764" y="115414"/>
                    <a:pt x="1458840" y="188978"/>
                    <a:pt x="1313330" y="274424"/>
                  </a:cubicBezTo>
                  <a:cubicBezTo>
                    <a:pt x="924625" y="501532"/>
                    <a:pt x="576885" y="817476"/>
                    <a:pt x="295673" y="1187630"/>
                  </a:cubicBezTo>
                  <a:cubicBezTo>
                    <a:pt x="225216" y="1280162"/>
                    <a:pt x="158640" y="1375858"/>
                    <a:pt x="96207" y="1474327"/>
                  </a:cubicBezTo>
                  <a:lnTo>
                    <a:pt x="0" y="1641460"/>
                  </a:lnTo>
                  <a:lnTo>
                    <a:pt x="0" y="1224218"/>
                  </a:lnTo>
                  <a:lnTo>
                    <a:pt x="150937" y="1040975"/>
                  </a:lnTo>
                  <a:cubicBezTo>
                    <a:pt x="478530" y="677729"/>
                    <a:pt x="858178" y="381092"/>
                    <a:pt x="1264907" y="158248"/>
                  </a:cubicBezTo>
                  <a:cubicBezTo>
                    <a:pt x="1366631" y="102619"/>
                    <a:pt x="1470177" y="51760"/>
                    <a:pt x="1575167" y="567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Graphic 5" descr="Checkbox Crossed with solid fill">
            <a:extLst>
              <a:ext uri="{FF2B5EF4-FFF2-40B4-BE49-F238E27FC236}">
                <a16:creationId xmlns:a16="http://schemas.microsoft.com/office/drawing/2014/main" id="{7DEA4A61-5578-0278-412B-B23810EDFC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4437" y="1700784"/>
            <a:ext cx="3785616" cy="3785616"/>
          </a:xfrm>
          <a:prstGeom prst="rect">
            <a:avLst/>
          </a:prstGeom>
        </p:spPr>
      </p:pic>
      <p:sp>
        <p:nvSpPr>
          <p:cNvPr id="3" name="Content Placeholder 2">
            <a:extLst>
              <a:ext uri="{FF2B5EF4-FFF2-40B4-BE49-F238E27FC236}">
                <a16:creationId xmlns:a16="http://schemas.microsoft.com/office/drawing/2014/main" id="{C00AE736-116E-B8FD-5CEF-1095E0AEE7FE}"/>
              </a:ext>
            </a:extLst>
          </p:cNvPr>
          <p:cNvSpPr>
            <a:spLocks noGrp="1"/>
          </p:cNvSpPr>
          <p:nvPr>
            <p:ph idx="1"/>
          </p:nvPr>
        </p:nvSpPr>
        <p:spPr>
          <a:xfrm>
            <a:off x="6091314" y="2421683"/>
            <a:ext cx="5831398" cy="3353476"/>
          </a:xfrm>
        </p:spPr>
        <p:txBody>
          <a:bodyPr anchor="t">
            <a:noAutofit/>
          </a:bodyPr>
          <a:lstStyle/>
          <a:p>
            <a:r>
              <a:rPr lang="en-US" sz="1900" b="0" i="0" dirty="0">
                <a:effectLst/>
                <a:latin typeface="Arial" panose="020B0604020202020204" pitchFamily="34" charset="0"/>
                <a:cs typeface="Arial" panose="020B0604020202020204" pitchFamily="34" charset="0"/>
              </a:rPr>
              <a:t>The development process was challenging and time-consuming, due to the complexity of the algorithms, the integration of different technologies, and the need for optimization and testing.</a:t>
            </a:r>
          </a:p>
          <a:p>
            <a:r>
              <a:rPr lang="en-US" sz="1900" b="0" i="0" dirty="0">
                <a:effectLst/>
                <a:latin typeface="Arial" panose="020B0604020202020204" pitchFamily="34" charset="0"/>
                <a:cs typeface="Arial" panose="020B0604020202020204" pitchFamily="34" charset="0"/>
              </a:rPr>
              <a:t>The user feedback and usability studies were limited, due to the constraints of time and resources, and more studies and feedback are needed to improve the usability and accessibility of the solver and the AR technology.</a:t>
            </a:r>
            <a:endParaRPr lang="en-US" sz="1900" dirty="0">
              <a:latin typeface="Arial" panose="020B0604020202020204" pitchFamily="34" charset="0"/>
              <a:cs typeface="Arial" panose="020B0604020202020204" pitchFamily="34" charset="0"/>
            </a:endParaRPr>
          </a:p>
          <a:p>
            <a:r>
              <a:rPr lang="en-US" sz="1900" b="0" i="0" dirty="0">
                <a:effectLst/>
                <a:latin typeface="Arial" panose="020B0604020202020204" pitchFamily="34" charset="0"/>
                <a:cs typeface="Arial" panose="020B0604020202020204" pitchFamily="34" charset="0"/>
              </a:rPr>
              <a:t>The project could benefit from more optimization and customization for different use cases and scenarios, such as multi-player mode, different languages, and different input/output formats.</a:t>
            </a:r>
            <a:endParaRPr lang="en-GB"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6196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1F5451-F700-BB4D-3124-9E4F2A7137E9}"/>
              </a:ext>
            </a:extLst>
          </p:cNvPr>
          <p:cNvSpPr>
            <a:spLocks noGrp="1"/>
          </p:cNvSpPr>
          <p:nvPr>
            <p:ph type="title"/>
          </p:nvPr>
        </p:nvSpPr>
        <p:spPr>
          <a:xfrm>
            <a:off x="804672" y="403460"/>
            <a:ext cx="4977976" cy="1454051"/>
          </a:xfrm>
        </p:spPr>
        <p:txBody>
          <a:bodyPr>
            <a:normAutofit/>
          </a:bodyPr>
          <a:lstStyle/>
          <a:p>
            <a:r>
              <a:rPr lang="en-GB" b="1" dirty="0">
                <a:latin typeface="Arial" panose="020B0604020202020204" pitchFamily="34" charset="0"/>
                <a:cs typeface="Arial" panose="020B0604020202020204" pitchFamily="34" charset="0"/>
              </a:rPr>
              <a:t>7. Results</a:t>
            </a:r>
          </a:p>
        </p:txBody>
      </p:sp>
      <p:sp>
        <p:nvSpPr>
          <p:cNvPr id="3" name="Content Placeholder 2">
            <a:extLst>
              <a:ext uri="{FF2B5EF4-FFF2-40B4-BE49-F238E27FC236}">
                <a16:creationId xmlns:a16="http://schemas.microsoft.com/office/drawing/2014/main" id="{49DF03F5-B599-B9FC-88B0-03878AE0621B}"/>
              </a:ext>
            </a:extLst>
          </p:cNvPr>
          <p:cNvSpPr>
            <a:spLocks noGrp="1"/>
          </p:cNvSpPr>
          <p:nvPr>
            <p:ph idx="1"/>
          </p:nvPr>
        </p:nvSpPr>
        <p:spPr>
          <a:xfrm>
            <a:off x="352599" y="1722270"/>
            <a:ext cx="6643005" cy="4516256"/>
          </a:xfrm>
        </p:spPr>
        <p:txBody>
          <a:bodyPr anchor="ctr">
            <a:noAutofit/>
          </a:bodyPr>
          <a:lstStyle/>
          <a:p>
            <a:pPr>
              <a:buFont typeface="Arial" panose="020B0604020202020204" pitchFamily="34" charset="0"/>
              <a:buChar char="•"/>
            </a:pPr>
            <a:r>
              <a:rPr lang="en-US" sz="1900" b="0" i="0" dirty="0">
                <a:effectLst/>
                <a:latin typeface="Arial" panose="020B0604020202020204" pitchFamily="34" charset="0"/>
                <a:cs typeface="Arial" panose="020B0604020202020204" pitchFamily="34" charset="0"/>
              </a:rPr>
              <a:t>The solver is able to solve a wide range of Sudoku puzzles, including difficult puzzles that traditional solvers struggle with.</a:t>
            </a:r>
          </a:p>
          <a:p>
            <a:pPr>
              <a:buFont typeface="Arial" panose="020B0604020202020204" pitchFamily="34" charset="0"/>
              <a:buChar char="•"/>
            </a:pPr>
            <a:r>
              <a:rPr lang="en-US" sz="1900" b="0" i="0" dirty="0">
                <a:effectLst/>
                <a:latin typeface="Arial" panose="020B0604020202020204" pitchFamily="34" charset="0"/>
                <a:cs typeface="Arial" panose="020B0604020202020204" pitchFamily="34" charset="0"/>
              </a:rPr>
              <a:t>The AR technology provides a user-friendly and intuitive interface for the user to interact with the puzzle and the solver and enhances the user experience by providing visual feedback and guidance.</a:t>
            </a:r>
          </a:p>
          <a:p>
            <a:pPr>
              <a:buFont typeface="Arial" panose="020B0604020202020204" pitchFamily="34" charset="0"/>
              <a:buChar char="•"/>
            </a:pPr>
            <a:r>
              <a:rPr lang="en-US" sz="1900" b="0" i="0" dirty="0">
                <a:effectLst/>
                <a:latin typeface="Arial" panose="020B0604020202020204" pitchFamily="34" charset="0"/>
                <a:cs typeface="Arial" panose="020B0604020202020204" pitchFamily="34" charset="0"/>
              </a:rPr>
              <a:t>The solver and the AR technology are accurate and efficient, and provide a solution to the puzzle in a reasonable amount of time.</a:t>
            </a:r>
          </a:p>
          <a:p>
            <a:r>
              <a:rPr lang="en-US" sz="1900" b="0" i="0" dirty="0">
                <a:effectLst/>
                <a:latin typeface="Arial" panose="020B0604020202020204" pitchFamily="34" charset="0"/>
                <a:cs typeface="Arial" panose="020B0604020202020204" pitchFamily="34" charset="0"/>
              </a:rPr>
              <a:t>The project has also highlighted some limitations and challenges of the current approach, such as the need for further optimization and customization for different hardware and software platforms, and the need for more user studies and feedback to improve the usability and accessibility of the solver and the AR technology.</a:t>
            </a:r>
            <a:endParaRPr lang="en-GB" sz="1900" dirty="0">
              <a:latin typeface="Arial" panose="020B0604020202020204" pitchFamily="34" charset="0"/>
              <a:cs typeface="Arial" panose="020B0604020202020204" pitchFamily="34" charset="0"/>
            </a:endParaRPr>
          </a:p>
        </p:txBody>
      </p:sp>
      <p:grpSp>
        <p:nvGrpSpPr>
          <p:cNvPr id="18" name="Group 17">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9" name="Freeform: Shape 18">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Graphic 8" descr="Business Growth with solid fill">
            <a:extLst>
              <a:ext uri="{FF2B5EF4-FFF2-40B4-BE49-F238E27FC236}">
                <a16:creationId xmlns:a16="http://schemas.microsoft.com/office/drawing/2014/main" id="{B74C1A6D-566D-8A8A-5423-62697422EF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346332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897DEB4-4A88-4293-A935-9B25506C1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FBE42BC3-6707-4CBF-9386-048B994A4F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886" y="0"/>
            <a:ext cx="7538114" cy="6858000"/>
          </a:xfrm>
          <a:custGeom>
            <a:avLst/>
            <a:gdLst>
              <a:gd name="connsiteX0" fmla="*/ 366246 w 7538114"/>
              <a:gd name="connsiteY0" fmla="*/ 0 h 6858000"/>
              <a:gd name="connsiteX1" fmla="*/ 2830292 w 7538114"/>
              <a:gd name="connsiteY1" fmla="*/ 0 h 6858000"/>
              <a:gd name="connsiteX2" fmla="*/ 3903260 w 7538114"/>
              <a:gd name="connsiteY2" fmla="*/ 0 h 6858000"/>
              <a:gd name="connsiteX3" fmla="*/ 4597266 w 7538114"/>
              <a:gd name="connsiteY3" fmla="*/ 0 h 6858000"/>
              <a:gd name="connsiteX4" fmla="*/ 7192370 w 7538114"/>
              <a:gd name="connsiteY4" fmla="*/ 0 h 6858000"/>
              <a:gd name="connsiteX5" fmla="*/ 7538114 w 7538114"/>
              <a:gd name="connsiteY5" fmla="*/ 0 h 6858000"/>
              <a:gd name="connsiteX6" fmla="*/ 7538114 w 7538114"/>
              <a:gd name="connsiteY6" fmla="*/ 6858000 h 6858000"/>
              <a:gd name="connsiteX7" fmla="*/ 7192370 w 7538114"/>
              <a:gd name="connsiteY7" fmla="*/ 6858000 h 6858000"/>
              <a:gd name="connsiteX8" fmla="*/ 4597266 w 7538114"/>
              <a:gd name="connsiteY8" fmla="*/ 6858000 h 6858000"/>
              <a:gd name="connsiteX9" fmla="*/ 3903260 w 7538114"/>
              <a:gd name="connsiteY9" fmla="*/ 6858000 h 6858000"/>
              <a:gd name="connsiteX10" fmla="*/ 2830292 w 7538114"/>
              <a:gd name="connsiteY10" fmla="*/ 6858000 h 6858000"/>
              <a:gd name="connsiteX11" fmla="*/ 170314 w 7538114"/>
              <a:gd name="connsiteY11" fmla="*/ 6858000 h 6858000"/>
              <a:gd name="connsiteX12" fmla="*/ 170341 w 7538114"/>
              <a:gd name="connsiteY12" fmla="*/ 6857759 h 6858000"/>
              <a:gd name="connsiteX13" fmla="*/ 173485 w 7538114"/>
              <a:gd name="connsiteY13" fmla="*/ 6852129 h 6858000"/>
              <a:gd name="connsiteX14" fmla="*/ 167544 w 7538114"/>
              <a:gd name="connsiteY14" fmla="*/ 6830335 h 6858000"/>
              <a:gd name="connsiteX15" fmla="*/ 163472 w 7538114"/>
              <a:gd name="connsiteY15" fmla="*/ 6796707 h 6858000"/>
              <a:gd name="connsiteX16" fmla="*/ 160535 w 7538114"/>
              <a:gd name="connsiteY16" fmla="*/ 6780725 h 6858000"/>
              <a:gd name="connsiteX17" fmla="*/ 162318 w 7538114"/>
              <a:gd name="connsiteY17" fmla="*/ 6767829 h 6858000"/>
              <a:gd name="connsiteX18" fmla="*/ 162771 w 7538114"/>
              <a:gd name="connsiteY18" fmla="*/ 6694444 h 6858000"/>
              <a:gd name="connsiteX19" fmla="*/ 165604 w 7538114"/>
              <a:gd name="connsiteY19" fmla="*/ 6677569 h 6858000"/>
              <a:gd name="connsiteX20" fmla="*/ 171255 w 7538114"/>
              <a:gd name="connsiteY20" fmla="*/ 6669571 h 6858000"/>
              <a:gd name="connsiteX21" fmla="*/ 169240 w 7538114"/>
              <a:gd name="connsiteY21" fmla="*/ 6663304 h 6858000"/>
              <a:gd name="connsiteX22" fmla="*/ 169039 w 7538114"/>
              <a:gd name="connsiteY22" fmla="*/ 6618916 h 6858000"/>
              <a:gd name="connsiteX23" fmla="*/ 168392 w 7538114"/>
              <a:gd name="connsiteY23" fmla="*/ 6589960 h 6858000"/>
              <a:gd name="connsiteX24" fmla="*/ 160636 w 7538114"/>
              <a:gd name="connsiteY24" fmla="*/ 6588200 h 6858000"/>
              <a:gd name="connsiteX25" fmla="*/ 157872 w 7538114"/>
              <a:gd name="connsiteY25" fmla="*/ 6562416 h 6858000"/>
              <a:gd name="connsiteX26" fmla="*/ 162851 w 7538114"/>
              <a:gd name="connsiteY26" fmla="*/ 6534939 h 6858000"/>
              <a:gd name="connsiteX27" fmla="*/ 162153 w 7538114"/>
              <a:gd name="connsiteY27" fmla="*/ 6502552 h 6858000"/>
              <a:gd name="connsiteX28" fmla="*/ 161821 w 7538114"/>
              <a:gd name="connsiteY28" fmla="*/ 6483172 h 6858000"/>
              <a:gd name="connsiteX29" fmla="*/ 154586 w 7538114"/>
              <a:gd name="connsiteY29" fmla="*/ 6432309 h 6858000"/>
              <a:gd name="connsiteX30" fmla="*/ 127078 w 7538114"/>
              <a:gd name="connsiteY30" fmla="*/ 6349783 h 6858000"/>
              <a:gd name="connsiteX31" fmla="*/ 123181 w 7538114"/>
              <a:gd name="connsiteY31" fmla="*/ 6323872 h 6858000"/>
              <a:gd name="connsiteX32" fmla="*/ 124767 w 7538114"/>
              <a:gd name="connsiteY32" fmla="*/ 6319343 h 6858000"/>
              <a:gd name="connsiteX33" fmla="*/ 108246 w 7538114"/>
              <a:gd name="connsiteY33" fmla="*/ 6190348 h 6858000"/>
              <a:gd name="connsiteX34" fmla="*/ 107279 w 7538114"/>
              <a:gd name="connsiteY34" fmla="*/ 6167269 h 6858000"/>
              <a:gd name="connsiteX35" fmla="*/ 107883 w 7538114"/>
              <a:gd name="connsiteY35" fmla="*/ 6149986 h 6858000"/>
              <a:gd name="connsiteX36" fmla="*/ 102380 w 7538114"/>
              <a:gd name="connsiteY36" fmla="*/ 6108622 h 6858000"/>
              <a:gd name="connsiteX37" fmla="*/ 90314 w 7538114"/>
              <a:gd name="connsiteY37" fmla="*/ 6041155 h 6858000"/>
              <a:gd name="connsiteX38" fmla="*/ 88409 w 7538114"/>
              <a:gd name="connsiteY38" fmla="*/ 6026587 h 6858000"/>
              <a:gd name="connsiteX39" fmla="*/ 89403 w 7538114"/>
              <a:gd name="connsiteY39" fmla="*/ 6013265 h 6858000"/>
              <a:gd name="connsiteX40" fmla="*/ 91927 w 7538114"/>
              <a:gd name="connsiteY40" fmla="*/ 6009478 h 6858000"/>
              <a:gd name="connsiteX41" fmla="*/ 91302 w 7538114"/>
              <a:gd name="connsiteY41" fmla="*/ 6001336 h 6858000"/>
              <a:gd name="connsiteX42" fmla="*/ 91687 w 7538114"/>
              <a:gd name="connsiteY42" fmla="*/ 5999003 h 6858000"/>
              <a:gd name="connsiteX43" fmla="*/ 93336 w 7538114"/>
              <a:gd name="connsiteY43" fmla="*/ 5985795 h 6858000"/>
              <a:gd name="connsiteX44" fmla="*/ 83190 w 7538114"/>
              <a:gd name="connsiteY44" fmla="*/ 5961758 h 6858000"/>
              <a:gd name="connsiteX45" fmla="*/ 81952 w 7538114"/>
              <a:gd name="connsiteY45" fmla="*/ 5928761 h 6858000"/>
              <a:gd name="connsiteX46" fmla="*/ 67420 w 7538114"/>
              <a:gd name="connsiteY46" fmla="*/ 5787247 h 6858000"/>
              <a:gd name="connsiteX47" fmla="*/ 50760 w 7538114"/>
              <a:gd name="connsiteY47" fmla="*/ 5710700 h 6858000"/>
              <a:gd name="connsiteX48" fmla="*/ 42956 w 7538114"/>
              <a:gd name="connsiteY48" fmla="*/ 5641754 h 6858000"/>
              <a:gd name="connsiteX49" fmla="*/ 29695 w 7538114"/>
              <a:gd name="connsiteY49" fmla="*/ 5602326 h 6858000"/>
              <a:gd name="connsiteX50" fmla="*/ 18841 w 7538114"/>
              <a:gd name="connsiteY50" fmla="*/ 5570885 h 6858000"/>
              <a:gd name="connsiteX51" fmla="*/ 9977 w 7538114"/>
              <a:gd name="connsiteY51" fmla="*/ 5543492 h 6858000"/>
              <a:gd name="connsiteX52" fmla="*/ 5255 w 7538114"/>
              <a:gd name="connsiteY52" fmla="*/ 5531024 h 6858000"/>
              <a:gd name="connsiteX53" fmla="*/ 5447 w 7538114"/>
              <a:gd name="connsiteY53" fmla="*/ 5527845 h 6858000"/>
              <a:gd name="connsiteX54" fmla="*/ 0 w 7538114"/>
              <a:gd name="connsiteY54" fmla="*/ 5507724 h 6858000"/>
              <a:gd name="connsiteX55" fmla="*/ 435 w 7538114"/>
              <a:gd name="connsiteY55" fmla="*/ 5507045 h 6858000"/>
              <a:gd name="connsiteX56" fmla="*/ 1128 w 7538114"/>
              <a:gd name="connsiteY56" fmla="*/ 5499619 h 6858000"/>
              <a:gd name="connsiteX57" fmla="*/ 1291 w 7538114"/>
              <a:gd name="connsiteY57" fmla="*/ 5486342 h 6858000"/>
              <a:gd name="connsiteX58" fmla="*/ 7976 w 7538114"/>
              <a:gd name="connsiteY58" fmla="*/ 5450755 h 6858000"/>
              <a:gd name="connsiteX59" fmla="*/ 2355 w 7538114"/>
              <a:gd name="connsiteY59" fmla="*/ 5429732 h 6858000"/>
              <a:gd name="connsiteX60" fmla="*/ 1499 w 7538114"/>
              <a:gd name="connsiteY60" fmla="*/ 5370432 h 6858000"/>
              <a:gd name="connsiteX61" fmla="*/ 11483 w 7538114"/>
              <a:gd name="connsiteY61" fmla="*/ 5308330 h 6858000"/>
              <a:gd name="connsiteX62" fmla="*/ 12793 w 7538114"/>
              <a:gd name="connsiteY62" fmla="*/ 5246026 h 6858000"/>
              <a:gd name="connsiteX63" fmla="*/ 12525 w 7538114"/>
              <a:gd name="connsiteY63" fmla="*/ 5223468 h 6858000"/>
              <a:gd name="connsiteX64" fmla="*/ 15322 w 7538114"/>
              <a:gd name="connsiteY64" fmla="*/ 5183258 h 6858000"/>
              <a:gd name="connsiteX65" fmla="*/ 18633 w 7538114"/>
              <a:gd name="connsiteY65" fmla="*/ 5164842 h 6858000"/>
              <a:gd name="connsiteX66" fmla="*/ 18428 w 7538114"/>
              <a:gd name="connsiteY66" fmla="*/ 5164034 h 6858000"/>
              <a:gd name="connsiteX67" fmla="*/ 19854 w 7538114"/>
              <a:gd name="connsiteY67" fmla="*/ 5162388 h 6858000"/>
              <a:gd name="connsiteX68" fmla="*/ 20514 w 7538114"/>
              <a:gd name="connsiteY68" fmla="*/ 5158981 h 6858000"/>
              <a:gd name="connsiteX69" fmla="*/ 20089 w 7538114"/>
              <a:gd name="connsiteY69" fmla="*/ 5149681 h 6858000"/>
              <a:gd name="connsiteX70" fmla="*/ 19561 w 7538114"/>
              <a:gd name="connsiteY70" fmla="*/ 5146183 h 6858000"/>
              <a:gd name="connsiteX71" fmla="*/ 19571 w 7538114"/>
              <a:gd name="connsiteY71" fmla="*/ 5141065 h 6858000"/>
              <a:gd name="connsiteX72" fmla="*/ 19690 w 7538114"/>
              <a:gd name="connsiteY72" fmla="*/ 5140937 h 6858000"/>
              <a:gd name="connsiteX73" fmla="*/ 19471 w 7538114"/>
              <a:gd name="connsiteY73" fmla="*/ 5136144 h 6858000"/>
              <a:gd name="connsiteX74" fmla="*/ 16918 w 7538114"/>
              <a:gd name="connsiteY74" fmla="*/ 5112689 h 6858000"/>
              <a:gd name="connsiteX75" fmla="*/ 28071 w 7538114"/>
              <a:gd name="connsiteY75" fmla="*/ 5081696 h 6858000"/>
              <a:gd name="connsiteX76" fmla="*/ 30005 w 7538114"/>
              <a:gd name="connsiteY76" fmla="*/ 5068879 h 6858000"/>
              <a:gd name="connsiteX77" fmla="*/ 31661 w 7538114"/>
              <a:gd name="connsiteY77" fmla="*/ 5062033 h 6858000"/>
              <a:gd name="connsiteX78" fmla="*/ 32169 w 7538114"/>
              <a:gd name="connsiteY78" fmla="*/ 5061608 h 6858000"/>
              <a:gd name="connsiteX79" fmla="*/ 27436 w 7538114"/>
              <a:gd name="connsiteY79" fmla="*/ 5021480 h 6858000"/>
              <a:gd name="connsiteX80" fmla="*/ 26614 w 7538114"/>
              <a:gd name="connsiteY80" fmla="*/ 5013906 h 6858000"/>
              <a:gd name="connsiteX81" fmla="*/ 25056 w 7538114"/>
              <a:gd name="connsiteY81" fmla="*/ 5011767 h 6858000"/>
              <a:gd name="connsiteX82" fmla="*/ 24513 w 7538114"/>
              <a:gd name="connsiteY82" fmla="*/ 5000592 h 6858000"/>
              <a:gd name="connsiteX83" fmla="*/ 24951 w 7538114"/>
              <a:gd name="connsiteY83" fmla="*/ 4999307 h 6858000"/>
              <a:gd name="connsiteX84" fmla="*/ 22644 w 7538114"/>
              <a:gd name="connsiteY84" fmla="*/ 4990090 h 6858000"/>
              <a:gd name="connsiteX85" fmla="*/ 18465 w 7538114"/>
              <a:gd name="connsiteY85" fmla="*/ 4982366 h 6858000"/>
              <a:gd name="connsiteX86" fmla="*/ 20888 w 7538114"/>
              <a:gd name="connsiteY86" fmla="*/ 4887310 h 6858000"/>
              <a:gd name="connsiteX87" fmla="*/ 15781 w 7538114"/>
              <a:gd name="connsiteY87" fmla="*/ 4807298 h 6858000"/>
              <a:gd name="connsiteX88" fmla="*/ 19649 w 7538114"/>
              <a:gd name="connsiteY88" fmla="*/ 4779990 h 6858000"/>
              <a:gd name="connsiteX89" fmla="*/ 21858 w 7538114"/>
              <a:gd name="connsiteY89" fmla="*/ 4664237 h 6858000"/>
              <a:gd name="connsiteX90" fmla="*/ 13583 w 7538114"/>
              <a:gd name="connsiteY90" fmla="*/ 4598607 h 6858000"/>
              <a:gd name="connsiteX91" fmla="*/ 7118 w 7538114"/>
              <a:gd name="connsiteY91" fmla="*/ 4546768 h 6858000"/>
              <a:gd name="connsiteX92" fmla="*/ 14555 w 7538114"/>
              <a:gd name="connsiteY92" fmla="*/ 4522182 h 6858000"/>
              <a:gd name="connsiteX93" fmla="*/ 17290 w 7538114"/>
              <a:gd name="connsiteY93" fmla="*/ 4509768 h 6858000"/>
              <a:gd name="connsiteX94" fmla="*/ 17421 w 7538114"/>
              <a:gd name="connsiteY94" fmla="*/ 4494586 h 6858000"/>
              <a:gd name="connsiteX95" fmla="*/ 18193 w 7538114"/>
              <a:gd name="connsiteY95" fmla="*/ 4440649 h 6858000"/>
              <a:gd name="connsiteX96" fmla="*/ 16616 w 7538114"/>
              <a:gd name="connsiteY96" fmla="*/ 4431853 h 6858000"/>
              <a:gd name="connsiteX97" fmla="*/ 19246 w 7538114"/>
              <a:gd name="connsiteY97" fmla="*/ 4403141 h 6858000"/>
              <a:gd name="connsiteX98" fmla="*/ 19623 w 7538114"/>
              <a:gd name="connsiteY98" fmla="*/ 4356631 h 6858000"/>
              <a:gd name="connsiteX99" fmla="*/ 20293 w 7538114"/>
              <a:gd name="connsiteY99" fmla="*/ 4339937 h 6858000"/>
              <a:gd name="connsiteX100" fmla="*/ 18752 w 7538114"/>
              <a:gd name="connsiteY100" fmla="*/ 4331435 h 6858000"/>
              <a:gd name="connsiteX101" fmla="*/ 24901 w 7538114"/>
              <a:gd name="connsiteY101" fmla="*/ 4320990 h 6858000"/>
              <a:gd name="connsiteX102" fmla="*/ 23734 w 7538114"/>
              <a:gd name="connsiteY102" fmla="*/ 4309111 h 6858000"/>
              <a:gd name="connsiteX103" fmla="*/ 29040 w 7538114"/>
              <a:gd name="connsiteY103" fmla="*/ 4263489 h 6858000"/>
              <a:gd name="connsiteX104" fmla="*/ 29429 w 7538114"/>
              <a:gd name="connsiteY104" fmla="*/ 4258775 h 6858000"/>
              <a:gd name="connsiteX105" fmla="*/ 33702 w 7538114"/>
              <a:gd name="connsiteY105" fmla="*/ 4248512 h 6858000"/>
              <a:gd name="connsiteX106" fmla="*/ 37356 w 7538114"/>
              <a:gd name="connsiteY106" fmla="*/ 4228644 h 6858000"/>
              <a:gd name="connsiteX107" fmla="*/ 50107 w 7538114"/>
              <a:gd name="connsiteY107" fmla="*/ 4193665 h 6858000"/>
              <a:gd name="connsiteX108" fmla="*/ 56192 w 7538114"/>
              <a:gd name="connsiteY108" fmla="*/ 4173105 h 6858000"/>
              <a:gd name="connsiteX109" fmla="*/ 61800 w 7538114"/>
              <a:gd name="connsiteY109" fmla="*/ 4159194 h 6858000"/>
              <a:gd name="connsiteX110" fmla="*/ 69720 w 7538114"/>
              <a:gd name="connsiteY110" fmla="*/ 4118135 h 6858000"/>
              <a:gd name="connsiteX111" fmla="*/ 80190 w 7538114"/>
              <a:gd name="connsiteY111" fmla="*/ 4047713 h 6858000"/>
              <a:gd name="connsiteX112" fmla="*/ 96666 w 7538114"/>
              <a:gd name="connsiteY112" fmla="*/ 3980780 h 6858000"/>
              <a:gd name="connsiteX113" fmla="*/ 107651 w 7538114"/>
              <a:gd name="connsiteY113" fmla="*/ 3941872 h 6858000"/>
              <a:gd name="connsiteX114" fmla="*/ 118444 w 7538114"/>
              <a:gd name="connsiteY114" fmla="*/ 3897465 h 6858000"/>
              <a:gd name="connsiteX115" fmla="*/ 134545 w 7538114"/>
              <a:gd name="connsiteY115" fmla="*/ 3811132 h 6858000"/>
              <a:gd name="connsiteX116" fmla="*/ 145381 w 7538114"/>
              <a:gd name="connsiteY116" fmla="*/ 3746540 h 6858000"/>
              <a:gd name="connsiteX117" fmla="*/ 146587 w 7538114"/>
              <a:gd name="connsiteY117" fmla="*/ 3670275 h 6858000"/>
              <a:gd name="connsiteX118" fmla="*/ 165690 w 7538114"/>
              <a:gd name="connsiteY118" fmla="*/ 3580981 h 6858000"/>
              <a:gd name="connsiteX119" fmla="*/ 163175 w 7538114"/>
              <a:gd name="connsiteY119" fmla="*/ 3570960 h 6858000"/>
              <a:gd name="connsiteX120" fmla="*/ 162665 w 7538114"/>
              <a:gd name="connsiteY120" fmla="*/ 3560693 h 6858000"/>
              <a:gd name="connsiteX121" fmla="*/ 163299 w 7538114"/>
              <a:gd name="connsiteY121" fmla="*/ 3559743 h 6858000"/>
              <a:gd name="connsiteX122" fmla="*/ 164777 w 7538114"/>
              <a:gd name="connsiteY122" fmla="*/ 3548721 h 6858000"/>
              <a:gd name="connsiteX123" fmla="*/ 163708 w 7538114"/>
              <a:gd name="connsiteY123" fmla="*/ 3545693 h 6858000"/>
              <a:gd name="connsiteX124" fmla="*/ 164286 w 7538114"/>
              <a:gd name="connsiteY124" fmla="*/ 3537938 h 6858000"/>
              <a:gd name="connsiteX125" fmla="*/ 164247 w 7538114"/>
              <a:gd name="connsiteY125" fmla="*/ 3522141 h 6858000"/>
              <a:gd name="connsiteX126" fmla="*/ 165343 w 7538114"/>
              <a:gd name="connsiteY126" fmla="*/ 3519672 h 6858000"/>
              <a:gd name="connsiteX127" fmla="*/ 167001 w 7538114"/>
              <a:gd name="connsiteY127" fmla="*/ 3496604 h 6858000"/>
              <a:gd name="connsiteX128" fmla="*/ 167547 w 7538114"/>
              <a:gd name="connsiteY128" fmla="*/ 3496517 h 6858000"/>
              <a:gd name="connsiteX129" fmla="*/ 170301 w 7538114"/>
              <a:gd name="connsiteY129" fmla="*/ 3491023 h 6858000"/>
              <a:gd name="connsiteX130" fmla="*/ 174371 w 7538114"/>
              <a:gd name="connsiteY130" fmla="*/ 3479998 h 6858000"/>
              <a:gd name="connsiteX131" fmla="*/ 190228 w 7538114"/>
              <a:gd name="connsiteY131" fmla="*/ 3457434 h 6858000"/>
              <a:gd name="connsiteX132" fmla="*/ 192016 w 7538114"/>
              <a:gd name="connsiteY132" fmla="*/ 3433411 h 6858000"/>
              <a:gd name="connsiteX133" fmla="*/ 192663 w 7538114"/>
              <a:gd name="connsiteY133" fmla="*/ 3428691 h 6858000"/>
              <a:gd name="connsiteX134" fmla="*/ 192793 w 7538114"/>
              <a:gd name="connsiteY134" fmla="*/ 3428643 h 6858000"/>
              <a:gd name="connsiteX135" fmla="*/ 193710 w 7538114"/>
              <a:gd name="connsiteY135" fmla="*/ 3423760 h 6858000"/>
              <a:gd name="connsiteX136" fmla="*/ 193839 w 7538114"/>
              <a:gd name="connsiteY136" fmla="*/ 3420085 h 6858000"/>
              <a:gd name="connsiteX137" fmla="*/ 195094 w 7538114"/>
              <a:gd name="connsiteY137" fmla="*/ 3410930 h 6858000"/>
              <a:gd name="connsiteX138" fmla="*/ 196311 w 7538114"/>
              <a:gd name="connsiteY138" fmla="*/ 3408092 h 6858000"/>
              <a:gd name="connsiteX139" fmla="*/ 197928 w 7538114"/>
              <a:gd name="connsiteY139" fmla="*/ 3407419 h 6858000"/>
              <a:gd name="connsiteX140" fmla="*/ 197881 w 7538114"/>
              <a:gd name="connsiteY140" fmla="*/ 3406520 h 6858000"/>
              <a:gd name="connsiteX141" fmla="*/ 204222 w 7538114"/>
              <a:gd name="connsiteY141" fmla="*/ 3391015 h 6858000"/>
              <a:gd name="connsiteX142" fmla="*/ 213950 w 7538114"/>
              <a:gd name="connsiteY142" fmla="*/ 3354361 h 6858000"/>
              <a:gd name="connsiteX143" fmla="*/ 217699 w 7538114"/>
              <a:gd name="connsiteY143" fmla="*/ 3332639 h 6858000"/>
              <a:gd name="connsiteX144" fmla="*/ 229963 w 7538114"/>
              <a:gd name="connsiteY144" fmla="*/ 3273935 h 6858000"/>
              <a:gd name="connsiteX145" fmla="*/ 243785 w 7538114"/>
              <a:gd name="connsiteY145" fmla="*/ 3215621 h 6858000"/>
              <a:gd name="connsiteX146" fmla="*/ 259175 w 7538114"/>
              <a:gd name="connsiteY146" fmla="*/ 3189909 h 6858000"/>
              <a:gd name="connsiteX147" fmla="*/ 259988 w 7538114"/>
              <a:gd name="connsiteY147" fmla="*/ 3186579 h 6858000"/>
              <a:gd name="connsiteX148" fmla="*/ 259980 w 7538114"/>
              <a:gd name="connsiteY148" fmla="*/ 3177264 h 6858000"/>
              <a:gd name="connsiteX149" fmla="*/ 259609 w 7538114"/>
              <a:gd name="connsiteY149" fmla="*/ 3173723 h 6858000"/>
              <a:gd name="connsiteX150" fmla="*/ 259848 w 7538114"/>
              <a:gd name="connsiteY150" fmla="*/ 3168622 h 6858000"/>
              <a:gd name="connsiteX151" fmla="*/ 259971 w 7538114"/>
              <a:gd name="connsiteY151" fmla="*/ 3168508 h 6858000"/>
              <a:gd name="connsiteX152" fmla="*/ 259966 w 7538114"/>
              <a:gd name="connsiteY152" fmla="*/ 3163706 h 6858000"/>
              <a:gd name="connsiteX153" fmla="*/ 258467 w 7538114"/>
              <a:gd name="connsiteY153" fmla="*/ 3140064 h 6858000"/>
              <a:gd name="connsiteX154" fmla="*/ 270990 w 7538114"/>
              <a:gd name="connsiteY154" fmla="*/ 3110288 h 6858000"/>
              <a:gd name="connsiteX155" fmla="*/ 273494 w 7538114"/>
              <a:gd name="connsiteY155" fmla="*/ 3097704 h 6858000"/>
              <a:gd name="connsiteX156" fmla="*/ 275456 w 7538114"/>
              <a:gd name="connsiteY156" fmla="*/ 3091047 h 6858000"/>
              <a:gd name="connsiteX157" fmla="*/ 275980 w 7538114"/>
              <a:gd name="connsiteY157" fmla="*/ 3090672 h 6858000"/>
              <a:gd name="connsiteX158" fmla="*/ 274486 w 7538114"/>
              <a:gd name="connsiteY158" fmla="*/ 3068004 h 6858000"/>
              <a:gd name="connsiteX159" fmla="*/ 275226 w 7538114"/>
              <a:gd name="connsiteY159" fmla="*/ 3065087 h 6858000"/>
              <a:gd name="connsiteX160" fmla="*/ 273050 w 7538114"/>
              <a:gd name="connsiteY160" fmla="*/ 3050191 h 6858000"/>
              <a:gd name="connsiteX161" fmla="*/ 272566 w 7538114"/>
              <a:gd name="connsiteY161" fmla="*/ 3042559 h 6858000"/>
              <a:gd name="connsiteX162" fmla="*/ 271107 w 7538114"/>
              <a:gd name="connsiteY162" fmla="*/ 3040271 h 6858000"/>
              <a:gd name="connsiteX163" fmla="*/ 271065 w 7538114"/>
              <a:gd name="connsiteY163" fmla="*/ 3029072 h 6858000"/>
              <a:gd name="connsiteX164" fmla="*/ 271558 w 7538114"/>
              <a:gd name="connsiteY164" fmla="*/ 3027835 h 6858000"/>
              <a:gd name="connsiteX165" fmla="*/ 268717 w 7538114"/>
              <a:gd name="connsiteY165" fmla="*/ 2964245 h 6858000"/>
              <a:gd name="connsiteX166" fmla="*/ 272511 w 7538114"/>
              <a:gd name="connsiteY166" fmla="*/ 2915772 h 6858000"/>
              <a:gd name="connsiteX167" fmla="*/ 270356 w 7538114"/>
              <a:gd name="connsiteY167" fmla="*/ 2825842 h 6858000"/>
              <a:gd name="connsiteX168" fmla="*/ 273897 w 7538114"/>
              <a:gd name="connsiteY168" fmla="*/ 2734957 h 6858000"/>
              <a:gd name="connsiteX169" fmla="*/ 274458 w 7538114"/>
              <a:gd name="connsiteY169" fmla="*/ 2636572 h 6858000"/>
              <a:gd name="connsiteX170" fmla="*/ 279157 w 7538114"/>
              <a:gd name="connsiteY170" fmla="*/ 2604260 h 6858000"/>
              <a:gd name="connsiteX171" fmla="*/ 288131 w 7538114"/>
              <a:gd name="connsiteY171" fmla="*/ 2582747 h 6858000"/>
              <a:gd name="connsiteX172" fmla="*/ 282516 w 7538114"/>
              <a:gd name="connsiteY172" fmla="*/ 2478755 h 6858000"/>
              <a:gd name="connsiteX173" fmla="*/ 287359 w 7538114"/>
              <a:gd name="connsiteY173" fmla="*/ 2451804 h 6858000"/>
              <a:gd name="connsiteX174" fmla="*/ 289577 w 7538114"/>
              <a:gd name="connsiteY174" fmla="*/ 2408801 h 6858000"/>
              <a:gd name="connsiteX175" fmla="*/ 293203 w 7538114"/>
              <a:gd name="connsiteY175" fmla="*/ 2392670 h 6858000"/>
              <a:gd name="connsiteX176" fmla="*/ 304183 w 7538114"/>
              <a:gd name="connsiteY176" fmla="*/ 2330165 h 6858000"/>
              <a:gd name="connsiteX177" fmla="*/ 310900 w 7538114"/>
              <a:gd name="connsiteY177" fmla="*/ 2276363 h 6858000"/>
              <a:gd name="connsiteX178" fmla="*/ 303909 w 7538114"/>
              <a:gd name="connsiteY178" fmla="*/ 2236310 h 6858000"/>
              <a:gd name="connsiteX179" fmla="*/ 306187 w 7538114"/>
              <a:gd name="connsiteY179" fmla="*/ 2232984 h 6858000"/>
              <a:gd name="connsiteX180" fmla="*/ 307158 w 7538114"/>
              <a:gd name="connsiteY180" fmla="*/ 2205763 h 6858000"/>
              <a:gd name="connsiteX181" fmla="*/ 304860 w 7538114"/>
              <a:gd name="connsiteY181" fmla="*/ 2145703 h 6858000"/>
              <a:gd name="connsiteX182" fmla="*/ 304273 w 7538114"/>
              <a:gd name="connsiteY182" fmla="*/ 2092533 h 6858000"/>
              <a:gd name="connsiteX183" fmla="*/ 301642 w 7538114"/>
              <a:gd name="connsiteY183" fmla="*/ 2057359 h 6858000"/>
              <a:gd name="connsiteX184" fmla="*/ 306736 w 7538114"/>
              <a:gd name="connsiteY184" fmla="*/ 2016105 h 6858000"/>
              <a:gd name="connsiteX185" fmla="*/ 316234 w 7538114"/>
              <a:gd name="connsiteY185" fmla="*/ 1983129 h 6858000"/>
              <a:gd name="connsiteX186" fmla="*/ 318238 w 7538114"/>
              <a:gd name="connsiteY186" fmla="*/ 1956745 h 6858000"/>
              <a:gd name="connsiteX187" fmla="*/ 311341 w 7538114"/>
              <a:gd name="connsiteY187" fmla="*/ 1950160 h 6858000"/>
              <a:gd name="connsiteX188" fmla="*/ 323556 w 7538114"/>
              <a:gd name="connsiteY188" fmla="*/ 1879546 h 6858000"/>
              <a:gd name="connsiteX189" fmla="*/ 326085 w 7538114"/>
              <a:gd name="connsiteY189" fmla="*/ 1854893 h 6858000"/>
              <a:gd name="connsiteX190" fmla="*/ 335058 w 7538114"/>
              <a:gd name="connsiteY190" fmla="*/ 1787684 h 6858000"/>
              <a:gd name="connsiteX191" fmla="*/ 345620 w 7538114"/>
              <a:gd name="connsiteY191" fmla="*/ 1720464 h 6858000"/>
              <a:gd name="connsiteX192" fmla="*/ 360760 w 7538114"/>
              <a:gd name="connsiteY192" fmla="*/ 1681196 h 6858000"/>
              <a:gd name="connsiteX193" fmla="*/ 368483 w 7538114"/>
              <a:gd name="connsiteY193" fmla="*/ 1625881 h 6858000"/>
              <a:gd name="connsiteX194" fmla="*/ 371077 w 7538114"/>
              <a:gd name="connsiteY194" fmla="*/ 1616704 h 6858000"/>
              <a:gd name="connsiteX195" fmla="*/ 383008 w 7538114"/>
              <a:gd name="connsiteY195" fmla="*/ 1551493 h 6858000"/>
              <a:gd name="connsiteX196" fmla="*/ 384834 w 7538114"/>
              <a:gd name="connsiteY196" fmla="*/ 1475233 h 6858000"/>
              <a:gd name="connsiteX197" fmla="*/ 418371 w 7538114"/>
              <a:gd name="connsiteY197" fmla="*/ 1380155 h 6858000"/>
              <a:gd name="connsiteX198" fmla="*/ 469641 w 7538114"/>
              <a:gd name="connsiteY198" fmla="*/ 1210871 h 6858000"/>
              <a:gd name="connsiteX199" fmla="*/ 489701 w 7538114"/>
              <a:gd name="connsiteY199" fmla="*/ 1028427 h 6858000"/>
              <a:gd name="connsiteX200" fmla="*/ 486354 w 7538114"/>
              <a:gd name="connsiteY200" fmla="*/ 980383 h 6858000"/>
              <a:gd name="connsiteX201" fmla="*/ 479762 w 7538114"/>
              <a:gd name="connsiteY201" fmla="*/ 839699 h 6858000"/>
              <a:gd name="connsiteX202" fmla="*/ 445664 w 7538114"/>
              <a:gd name="connsiteY202" fmla="*/ 696545 h 6858000"/>
              <a:gd name="connsiteX203" fmla="*/ 440047 w 7538114"/>
              <a:gd name="connsiteY203" fmla="*/ 606615 h 6858000"/>
              <a:gd name="connsiteX204" fmla="*/ 431225 w 7538114"/>
              <a:gd name="connsiteY204" fmla="*/ 563889 h 6858000"/>
              <a:gd name="connsiteX205" fmla="*/ 430803 w 7538114"/>
              <a:gd name="connsiteY205" fmla="*/ 534294 h 6858000"/>
              <a:gd name="connsiteX206" fmla="*/ 429777 w 7538114"/>
              <a:gd name="connsiteY206" fmla="*/ 516548 h 6858000"/>
              <a:gd name="connsiteX207" fmla="*/ 415090 w 7538114"/>
              <a:gd name="connsiteY207" fmla="*/ 485808 h 6858000"/>
              <a:gd name="connsiteX208" fmla="*/ 410499 w 7538114"/>
              <a:gd name="connsiteY208" fmla="*/ 369873 h 6858000"/>
              <a:gd name="connsiteX209" fmla="*/ 425314 w 7538114"/>
              <a:gd name="connsiteY209" fmla="*/ 259180 h 6858000"/>
              <a:gd name="connsiteX210" fmla="*/ 383240 w 7538114"/>
              <a:gd name="connsiteY210" fmla="*/ 94173 h 6858000"/>
              <a:gd name="connsiteX211" fmla="*/ 379938 w 7538114"/>
              <a:gd name="connsiteY211" fmla="*/ 77267 h 6858000"/>
              <a:gd name="connsiteX212" fmla="*/ 373430 w 7538114"/>
              <a:gd name="connsiteY212" fmla="*/ 3885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7538114" h="6858000">
                <a:moveTo>
                  <a:pt x="366246" y="0"/>
                </a:moveTo>
                <a:lnTo>
                  <a:pt x="2830292" y="0"/>
                </a:lnTo>
                <a:lnTo>
                  <a:pt x="3903260" y="0"/>
                </a:lnTo>
                <a:lnTo>
                  <a:pt x="4597266" y="0"/>
                </a:lnTo>
                <a:lnTo>
                  <a:pt x="7192370" y="0"/>
                </a:lnTo>
                <a:lnTo>
                  <a:pt x="7538114" y="0"/>
                </a:lnTo>
                <a:lnTo>
                  <a:pt x="7538114" y="6858000"/>
                </a:lnTo>
                <a:lnTo>
                  <a:pt x="7192370" y="6858000"/>
                </a:lnTo>
                <a:lnTo>
                  <a:pt x="4597266" y="6858000"/>
                </a:lnTo>
                <a:lnTo>
                  <a:pt x="3903260" y="6858000"/>
                </a:lnTo>
                <a:lnTo>
                  <a:pt x="2830292" y="6858000"/>
                </a:lnTo>
                <a:lnTo>
                  <a:pt x="170314" y="6858000"/>
                </a:lnTo>
                <a:cubicBezTo>
                  <a:pt x="170323" y="6857920"/>
                  <a:pt x="170332" y="6857839"/>
                  <a:pt x="170341" y="6857759"/>
                </a:cubicBezTo>
                <a:lnTo>
                  <a:pt x="173485" y="6852129"/>
                </a:lnTo>
                <a:lnTo>
                  <a:pt x="167544" y="6830335"/>
                </a:lnTo>
                <a:cubicBezTo>
                  <a:pt x="165474" y="6819600"/>
                  <a:pt x="164100" y="6808301"/>
                  <a:pt x="163472" y="6796707"/>
                </a:cubicBezTo>
                <a:cubicBezTo>
                  <a:pt x="167658" y="6794106"/>
                  <a:pt x="161711" y="6785006"/>
                  <a:pt x="160535" y="6780725"/>
                </a:cubicBezTo>
                <a:cubicBezTo>
                  <a:pt x="163268" y="6780680"/>
                  <a:pt x="164578" y="6771195"/>
                  <a:pt x="162318" y="6767829"/>
                </a:cubicBezTo>
                <a:cubicBezTo>
                  <a:pt x="152545" y="6697090"/>
                  <a:pt x="178083" y="6736894"/>
                  <a:pt x="162771" y="6694444"/>
                </a:cubicBezTo>
                <a:cubicBezTo>
                  <a:pt x="161971" y="6687342"/>
                  <a:pt x="163342" y="6682014"/>
                  <a:pt x="165604" y="6677569"/>
                </a:cubicBezTo>
                <a:lnTo>
                  <a:pt x="171255" y="6669571"/>
                </a:lnTo>
                <a:lnTo>
                  <a:pt x="169240" y="6663304"/>
                </a:lnTo>
                <a:cubicBezTo>
                  <a:pt x="169082" y="6639651"/>
                  <a:pt x="174873" y="6632678"/>
                  <a:pt x="169039" y="6618916"/>
                </a:cubicBezTo>
                <a:cubicBezTo>
                  <a:pt x="181164" y="6598580"/>
                  <a:pt x="170248" y="6605428"/>
                  <a:pt x="168392" y="6589960"/>
                </a:cubicBezTo>
                <a:cubicBezTo>
                  <a:pt x="165975" y="6577758"/>
                  <a:pt x="161323" y="6600160"/>
                  <a:pt x="160636" y="6588200"/>
                </a:cubicBezTo>
                <a:cubicBezTo>
                  <a:pt x="163766" y="6575263"/>
                  <a:pt x="154044" y="6575871"/>
                  <a:pt x="157872" y="6562416"/>
                </a:cubicBezTo>
                <a:cubicBezTo>
                  <a:pt x="165196" y="6565685"/>
                  <a:pt x="156453" y="6535866"/>
                  <a:pt x="162851" y="6534939"/>
                </a:cubicBezTo>
                <a:cubicBezTo>
                  <a:pt x="153702" y="6523511"/>
                  <a:pt x="164973" y="6517769"/>
                  <a:pt x="162153" y="6502552"/>
                </a:cubicBezTo>
                <a:cubicBezTo>
                  <a:pt x="158692" y="6495386"/>
                  <a:pt x="158098" y="6490216"/>
                  <a:pt x="161821" y="6483172"/>
                </a:cubicBezTo>
                <a:cubicBezTo>
                  <a:pt x="144969" y="6450162"/>
                  <a:pt x="161066" y="6463202"/>
                  <a:pt x="154586" y="6432309"/>
                </a:cubicBezTo>
                <a:cubicBezTo>
                  <a:pt x="147771" y="6405695"/>
                  <a:pt x="143349" y="6375524"/>
                  <a:pt x="127078" y="6349783"/>
                </a:cubicBezTo>
                <a:cubicBezTo>
                  <a:pt x="122468" y="6345058"/>
                  <a:pt x="120723" y="6333456"/>
                  <a:pt x="123181" y="6323872"/>
                </a:cubicBezTo>
                <a:cubicBezTo>
                  <a:pt x="123604" y="6322225"/>
                  <a:pt x="124138" y="6320698"/>
                  <a:pt x="124767" y="6319343"/>
                </a:cubicBezTo>
                <a:cubicBezTo>
                  <a:pt x="122278" y="6297089"/>
                  <a:pt x="111161" y="6215694"/>
                  <a:pt x="108246" y="6190348"/>
                </a:cubicBezTo>
                <a:cubicBezTo>
                  <a:pt x="114169" y="6188296"/>
                  <a:pt x="103482" y="6175479"/>
                  <a:pt x="107279" y="6167269"/>
                </a:cubicBezTo>
                <a:cubicBezTo>
                  <a:pt x="110610" y="6161389"/>
                  <a:pt x="108145" y="6156128"/>
                  <a:pt x="107883" y="6149986"/>
                </a:cubicBezTo>
                <a:cubicBezTo>
                  <a:pt x="110502" y="6141894"/>
                  <a:pt x="105773" y="6115502"/>
                  <a:pt x="102380" y="6108622"/>
                </a:cubicBezTo>
                <a:cubicBezTo>
                  <a:pt x="90593" y="6092179"/>
                  <a:pt x="99346" y="6054816"/>
                  <a:pt x="90314" y="6041155"/>
                </a:cubicBezTo>
                <a:cubicBezTo>
                  <a:pt x="88990" y="6036198"/>
                  <a:pt x="88454" y="6031348"/>
                  <a:pt x="88409" y="6026587"/>
                </a:cubicBezTo>
                <a:lnTo>
                  <a:pt x="89403" y="6013265"/>
                </a:lnTo>
                <a:lnTo>
                  <a:pt x="91927" y="6009478"/>
                </a:lnTo>
                <a:lnTo>
                  <a:pt x="91302" y="6001336"/>
                </a:lnTo>
                <a:cubicBezTo>
                  <a:pt x="91431" y="6000558"/>
                  <a:pt x="91559" y="5999781"/>
                  <a:pt x="91687" y="5999003"/>
                </a:cubicBezTo>
                <a:cubicBezTo>
                  <a:pt x="92431" y="5994547"/>
                  <a:pt x="93080" y="5990148"/>
                  <a:pt x="93336" y="5985795"/>
                </a:cubicBezTo>
                <a:cubicBezTo>
                  <a:pt x="80676" y="5991520"/>
                  <a:pt x="93430" y="5949705"/>
                  <a:pt x="83190" y="5961758"/>
                </a:cubicBezTo>
                <a:cubicBezTo>
                  <a:pt x="82399" y="5938832"/>
                  <a:pt x="72862" y="5956319"/>
                  <a:pt x="81952" y="5928761"/>
                </a:cubicBezTo>
                <a:cubicBezTo>
                  <a:pt x="79324" y="5899676"/>
                  <a:pt x="72619" y="5823590"/>
                  <a:pt x="67420" y="5787247"/>
                </a:cubicBezTo>
                <a:cubicBezTo>
                  <a:pt x="53530" y="5750058"/>
                  <a:pt x="57730" y="5736292"/>
                  <a:pt x="50760" y="5710700"/>
                </a:cubicBezTo>
                <a:cubicBezTo>
                  <a:pt x="47368" y="5660911"/>
                  <a:pt x="30723" y="5663675"/>
                  <a:pt x="42956" y="5641754"/>
                </a:cubicBezTo>
                <a:cubicBezTo>
                  <a:pt x="39970" y="5608358"/>
                  <a:pt x="24769" y="5637338"/>
                  <a:pt x="29695" y="5602326"/>
                </a:cubicBezTo>
                <a:cubicBezTo>
                  <a:pt x="27700" y="5601239"/>
                  <a:pt x="20274" y="5573144"/>
                  <a:pt x="18841" y="5570885"/>
                </a:cubicBezTo>
                <a:lnTo>
                  <a:pt x="9977" y="5543492"/>
                </a:lnTo>
                <a:lnTo>
                  <a:pt x="5255" y="5531024"/>
                </a:lnTo>
                <a:lnTo>
                  <a:pt x="5447" y="5527845"/>
                </a:lnTo>
                <a:lnTo>
                  <a:pt x="0" y="5507724"/>
                </a:lnTo>
                <a:lnTo>
                  <a:pt x="435" y="5507045"/>
                </a:lnTo>
                <a:cubicBezTo>
                  <a:pt x="1286" y="5505065"/>
                  <a:pt x="1681" y="5502734"/>
                  <a:pt x="1128" y="5499619"/>
                </a:cubicBezTo>
                <a:cubicBezTo>
                  <a:pt x="9450" y="5498516"/>
                  <a:pt x="3652" y="5495435"/>
                  <a:pt x="1291" y="5486342"/>
                </a:cubicBezTo>
                <a:cubicBezTo>
                  <a:pt x="13688" y="5482600"/>
                  <a:pt x="2464" y="5460320"/>
                  <a:pt x="7976" y="5450755"/>
                </a:cubicBezTo>
                <a:cubicBezTo>
                  <a:pt x="5962" y="5444157"/>
                  <a:pt x="4058" y="5437113"/>
                  <a:pt x="2355" y="5429732"/>
                </a:cubicBezTo>
                <a:lnTo>
                  <a:pt x="1499" y="5370432"/>
                </a:lnTo>
                <a:lnTo>
                  <a:pt x="11483" y="5308330"/>
                </a:lnTo>
                <a:cubicBezTo>
                  <a:pt x="11701" y="5285359"/>
                  <a:pt x="15408" y="5265468"/>
                  <a:pt x="12793" y="5246026"/>
                </a:cubicBezTo>
                <a:cubicBezTo>
                  <a:pt x="15678" y="5238129"/>
                  <a:pt x="16842" y="5230685"/>
                  <a:pt x="12525" y="5223468"/>
                </a:cubicBezTo>
                <a:cubicBezTo>
                  <a:pt x="13966" y="5202031"/>
                  <a:pt x="20131" y="5196842"/>
                  <a:pt x="15322" y="5183258"/>
                </a:cubicBezTo>
                <a:cubicBezTo>
                  <a:pt x="25294" y="5171214"/>
                  <a:pt x="21488" y="5170502"/>
                  <a:pt x="18633" y="5164842"/>
                </a:cubicBezTo>
                <a:cubicBezTo>
                  <a:pt x="18565" y="5164573"/>
                  <a:pt x="18496" y="5164303"/>
                  <a:pt x="18428" y="5164034"/>
                </a:cubicBezTo>
                <a:lnTo>
                  <a:pt x="19854" y="5162388"/>
                </a:lnTo>
                <a:lnTo>
                  <a:pt x="20514" y="5158981"/>
                </a:lnTo>
                <a:lnTo>
                  <a:pt x="20089" y="5149681"/>
                </a:lnTo>
                <a:lnTo>
                  <a:pt x="19561" y="5146183"/>
                </a:lnTo>
                <a:cubicBezTo>
                  <a:pt x="19336" y="5143774"/>
                  <a:pt x="19361" y="5142173"/>
                  <a:pt x="19571" y="5141065"/>
                </a:cubicBezTo>
                <a:lnTo>
                  <a:pt x="19690" y="5140937"/>
                </a:lnTo>
                <a:cubicBezTo>
                  <a:pt x="19617" y="5139339"/>
                  <a:pt x="19544" y="5137742"/>
                  <a:pt x="19471" y="5136144"/>
                </a:cubicBezTo>
                <a:cubicBezTo>
                  <a:pt x="18832" y="5128055"/>
                  <a:pt x="17958" y="5120182"/>
                  <a:pt x="16918" y="5112689"/>
                </a:cubicBezTo>
                <a:cubicBezTo>
                  <a:pt x="23464" y="5106353"/>
                  <a:pt x="15733" y="5078666"/>
                  <a:pt x="28071" y="5081696"/>
                </a:cubicBezTo>
                <a:cubicBezTo>
                  <a:pt x="27036" y="5071588"/>
                  <a:pt x="21912" y="5065475"/>
                  <a:pt x="30005" y="5068879"/>
                </a:cubicBezTo>
                <a:cubicBezTo>
                  <a:pt x="29897" y="5065551"/>
                  <a:pt x="30585" y="5063501"/>
                  <a:pt x="31661" y="5062033"/>
                </a:cubicBezTo>
                <a:lnTo>
                  <a:pt x="32169" y="5061608"/>
                </a:lnTo>
                <a:lnTo>
                  <a:pt x="27436" y="5021480"/>
                </a:lnTo>
                <a:lnTo>
                  <a:pt x="26614" y="5013906"/>
                </a:lnTo>
                <a:lnTo>
                  <a:pt x="25056" y="5011767"/>
                </a:lnTo>
                <a:cubicBezTo>
                  <a:pt x="24110" y="5009457"/>
                  <a:pt x="23701" y="5006147"/>
                  <a:pt x="24513" y="5000592"/>
                </a:cubicBezTo>
                <a:lnTo>
                  <a:pt x="24951" y="4999307"/>
                </a:lnTo>
                <a:lnTo>
                  <a:pt x="22644" y="4990090"/>
                </a:lnTo>
                <a:cubicBezTo>
                  <a:pt x="21579" y="4987122"/>
                  <a:pt x="20222" y="4984494"/>
                  <a:pt x="18465" y="4982366"/>
                </a:cubicBezTo>
                <a:cubicBezTo>
                  <a:pt x="27858" y="4950984"/>
                  <a:pt x="19264" y="4921373"/>
                  <a:pt x="20888" y="4887310"/>
                </a:cubicBezTo>
                <a:cubicBezTo>
                  <a:pt x="17563" y="4848813"/>
                  <a:pt x="18386" y="4829570"/>
                  <a:pt x="15781" y="4807298"/>
                </a:cubicBezTo>
                <a:cubicBezTo>
                  <a:pt x="15634" y="4803627"/>
                  <a:pt x="14440" y="4773874"/>
                  <a:pt x="19649" y="4779990"/>
                </a:cubicBezTo>
                <a:cubicBezTo>
                  <a:pt x="18744" y="4746827"/>
                  <a:pt x="22869" y="4698305"/>
                  <a:pt x="21858" y="4664237"/>
                </a:cubicBezTo>
                <a:cubicBezTo>
                  <a:pt x="34232" y="4642340"/>
                  <a:pt x="11268" y="4621318"/>
                  <a:pt x="13583" y="4598607"/>
                </a:cubicBezTo>
                <a:cubicBezTo>
                  <a:pt x="2193" y="4604819"/>
                  <a:pt x="19974" y="4548010"/>
                  <a:pt x="7118" y="4546768"/>
                </a:cubicBezTo>
                <a:lnTo>
                  <a:pt x="14555" y="4522182"/>
                </a:lnTo>
                <a:lnTo>
                  <a:pt x="17290" y="4509768"/>
                </a:lnTo>
                <a:cubicBezTo>
                  <a:pt x="17884" y="4505118"/>
                  <a:pt x="18021" y="4500115"/>
                  <a:pt x="17421" y="4494586"/>
                </a:cubicBezTo>
                <a:cubicBezTo>
                  <a:pt x="12327" y="4480984"/>
                  <a:pt x="18571" y="4459805"/>
                  <a:pt x="18193" y="4440649"/>
                </a:cubicBezTo>
                <a:lnTo>
                  <a:pt x="16616" y="4431853"/>
                </a:lnTo>
                <a:lnTo>
                  <a:pt x="19246" y="4403141"/>
                </a:lnTo>
                <a:cubicBezTo>
                  <a:pt x="19372" y="4387638"/>
                  <a:pt x="19497" y="4372134"/>
                  <a:pt x="19623" y="4356631"/>
                </a:cubicBezTo>
                <a:cubicBezTo>
                  <a:pt x="19508" y="4349062"/>
                  <a:pt x="15847" y="4339045"/>
                  <a:pt x="20293" y="4339937"/>
                </a:cubicBezTo>
                <a:lnTo>
                  <a:pt x="18752" y="4331435"/>
                </a:lnTo>
                <a:cubicBezTo>
                  <a:pt x="19520" y="4328277"/>
                  <a:pt x="24070" y="4324711"/>
                  <a:pt x="24901" y="4320990"/>
                </a:cubicBezTo>
                <a:lnTo>
                  <a:pt x="23734" y="4309111"/>
                </a:lnTo>
                <a:cubicBezTo>
                  <a:pt x="24423" y="4299527"/>
                  <a:pt x="28090" y="4271878"/>
                  <a:pt x="29040" y="4263489"/>
                </a:cubicBezTo>
                <a:cubicBezTo>
                  <a:pt x="29169" y="4261918"/>
                  <a:pt x="29300" y="4260346"/>
                  <a:pt x="29429" y="4258775"/>
                </a:cubicBezTo>
                <a:lnTo>
                  <a:pt x="33702" y="4248512"/>
                </a:lnTo>
                <a:cubicBezTo>
                  <a:pt x="36933" y="4241044"/>
                  <a:pt x="39109" y="4235167"/>
                  <a:pt x="37356" y="4228644"/>
                </a:cubicBezTo>
                <a:cubicBezTo>
                  <a:pt x="41530" y="4217526"/>
                  <a:pt x="53227" y="4209759"/>
                  <a:pt x="50107" y="4193665"/>
                </a:cubicBezTo>
                <a:cubicBezTo>
                  <a:pt x="55406" y="4198550"/>
                  <a:pt x="50749" y="4175793"/>
                  <a:pt x="56192" y="4173105"/>
                </a:cubicBezTo>
                <a:cubicBezTo>
                  <a:pt x="60575" y="4171863"/>
                  <a:pt x="60184" y="4164671"/>
                  <a:pt x="61800" y="4159194"/>
                </a:cubicBezTo>
                <a:cubicBezTo>
                  <a:pt x="66276" y="4155290"/>
                  <a:pt x="70363" y="4127730"/>
                  <a:pt x="69720" y="4118135"/>
                </a:cubicBezTo>
                <a:cubicBezTo>
                  <a:pt x="65265" y="4091091"/>
                  <a:pt x="83289" y="4069336"/>
                  <a:pt x="80190" y="4047713"/>
                </a:cubicBezTo>
                <a:cubicBezTo>
                  <a:pt x="84682" y="4020435"/>
                  <a:pt x="92089" y="3998420"/>
                  <a:pt x="96666" y="3980780"/>
                </a:cubicBezTo>
                <a:cubicBezTo>
                  <a:pt x="98580" y="3977851"/>
                  <a:pt x="106155" y="3945259"/>
                  <a:pt x="107651" y="3941872"/>
                </a:cubicBezTo>
                <a:cubicBezTo>
                  <a:pt x="111761" y="3922504"/>
                  <a:pt x="112043" y="3930219"/>
                  <a:pt x="118444" y="3897465"/>
                </a:cubicBezTo>
                <a:cubicBezTo>
                  <a:pt x="124996" y="3869981"/>
                  <a:pt x="127657" y="3841768"/>
                  <a:pt x="134545" y="3811132"/>
                </a:cubicBezTo>
                <a:cubicBezTo>
                  <a:pt x="143817" y="3778601"/>
                  <a:pt x="141464" y="3759343"/>
                  <a:pt x="145381" y="3746540"/>
                </a:cubicBezTo>
                <a:cubicBezTo>
                  <a:pt x="156739" y="3719637"/>
                  <a:pt x="147664" y="3711291"/>
                  <a:pt x="146587" y="3670275"/>
                </a:cubicBezTo>
                <a:cubicBezTo>
                  <a:pt x="154134" y="3638754"/>
                  <a:pt x="151397" y="3605028"/>
                  <a:pt x="165690" y="3580981"/>
                </a:cubicBezTo>
                <a:cubicBezTo>
                  <a:pt x="164433" y="3577837"/>
                  <a:pt x="163639" y="3574469"/>
                  <a:pt x="163175" y="3570960"/>
                </a:cubicBezTo>
                <a:lnTo>
                  <a:pt x="162665" y="3560693"/>
                </a:lnTo>
                <a:lnTo>
                  <a:pt x="163299" y="3559743"/>
                </a:lnTo>
                <a:cubicBezTo>
                  <a:pt x="165039" y="3554949"/>
                  <a:pt x="165246" y="3551528"/>
                  <a:pt x="164777" y="3548721"/>
                </a:cubicBezTo>
                <a:lnTo>
                  <a:pt x="163708" y="3545693"/>
                </a:lnTo>
                <a:lnTo>
                  <a:pt x="164286" y="3537938"/>
                </a:lnTo>
                <a:cubicBezTo>
                  <a:pt x="164273" y="3532672"/>
                  <a:pt x="164261" y="3527407"/>
                  <a:pt x="164247" y="3522141"/>
                </a:cubicBezTo>
                <a:lnTo>
                  <a:pt x="165343" y="3519672"/>
                </a:lnTo>
                <a:lnTo>
                  <a:pt x="167001" y="3496604"/>
                </a:lnTo>
                <a:lnTo>
                  <a:pt x="167547" y="3496517"/>
                </a:lnTo>
                <a:cubicBezTo>
                  <a:pt x="168811" y="3495796"/>
                  <a:pt x="169814" y="3494272"/>
                  <a:pt x="170301" y="3491023"/>
                </a:cubicBezTo>
                <a:cubicBezTo>
                  <a:pt x="177219" y="3499391"/>
                  <a:pt x="173541" y="3490314"/>
                  <a:pt x="174371" y="3479998"/>
                </a:cubicBezTo>
                <a:cubicBezTo>
                  <a:pt x="185299" y="3490692"/>
                  <a:pt x="183023" y="3459350"/>
                  <a:pt x="190228" y="3457434"/>
                </a:cubicBezTo>
                <a:cubicBezTo>
                  <a:pt x="190591" y="3449617"/>
                  <a:pt x="191174" y="3441542"/>
                  <a:pt x="192016" y="3433411"/>
                </a:cubicBezTo>
                <a:lnTo>
                  <a:pt x="192663" y="3428691"/>
                </a:lnTo>
                <a:cubicBezTo>
                  <a:pt x="192706" y="3428676"/>
                  <a:pt x="192750" y="3428659"/>
                  <a:pt x="192793" y="3428643"/>
                </a:cubicBezTo>
                <a:cubicBezTo>
                  <a:pt x="193186" y="3427720"/>
                  <a:pt x="193494" y="3426206"/>
                  <a:pt x="193710" y="3423760"/>
                </a:cubicBezTo>
                <a:cubicBezTo>
                  <a:pt x="193753" y="3422535"/>
                  <a:pt x="193797" y="3421310"/>
                  <a:pt x="193839" y="3420085"/>
                </a:cubicBezTo>
                <a:lnTo>
                  <a:pt x="195094" y="3410930"/>
                </a:lnTo>
                <a:lnTo>
                  <a:pt x="196311" y="3408092"/>
                </a:lnTo>
                <a:lnTo>
                  <a:pt x="197928" y="3407419"/>
                </a:lnTo>
                <a:cubicBezTo>
                  <a:pt x="197912" y="3407119"/>
                  <a:pt x="197897" y="3406820"/>
                  <a:pt x="197881" y="3406520"/>
                </a:cubicBezTo>
                <a:cubicBezTo>
                  <a:pt x="196231" y="3399306"/>
                  <a:pt x="192821" y="3396220"/>
                  <a:pt x="204222" y="3391015"/>
                </a:cubicBezTo>
                <a:cubicBezTo>
                  <a:pt x="202162" y="3374996"/>
                  <a:pt x="208811" y="3373934"/>
                  <a:pt x="213950" y="3354361"/>
                </a:cubicBezTo>
                <a:cubicBezTo>
                  <a:pt x="211218" y="3344737"/>
                  <a:pt x="213619" y="3338360"/>
                  <a:pt x="217699" y="3332639"/>
                </a:cubicBezTo>
                <a:cubicBezTo>
                  <a:pt x="218717" y="3312409"/>
                  <a:pt x="225688" y="3295747"/>
                  <a:pt x="229963" y="3273935"/>
                </a:cubicBezTo>
                <a:cubicBezTo>
                  <a:pt x="228293" y="3248488"/>
                  <a:pt x="239257" y="3238943"/>
                  <a:pt x="243785" y="3215621"/>
                </a:cubicBezTo>
                <a:cubicBezTo>
                  <a:pt x="237893" y="3192522"/>
                  <a:pt x="253940" y="3201000"/>
                  <a:pt x="259175" y="3189909"/>
                </a:cubicBezTo>
                <a:lnTo>
                  <a:pt x="259988" y="3186579"/>
                </a:lnTo>
                <a:lnTo>
                  <a:pt x="259980" y="3177264"/>
                </a:lnTo>
                <a:lnTo>
                  <a:pt x="259609" y="3173723"/>
                </a:lnTo>
                <a:cubicBezTo>
                  <a:pt x="259490" y="3171299"/>
                  <a:pt x="259588" y="3169704"/>
                  <a:pt x="259848" y="3168622"/>
                </a:cubicBezTo>
                <a:lnTo>
                  <a:pt x="259971" y="3168508"/>
                </a:lnTo>
                <a:cubicBezTo>
                  <a:pt x="259969" y="3166907"/>
                  <a:pt x="259968" y="3165307"/>
                  <a:pt x="259966" y="3163706"/>
                </a:cubicBezTo>
                <a:cubicBezTo>
                  <a:pt x="259691" y="3155577"/>
                  <a:pt x="259171" y="3147642"/>
                  <a:pt x="258467" y="3140064"/>
                </a:cubicBezTo>
                <a:cubicBezTo>
                  <a:pt x="265286" y="3134408"/>
                  <a:pt x="258805" y="3106027"/>
                  <a:pt x="270990" y="3110288"/>
                </a:cubicBezTo>
                <a:cubicBezTo>
                  <a:pt x="270407" y="3100106"/>
                  <a:pt x="265565" y="3093497"/>
                  <a:pt x="273494" y="3097704"/>
                </a:cubicBezTo>
                <a:cubicBezTo>
                  <a:pt x="273534" y="3094376"/>
                  <a:pt x="274313" y="3092401"/>
                  <a:pt x="275456" y="3091047"/>
                </a:cubicBezTo>
                <a:lnTo>
                  <a:pt x="275980" y="3090672"/>
                </a:lnTo>
                <a:lnTo>
                  <a:pt x="274486" y="3068004"/>
                </a:lnTo>
                <a:lnTo>
                  <a:pt x="275226" y="3065087"/>
                </a:lnTo>
                <a:lnTo>
                  <a:pt x="273050" y="3050191"/>
                </a:lnTo>
                <a:cubicBezTo>
                  <a:pt x="272889" y="3047647"/>
                  <a:pt x="272728" y="3045103"/>
                  <a:pt x="272566" y="3042559"/>
                </a:cubicBezTo>
                <a:lnTo>
                  <a:pt x="271107" y="3040271"/>
                </a:lnTo>
                <a:cubicBezTo>
                  <a:pt x="270265" y="3037872"/>
                  <a:pt x="270006" y="3034528"/>
                  <a:pt x="271065" y="3029072"/>
                </a:cubicBezTo>
                <a:lnTo>
                  <a:pt x="271558" y="3027835"/>
                </a:lnTo>
                <a:cubicBezTo>
                  <a:pt x="270688" y="3024705"/>
                  <a:pt x="268559" y="2982922"/>
                  <a:pt x="268717" y="2964245"/>
                </a:cubicBezTo>
                <a:cubicBezTo>
                  <a:pt x="279502" y="2933904"/>
                  <a:pt x="269365" y="2949568"/>
                  <a:pt x="272511" y="2915772"/>
                </a:cubicBezTo>
                <a:cubicBezTo>
                  <a:pt x="272017" y="2877552"/>
                  <a:pt x="270125" y="2850992"/>
                  <a:pt x="270356" y="2825842"/>
                </a:cubicBezTo>
                <a:cubicBezTo>
                  <a:pt x="269433" y="2814032"/>
                  <a:pt x="268938" y="2727859"/>
                  <a:pt x="273897" y="2734957"/>
                </a:cubicBezTo>
                <a:cubicBezTo>
                  <a:pt x="264242" y="2698391"/>
                  <a:pt x="277769" y="2677127"/>
                  <a:pt x="274458" y="2636572"/>
                </a:cubicBezTo>
                <a:cubicBezTo>
                  <a:pt x="287792" y="2615986"/>
                  <a:pt x="275829" y="2626668"/>
                  <a:pt x="279157" y="2604260"/>
                </a:cubicBezTo>
                <a:cubicBezTo>
                  <a:pt x="279270" y="2587221"/>
                  <a:pt x="288019" y="2599786"/>
                  <a:pt x="288131" y="2582747"/>
                </a:cubicBezTo>
                <a:cubicBezTo>
                  <a:pt x="260352" y="2545890"/>
                  <a:pt x="290145" y="2525479"/>
                  <a:pt x="282516" y="2478755"/>
                </a:cubicBezTo>
                <a:lnTo>
                  <a:pt x="287359" y="2451804"/>
                </a:lnTo>
                <a:cubicBezTo>
                  <a:pt x="285426" y="2443087"/>
                  <a:pt x="285710" y="2414879"/>
                  <a:pt x="289577" y="2408801"/>
                </a:cubicBezTo>
                <a:cubicBezTo>
                  <a:pt x="290424" y="2402768"/>
                  <a:pt x="289064" y="2396183"/>
                  <a:pt x="293203" y="2392670"/>
                </a:cubicBezTo>
                <a:cubicBezTo>
                  <a:pt x="295637" y="2379564"/>
                  <a:pt x="301233" y="2349549"/>
                  <a:pt x="304183" y="2330165"/>
                </a:cubicBezTo>
                <a:cubicBezTo>
                  <a:pt x="298973" y="2319718"/>
                  <a:pt x="309550" y="2303314"/>
                  <a:pt x="310900" y="2276363"/>
                </a:cubicBezTo>
                <a:cubicBezTo>
                  <a:pt x="304874" y="2264930"/>
                  <a:pt x="311891" y="2258198"/>
                  <a:pt x="303909" y="2236310"/>
                </a:cubicBezTo>
                <a:cubicBezTo>
                  <a:pt x="304734" y="2235412"/>
                  <a:pt x="305502" y="2234293"/>
                  <a:pt x="306187" y="2232984"/>
                </a:cubicBezTo>
                <a:cubicBezTo>
                  <a:pt x="310170" y="2225381"/>
                  <a:pt x="310605" y="2213194"/>
                  <a:pt x="307158" y="2205763"/>
                </a:cubicBezTo>
                <a:cubicBezTo>
                  <a:pt x="296601" y="2170883"/>
                  <a:pt x="306474" y="2175442"/>
                  <a:pt x="304860" y="2145703"/>
                </a:cubicBezTo>
                <a:cubicBezTo>
                  <a:pt x="304314" y="2112090"/>
                  <a:pt x="314083" y="2134724"/>
                  <a:pt x="304273" y="2092533"/>
                </a:cubicBezTo>
                <a:cubicBezTo>
                  <a:pt x="308983" y="2088154"/>
                  <a:pt x="303590" y="2066396"/>
                  <a:pt x="301642" y="2057359"/>
                </a:cubicBezTo>
                <a:cubicBezTo>
                  <a:pt x="301720" y="2041038"/>
                  <a:pt x="313213" y="2032807"/>
                  <a:pt x="306736" y="2016105"/>
                </a:cubicBezTo>
                <a:cubicBezTo>
                  <a:pt x="312847" y="2019262"/>
                  <a:pt x="310007" y="1975377"/>
                  <a:pt x="316234" y="1983129"/>
                </a:cubicBezTo>
                <a:cubicBezTo>
                  <a:pt x="322177" y="1972692"/>
                  <a:pt x="313034" y="1967129"/>
                  <a:pt x="318238" y="1956745"/>
                </a:cubicBezTo>
                <a:cubicBezTo>
                  <a:pt x="319718" y="1944884"/>
                  <a:pt x="311423" y="1963350"/>
                  <a:pt x="311341" y="1950160"/>
                </a:cubicBezTo>
                <a:lnTo>
                  <a:pt x="323556" y="1879546"/>
                </a:lnTo>
                <a:cubicBezTo>
                  <a:pt x="320263" y="1869846"/>
                  <a:pt x="322312" y="1862247"/>
                  <a:pt x="326085" y="1854893"/>
                </a:cubicBezTo>
                <a:cubicBezTo>
                  <a:pt x="325955" y="1832625"/>
                  <a:pt x="332007" y="1812578"/>
                  <a:pt x="335058" y="1787684"/>
                </a:cubicBezTo>
                <a:cubicBezTo>
                  <a:pt x="331933" y="1760490"/>
                  <a:pt x="342400" y="1747069"/>
                  <a:pt x="345620" y="1720464"/>
                </a:cubicBezTo>
                <a:cubicBezTo>
                  <a:pt x="337355" y="1693643"/>
                  <a:pt x="360215" y="1703686"/>
                  <a:pt x="360760" y="1681196"/>
                </a:cubicBezTo>
                <a:cubicBezTo>
                  <a:pt x="353923" y="1644243"/>
                  <a:pt x="368449" y="1682451"/>
                  <a:pt x="368483" y="1625881"/>
                </a:cubicBezTo>
                <a:cubicBezTo>
                  <a:pt x="367181" y="1622619"/>
                  <a:pt x="369088" y="1615868"/>
                  <a:pt x="371077" y="1616704"/>
                </a:cubicBezTo>
                <a:cubicBezTo>
                  <a:pt x="371005" y="1604306"/>
                  <a:pt x="384453" y="1569256"/>
                  <a:pt x="383008" y="1551493"/>
                </a:cubicBezTo>
                <a:cubicBezTo>
                  <a:pt x="390598" y="1517303"/>
                  <a:pt x="381821" y="1500132"/>
                  <a:pt x="384834" y="1475233"/>
                </a:cubicBezTo>
                <a:cubicBezTo>
                  <a:pt x="393221" y="1446677"/>
                  <a:pt x="400498" y="1430031"/>
                  <a:pt x="418371" y="1380155"/>
                </a:cubicBezTo>
                <a:lnTo>
                  <a:pt x="469641" y="1210871"/>
                </a:lnTo>
                <a:cubicBezTo>
                  <a:pt x="507460" y="1148093"/>
                  <a:pt x="486915" y="1066841"/>
                  <a:pt x="489701" y="1028427"/>
                </a:cubicBezTo>
                <a:cubicBezTo>
                  <a:pt x="478454" y="1012506"/>
                  <a:pt x="490925" y="999600"/>
                  <a:pt x="486354" y="980383"/>
                </a:cubicBezTo>
                <a:cubicBezTo>
                  <a:pt x="483880" y="937629"/>
                  <a:pt x="471099" y="895192"/>
                  <a:pt x="479762" y="839699"/>
                </a:cubicBezTo>
                <a:cubicBezTo>
                  <a:pt x="444550" y="814685"/>
                  <a:pt x="465776" y="749644"/>
                  <a:pt x="445664" y="696545"/>
                </a:cubicBezTo>
                <a:cubicBezTo>
                  <a:pt x="441558" y="665722"/>
                  <a:pt x="459046" y="617297"/>
                  <a:pt x="440047" y="606615"/>
                </a:cubicBezTo>
                <a:cubicBezTo>
                  <a:pt x="451675" y="592509"/>
                  <a:pt x="432892" y="579307"/>
                  <a:pt x="431225" y="563889"/>
                </a:cubicBezTo>
                <a:cubicBezTo>
                  <a:pt x="438618" y="551582"/>
                  <a:pt x="432225" y="545475"/>
                  <a:pt x="430803" y="534294"/>
                </a:cubicBezTo>
                <a:cubicBezTo>
                  <a:pt x="435364" y="529230"/>
                  <a:pt x="435126" y="519767"/>
                  <a:pt x="429777" y="516548"/>
                </a:cubicBezTo>
                <a:cubicBezTo>
                  <a:pt x="417444" y="521116"/>
                  <a:pt x="423596" y="488251"/>
                  <a:pt x="415090" y="485808"/>
                </a:cubicBezTo>
                <a:cubicBezTo>
                  <a:pt x="413316" y="466733"/>
                  <a:pt x="424116" y="383903"/>
                  <a:pt x="410499" y="369873"/>
                </a:cubicBezTo>
                <a:cubicBezTo>
                  <a:pt x="404034" y="331308"/>
                  <a:pt x="425696" y="275570"/>
                  <a:pt x="425314" y="259180"/>
                </a:cubicBezTo>
                <a:cubicBezTo>
                  <a:pt x="450188" y="242918"/>
                  <a:pt x="384634" y="163766"/>
                  <a:pt x="383240" y="94173"/>
                </a:cubicBezTo>
                <a:cubicBezTo>
                  <a:pt x="385641" y="84795"/>
                  <a:pt x="385609" y="79782"/>
                  <a:pt x="379938" y="77267"/>
                </a:cubicBezTo>
                <a:cubicBezTo>
                  <a:pt x="378301" y="68220"/>
                  <a:pt x="376144" y="54774"/>
                  <a:pt x="373430" y="3885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B16171C-F4E6-E9B3-DAFD-3425571A1043}"/>
              </a:ext>
            </a:extLst>
          </p:cNvPr>
          <p:cNvSpPr>
            <a:spLocks noGrp="1"/>
          </p:cNvSpPr>
          <p:nvPr>
            <p:ph type="title"/>
          </p:nvPr>
        </p:nvSpPr>
        <p:spPr>
          <a:xfrm>
            <a:off x="5867400" y="609600"/>
            <a:ext cx="5310116" cy="1322887"/>
          </a:xfrm>
        </p:spPr>
        <p:txBody>
          <a:bodyPr>
            <a:normAutofit/>
          </a:bodyPr>
          <a:lstStyle/>
          <a:p>
            <a:r>
              <a:rPr lang="en-GB" b="1" dirty="0">
                <a:latin typeface="Arial" panose="020B0604020202020204" pitchFamily="34" charset="0"/>
                <a:cs typeface="Arial" panose="020B0604020202020204" pitchFamily="34" charset="0"/>
              </a:rPr>
              <a:t>8. Conclusion</a:t>
            </a:r>
          </a:p>
        </p:txBody>
      </p:sp>
      <p:pic>
        <p:nvPicPr>
          <p:cNvPr id="5" name="Graphic 4" descr="Stopwatch 75% with solid fill">
            <a:extLst>
              <a:ext uri="{FF2B5EF4-FFF2-40B4-BE49-F238E27FC236}">
                <a16:creationId xmlns:a16="http://schemas.microsoft.com/office/drawing/2014/main" id="{B57D63C1-BC38-9C80-68E2-62BD11F65F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4427" y="1573971"/>
            <a:ext cx="3720152" cy="3720152"/>
          </a:xfrm>
          <a:prstGeom prst="rect">
            <a:avLst/>
          </a:prstGeom>
        </p:spPr>
      </p:pic>
      <p:sp>
        <p:nvSpPr>
          <p:cNvPr id="3" name="Content Placeholder 2">
            <a:extLst>
              <a:ext uri="{FF2B5EF4-FFF2-40B4-BE49-F238E27FC236}">
                <a16:creationId xmlns:a16="http://schemas.microsoft.com/office/drawing/2014/main" id="{A6FA125C-5D81-41BF-FEFF-16CCB2A99651}"/>
              </a:ext>
            </a:extLst>
          </p:cNvPr>
          <p:cNvSpPr>
            <a:spLocks noGrp="1"/>
          </p:cNvSpPr>
          <p:nvPr>
            <p:ph idx="1"/>
          </p:nvPr>
        </p:nvSpPr>
        <p:spPr>
          <a:xfrm>
            <a:off x="4953740" y="2194102"/>
            <a:ext cx="7093258" cy="4544049"/>
          </a:xfrm>
        </p:spPr>
        <p:txBody>
          <a:bodyPr>
            <a:normAutofit/>
          </a:bodyPr>
          <a:lstStyle/>
          <a:p>
            <a:r>
              <a:rPr lang="en-US" sz="1900" b="0" i="0" dirty="0">
                <a:effectLst/>
                <a:latin typeface="Arial" panose="020B0604020202020204" pitchFamily="34" charset="0"/>
                <a:cs typeface="Arial" panose="020B0604020202020204" pitchFamily="34" charset="0"/>
              </a:rPr>
              <a:t>The project has demonstrated the feasibility and effectiveness of combining AI and AR technologies to create a new and innovative solution to the Sudoku puzzle and has provided a solid foundation for further research and development in the fields of AI and AR.</a:t>
            </a:r>
          </a:p>
          <a:p>
            <a:r>
              <a:rPr lang="en-US" sz="1900" b="0" i="0" dirty="0">
                <a:effectLst/>
                <a:latin typeface="Arial" panose="020B0604020202020204" pitchFamily="34" charset="0"/>
                <a:cs typeface="Arial" panose="020B0604020202020204" pitchFamily="34" charset="0"/>
              </a:rPr>
              <a:t>The project has demonstrated the value of interdisciplinary collaboration and integration of different technologies and approaches to solve real-world problems and has provided a platform for more collaboration and knowledge-sharing in the fields of AI and AR.</a:t>
            </a:r>
            <a:endParaRPr lang="en-US" sz="1900" dirty="0">
              <a:latin typeface="Arial" panose="020B0604020202020204" pitchFamily="34" charset="0"/>
              <a:cs typeface="Arial" panose="020B0604020202020204" pitchFamily="34" charset="0"/>
            </a:endParaRPr>
          </a:p>
          <a:p>
            <a:r>
              <a:rPr lang="en-US" sz="1900" b="0" i="0" dirty="0">
                <a:effectLst/>
                <a:latin typeface="Arial" panose="020B0604020202020204" pitchFamily="34" charset="0"/>
                <a:cs typeface="Arial" panose="020B0604020202020204" pitchFamily="34" charset="0"/>
              </a:rPr>
              <a:t>The project has achieved significant results in developing an AI Sudoku solver using Algorithm X and Augmented Reality technology and has shown the potential of such technology to enhance user experience and satisfaction.</a:t>
            </a:r>
            <a:endParaRPr lang="en-GB"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1350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981</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Sudoku Solver using Dancing links in the form of Algorithm X and Augmented Reality </vt:lpstr>
      <vt:lpstr>1. Background of Sudoku …</vt:lpstr>
      <vt:lpstr>2. Aims and Objectives</vt:lpstr>
      <vt:lpstr>3. Methodology</vt:lpstr>
      <vt:lpstr>4. Main Challenges</vt:lpstr>
      <vt:lpstr>5. What went well</vt:lpstr>
      <vt:lpstr>6. What did not go well</vt:lpstr>
      <vt:lpstr>7. Results</vt:lpstr>
      <vt:lpstr>8.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Sudoku Solver using Dancing links in the form of Algorithm X and Augmented Reality </dc:title>
  <dc:creator>Andrei Timo (Student)</dc:creator>
  <cp:lastModifiedBy>Andrei Timo (Student)</cp:lastModifiedBy>
  <cp:revision>6</cp:revision>
  <dcterms:created xsi:type="dcterms:W3CDTF">2023-05-13T12:01:12Z</dcterms:created>
  <dcterms:modified xsi:type="dcterms:W3CDTF">2023-05-13T12:50:18Z</dcterms:modified>
</cp:coreProperties>
</file>