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9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0ADC3-FEFC-4502-999B-178E4AC9AC9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5E9359-85D2-495E-AB14-A4EFFF730F58}">
      <dgm:prSet/>
      <dgm:spPr/>
      <dgm:t>
        <a:bodyPr/>
        <a:lstStyle/>
        <a:p>
          <a:r>
            <a:rPr lang="en-US"/>
            <a:t>cloudwatchAlarm to change a CloudWatch alarm.</a:t>
          </a:r>
        </a:p>
      </dgm:t>
    </dgm:pt>
    <dgm:pt modelId="{B907FA2B-7AA5-44EE-8DD8-E4D85979974D}" type="parTrans" cxnId="{592550F5-4B36-4BB3-9247-6E5131F040D8}">
      <dgm:prSet/>
      <dgm:spPr/>
      <dgm:t>
        <a:bodyPr/>
        <a:lstStyle/>
        <a:p>
          <a:endParaRPr lang="en-US"/>
        </a:p>
      </dgm:t>
    </dgm:pt>
    <dgm:pt modelId="{7D5938B2-676D-4704-937A-F5ECF1C7D55B}" type="sibTrans" cxnId="{592550F5-4B36-4BB3-9247-6E5131F040D8}">
      <dgm:prSet/>
      <dgm:spPr/>
      <dgm:t>
        <a:bodyPr/>
        <a:lstStyle/>
        <a:p>
          <a:endParaRPr lang="en-US"/>
        </a:p>
      </dgm:t>
    </dgm:pt>
    <dgm:pt modelId="{E7861683-9C92-43CA-9007-EB97ED001379}">
      <dgm:prSet/>
      <dgm:spPr/>
      <dgm:t>
        <a:bodyPr/>
        <a:lstStyle/>
        <a:p>
          <a:r>
            <a:rPr lang="en-US"/>
            <a:t>cloudwatchLogs to send data to CloudWatch Logs.</a:t>
          </a:r>
        </a:p>
      </dgm:t>
    </dgm:pt>
    <dgm:pt modelId="{2CB1649F-8134-44BA-B168-8A8DB3FF165F}" type="parTrans" cxnId="{C16A6AE0-DDA6-4C8C-ADCA-6AA73C1AC51F}">
      <dgm:prSet/>
      <dgm:spPr/>
      <dgm:t>
        <a:bodyPr/>
        <a:lstStyle/>
        <a:p>
          <a:endParaRPr lang="en-US"/>
        </a:p>
      </dgm:t>
    </dgm:pt>
    <dgm:pt modelId="{BDF245F5-689B-4098-9491-EC610CF1669F}" type="sibTrans" cxnId="{C16A6AE0-DDA6-4C8C-ADCA-6AA73C1AC51F}">
      <dgm:prSet/>
      <dgm:spPr/>
      <dgm:t>
        <a:bodyPr/>
        <a:lstStyle/>
        <a:p>
          <a:endParaRPr lang="en-US"/>
        </a:p>
      </dgm:t>
    </dgm:pt>
    <dgm:pt modelId="{E9041D6F-D1ED-406D-8654-7FEB78AEB672}">
      <dgm:prSet/>
      <dgm:spPr/>
      <dgm:t>
        <a:bodyPr/>
        <a:lstStyle/>
        <a:p>
          <a:r>
            <a:rPr lang="en-US"/>
            <a:t>cloudwatchMetric to capture a CloudWatch metric.</a:t>
          </a:r>
        </a:p>
      </dgm:t>
    </dgm:pt>
    <dgm:pt modelId="{BA50C08A-245D-49F5-A6B9-65798040E2B5}" type="parTrans" cxnId="{2202252A-EE6E-456F-9149-4CE86003E3AD}">
      <dgm:prSet/>
      <dgm:spPr/>
      <dgm:t>
        <a:bodyPr/>
        <a:lstStyle/>
        <a:p>
          <a:endParaRPr lang="en-US"/>
        </a:p>
      </dgm:t>
    </dgm:pt>
    <dgm:pt modelId="{BC04F704-3ADB-4A9F-9741-5CAAE33834FE}" type="sibTrans" cxnId="{2202252A-EE6E-456F-9149-4CE86003E3AD}">
      <dgm:prSet/>
      <dgm:spPr/>
      <dgm:t>
        <a:bodyPr/>
        <a:lstStyle/>
        <a:p>
          <a:endParaRPr lang="en-US"/>
        </a:p>
      </dgm:t>
    </dgm:pt>
    <dgm:pt modelId="{3C34CEAE-1B73-423D-9A6F-DB22C4A55864}">
      <dgm:prSet/>
      <dgm:spPr/>
      <dgm:t>
        <a:bodyPr/>
        <a:lstStyle/>
        <a:p>
          <a:r>
            <a:rPr lang="en-US"/>
            <a:t>dynamoDB to write data to a DynamoDB database.</a:t>
          </a:r>
        </a:p>
      </dgm:t>
    </dgm:pt>
    <dgm:pt modelId="{4C614338-16BC-471A-8F1F-137164F84BA2}" type="parTrans" cxnId="{63909114-B3AB-4709-8D8D-44074E885147}">
      <dgm:prSet/>
      <dgm:spPr/>
      <dgm:t>
        <a:bodyPr/>
        <a:lstStyle/>
        <a:p>
          <a:endParaRPr lang="en-US"/>
        </a:p>
      </dgm:t>
    </dgm:pt>
    <dgm:pt modelId="{8A5F70A7-D8C2-48DC-978F-962038BC6730}" type="sibTrans" cxnId="{63909114-B3AB-4709-8D8D-44074E885147}">
      <dgm:prSet/>
      <dgm:spPr/>
      <dgm:t>
        <a:bodyPr/>
        <a:lstStyle/>
        <a:p>
          <a:endParaRPr lang="en-US"/>
        </a:p>
      </dgm:t>
    </dgm:pt>
    <dgm:pt modelId="{B3AB27AF-36E7-465B-8681-460934970052}">
      <dgm:prSet/>
      <dgm:spPr/>
      <dgm:t>
        <a:bodyPr/>
        <a:lstStyle/>
        <a:p>
          <a:r>
            <a:rPr lang="en-US"/>
            <a:t>dynamoDBv2 to write data to a DynamoDB database.</a:t>
          </a:r>
        </a:p>
      </dgm:t>
    </dgm:pt>
    <dgm:pt modelId="{679B3D22-9F14-4D58-B689-34EACED4D810}" type="parTrans" cxnId="{95430BB3-BE53-4E65-8B20-809110618E9E}">
      <dgm:prSet/>
      <dgm:spPr/>
      <dgm:t>
        <a:bodyPr/>
        <a:lstStyle/>
        <a:p>
          <a:endParaRPr lang="en-US"/>
        </a:p>
      </dgm:t>
    </dgm:pt>
    <dgm:pt modelId="{6B1A6FCA-50CE-4597-A92B-C8C888BA546D}" type="sibTrans" cxnId="{95430BB3-BE53-4E65-8B20-809110618E9E}">
      <dgm:prSet/>
      <dgm:spPr/>
      <dgm:t>
        <a:bodyPr/>
        <a:lstStyle/>
        <a:p>
          <a:endParaRPr lang="en-US"/>
        </a:p>
      </dgm:t>
    </dgm:pt>
    <dgm:pt modelId="{B71D0861-64A2-450E-BD28-AB4EF8F7885A}">
      <dgm:prSet/>
      <dgm:spPr/>
      <dgm:t>
        <a:bodyPr/>
        <a:lstStyle/>
        <a:p>
          <a:r>
            <a:rPr lang="en-US"/>
            <a:t>elasticsearch to write data to an Amazon Elasticsearch Service domain.</a:t>
          </a:r>
        </a:p>
      </dgm:t>
    </dgm:pt>
    <dgm:pt modelId="{61AAE5E5-3802-448C-92CE-632E46F7FFA7}" type="parTrans" cxnId="{383ABBAB-EF40-4737-93F1-46CB15F43857}">
      <dgm:prSet/>
      <dgm:spPr/>
      <dgm:t>
        <a:bodyPr/>
        <a:lstStyle/>
        <a:p>
          <a:endParaRPr lang="en-US"/>
        </a:p>
      </dgm:t>
    </dgm:pt>
    <dgm:pt modelId="{D7ECDA99-0487-456D-AC8D-B7F711D55800}" type="sibTrans" cxnId="{383ABBAB-EF40-4737-93F1-46CB15F43857}">
      <dgm:prSet/>
      <dgm:spPr/>
      <dgm:t>
        <a:bodyPr/>
        <a:lstStyle/>
        <a:p>
          <a:endParaRPr lang="en-US"/>
        </a:p>
      </dgm:t>
    </dgm:pt>
    <dgm:pt modelId="{F696C140-A957-44F1-B026-8EE3CCDA9A93}">
      <dgm:prSet/>
      <dgm:spPr/>
      <dgm:t>
        <a:bodyPr/>
        <a:lstStyle/>
        <a:p>
          <a:r>
            <a:rPr lang="en-US"/>
            <a:t>firehose to write data to an Amazon Kinesis Data Firehose stream.</a:t>
          </a:r>
        </a:p>
      </dgm:t>
    </dgm:pt>
    <dgm:pt modelId="{075F520B-03C1-4FFA-8F4B-19F69E4A17AA}" type="parTrans" cxnId="{65ABD64B-262E-4B72-B632-1E39634368E4}">
      <dgm:prSet/>
      <dgm:spPr/>
      <dgm:t>
        <a:bodyPr/>
        <a:lstStyle/>
        <a:p>
          <a:endParaRPr lang="en-US"/>
        </a:p>
      </dgm:t>
    </dgm:pt>
    <dgm:pt modelId="{DCAE5247-C2E0-4530-A9F2-28774E6A9E65}" type="sibTrans" cxnId="{65ABD64B-262E-4B72-B632-1E39634368E4}">
      <dgm:prSet/>
      <dgm:spPr/>
      <dgm:t>
        <a:bodyPr/>
        <a:lstStyle/>
        <a:p>
          <a:endParaRPr lang="en-US"/>
        </a:p>
      </dgm:t>
    </dgm:pt>
    <dgm:pt modelId="{4A9E51EB-E018-45FA-9582-F9B26B270522}">
      <dgm:prSet/>
      <dgm:spPr/>
      <dgm:t>
        <a:bodyPr/>
        <a:lstStyle/>
        <a:p>
          <a:r>
            <a:rPr lang="en-US"/>
            <a:t>http to post data to an HTTPS endpoint.</a:t>
          </a:r>
        </a:p>
      </dgm:t>
    </dgm:pt>
    <dgm:pt modelId="{F4D7C649-615D-4670-993D-4D9DC6658CED}" type="parTrans" cxnId="{43B33FEC-B591-49AE-B0C7-5D819A2CC9FB}">
      <dgm:prSet/>
      <dgm:spPr/>
      <dgm:t>
        <a:bodyPr/>
        <a:lstStyle/>
        <a:p>
          <a:endParaRPr lang="en-US"/>
        </a:p>
      </dgm:t>
    </dgm:pt>
    <dgm:pt modelId="{837FFBDA-7B08-49A8-8214-234FDD4760F7}" type="sibTrans" cxnId="{43B33FEC-B591-49AE-B0C7-5D819A2CC9FB}">
      <dgm:prSet/>
      <dgm:spPr/>
      <dgm:t>
        <a:bodyPr/>
        <a:lstStyle/>
        <a:p>
          <a:endParaRPr lang="en-US"/>
        </a:p>
      </dgm:t>
    </dgm:pt>
    <dgm:pt modelId="{F562D75D-9E4F-402B-AC20-80BC7BB78704}">
      <dgm:prSet/>
      <dgm:spPr/>
      <dgm:t>
        <a:bodyPr/>
        <a:lstStyle/>
        <a:p>
          <a:r>
            <a:rPr lang="en-US"/>
            <a:t>iotAnalytics to send data to an AWS IoT Analytics channel.</a:t>
          </a:r>
        </a:p>
      </dgm:t>
    </dgm:pt>
    <dgm:pt modelId="{0CA4427F-CBA5-4610-BE78-A02E64C507E2}" type="parTrans" cxnId="{60AACFBF-B389-4916-9F7B-FCE7F82BBD3E}">
      <dgm:prSet/>
      <dgm:spPr/>
      <dgm:t>
        <a:bodyPr/>
        <a:lstStyle/>
        <a:p>
          <a:endParaRPr lang="en-US"/>
        </a:p>
      </dgm:t>
    </dgm:pt>
    <dgm:pt modelId="{90EBB323-4288-41BB-9C01-73EBC30A4C5A}" type="sibTrans" cxnId="{60AACFBF-B389-4916-9F7B-FCE7F82BBD3E}">
      <dgm:prSet/>
      <dgm:spPr/>
      <dgm:t>
        <a:bodyPr/>
        <a:lstStyle/>
        <a:p>
          <a:endParaRPr lang="en-US"/>
        </a:p>
      </dgm:t>
    </dgm:pt>
    <dgm:pt modelId="{D3F4815E-DD7D-45A6-9F4B-4BACA8BA0171}">
      <dgm:prSet/>
      <dgm:spPr/>
      <dgm:t>
        <a:bodyPr/>
        <a:lstStyle/>
        <a:p>
          <a:r>
            <a:rPr lang="en-US"/>
            <a:t>iotEvents to send data to an AWS IoT Events input.</a:t>
          </a:r>
        </a:p>
      </dgm:t>
    </dgm:pt>
    <dgm:pt modelId="{972DB081-633E-4FCD-B171-39F6A332B2CE}" type="parTrans" cxnId="{FB978BBE-69BB-442C-9859-3B9AAA9960B3}">
      <dgm:prSet/>
      <dgm:spPr/>
      <dgm:t>
        <a:bodyPr/>
        <a:lstStyle/>
        <a:p>
          <a:endParaRPr lang="en-US"/>
        </a:p>
      </dgm:t>
    </dgm:pt>
    <dgm:pt modelId="{7E75B5EF-B8DE-47FA-A056-EC7D27C6E8E2}" type="sibTrans" cxnId="{FB978BBE-69BB-442C-9859-3B9AAA9960B3}">
      <dgm:prSet/>
      <dgm:spPr/>
      <dgm:t>
        <a:bodyPr/>
        <a:lstStyle/>
        <a:p>
          <a:endParaRPr lang="en-US"/>
        </a:p>
      </dgm:t>
    </dgm:pt>
    <dgm:pt modelId="{221EFFE8-AAA4-4586-806F-2582199F96C0}">
      <dgm:prSet/>
      <dgm:spPr/>
      <dgm:t>
        <a:bodyPr/>
        <a:lstStyle/>
        <a:p>
          <a:r>
            <a:rPr lang="en-US"/>
            <a:t>iotSiteWise to send data to asset properties in AWS IoT SiteWise.</a:t>
          </a:r>
        </a:p>
      </dgm:t>
    </dgm:pt>
    <dgm:pt modelId="{945F3538-1F39-4859-91B9-4C9CEAF56CC7}" type="parTrans" cxnId="{E4EC605F-080F-4B9A-93CB-AE183D33BB24}">
      <dgm:prSet/>
      <dgm:spPr/>
      <dgm:t>
        <a:bodyPr/>
        <a:lstStyle/>
        <a:p>
          <a:endParaRPr lang="en-US"/>
        </a:p>
      </dgm:t>
    </dgm:pt>
    <dgm:pt modelId="{4BF80515-4CD5-4287-8AEC-0772191D9BC7}" type="sibTrans" cxnId="{E4EC605F-080F-4B9A-93CB-AE183D33BB24}">
      <dgm:prSet/>
      <dgm:spPr/>
      <dgm:t>
        <a:bodyPr/>
        <a:lstStyle/>
        <a:p>
          <a:endParaRPr lang="en-US"/>
        </a:p>
      </dgm:t>
    </dgm:pt>
    <dgm:pt modelId="{15AE74C3-768A-4259-8529-32DC5C54E0A7}">
      <dgm:prSet/>
      <dgm:spPr/>
      <dgm:t>
        <a:bodyPr/>
        <a:lstStyle/>
        <a:p>
          <a:r>
            <a:rPr lang="en-US"/>
            <a:t>kinesis to write data to a Kinesis stream.</a:t>
          </a:r>
        </a:p>
      </dgm:t>
    </dgm:pt>
    <dgm:pt modelId="{CCE73578-5610-4E68-8C02-91FCE861350D}" type="parTrans" cxnId="{E01370B8-9602-41EF-AEC9-DCFD2269B459}">
      <dgm:prSet/>
      <dgm:spPr/>
      <dgm:t>
        <a:bodyPr/>
        <a:lstStyle/>
        <a:p>
          <a:endParaRPr lang="en-US"/>
        </a:p>
      </dgm:t>
    </dgm:pt>
    <dgm:pt modelId="{2B40BD90-7D95-45E8-AE47-F959D69592CD}" type="sibTrans" cxnId="{E01370B8-9602-41EF-AEC9-DCFD2269B459}">
      <dgm:prSet/>
      <dgm:spPr/>
      <dgm:t>
        <a:bodyPr/>
        <a:lstStyle/>
        <a:p>
          <a:endParaRPr lang="en-US"/>
        </a:p>
      </dgm:t>
    </dgm:pt>
    <dgm:pt modelId="{26B4FC37-E64A-4005-A8AF-6230E99A560B}">
      <dgm:prSet/>
      <dgm:spPr/>
      <dgm:t>
        <a:bodyPr/>
        <a:lstStyle/>
        <a:p>
          <a:r>
            <a:rPr lang="en-US"/>
            <a:t>lambda to invoke a Lambda function.</a:t>
          </a:r>
        </a:p>
      </dgm:t>
    </dgm:pt>
    <dgm:pt modelId="{540A6F73-A8E8-4E87-8A72-6363415A2782}" type="parTrans" cxnId="{1E894E26-E90B-420F-94B3-920AD50A1B59}">
      <dgm:prSet/>
      <dgm:spPr/>
      <dgm:t>
        <a:bodyPr/>
        <a:lstStyle/>
        <a:p>
          <a:endParaRPr lang="en-US"/>
        </a:p>
      </dgm:t>
    </dgm:pt>
    <dgm:pt modelId="{D250F85F-4DFF-4629-A323-E5316E5FE1DC}" type="sibTrans" cxnId="{1E894E26-E90B-420F-94B3-920AD50A1B59}">
      <dgm:prSet/>
      <dgm:spPr/>
      <dgm:t>
        <a:bodyPr/>
        <a:lstStyle/>
        <a:p>
          <a:endParaRPr lang="en-US"/>
        </a:p>
      </dgm:t>
    </dgm:pt>
    <dgm:pt modelId="{621A84BD-7435-4DAE-9FE2-E4415A461502}">
      <dgm:prSet/>
      <dgm:spPr/>
      <dgm:t>
        <a:bodyPr/>
        <a:lstStyle/>
        <a:p>
          <a:r>
            <a:rPr lang="en-US"/>
            <a:t>republish to republish the message on another MQTT topic.</a:t>
          </a:r>
        </a:p>
      </dgm:t>
    </dgm:pt>
    <dgm:pt modelId="{00C7EF3D-A85B-4C29-8C3C-673805C78DD2}" type="parTrans" cxnId="{BC04D609-64D5-45F7-995C-0B4028A2A0DE}">
      <dgm:prSet/>
      <dgm:spPr/>
      <dgm:t>
        <a:bodyPr/>
        <a:lstStyle/>
        <a:p>
          <a:endParaRPr lang="en-US"/>
        </a:p>
      </dgm:t>
    </dgm:pt>
    <dgm:pt modelId="{F461AD1F-D2ED-444A-986E-1EBBC5D3ADCD}" type="sibTrans" cxnId="{BC04D609-64D5-45F7-995C-0B4028A2A0DE}">
      <dgm:prSet/>
      <dgm:spPr/>
      <dgm:t>
        <a:bodyPr/>
        <a:lstStyle/>
        <a:p>
          <a:endParaRPr lang="en-US"/>
        </a:p>
      </dgm:t>
    </dgm:pt>
    <dgm:pt modelId="{64926110-E2DC-46B3-AD18-003646645BB5}">
      <dgm:prSet/>
      <dgm:spPr/>
      <dgm:t>
        <a:bodyPr/>
        <a:lstStyle/>
        <a:p>
          <a:r>
            <a:rPr lang="en-US"/>
            <a:t>s3 to write data to an Amazon S3 bucket.</a:t>
          </a:r>
        </a:p>
      </dgm:t>
    </dgm:pt>
    <dgm:pt modelId="{AE0E4E63-37F7-4624-8D30-F9A8F8716E38}" type="parTrans" cxnId="{64F20F09-3743-4C21-8316-F921B945DEE6}">
      <dgm:prSet/>
      <dgm:spPr/>
      <dgm:t>
        <a:bodyPr/>
        <a:lstStyle/>
        <a:p>
          <a:endParaRPr lang="en-US"/>
        </a:p>
      </dgm:t>
    </dgm:pt>
    <dgm:pt modelId="{8149AAF5-A537-48C4-81DD-6A1C3F58FBD2}" type="sibTrans" cxnId="{64F20F09-3743-4C21-8316-F921B945DEE6}">
      <dgm:prSet/>
      <dgm:spPr/>
      <dgm:t>
        <a:bodyPr/>
        <a:lstStyle/>
        <a:p>
          <a:endParaRPr lang="en-US"/>
        </a:p>
      </dgm:t>
    </dgm:pt>
    <dgm:pt modelId="{6ECCDC39-651D-4A2B-A377-51DF0297A908}">
      <dgm:prSet/>
      <dgm:spPr/>
      <dgm:t>
        <a:bodyPr/>
        <a:lstStyle/>
        <a:p>
          <a:r>
            <a:rPr lang="en-US"/>
            <a:t>salesforce to write a message to a Salesforce IoT input stream.</a:t>
          </a:r>
        </a:p>
      </dgm:t>
    </dgm:pt>
    <dgm:pt modelId="{3E411B4E-E26C-46CF-8451-D1E07292E3AD}" type="parTrans" cxnId="{7E46F1BF-0B5D-4697-9812-03F22EAAA187}">
      <dgm:prSet/>
      <dgm:spPr/>
      <dgm:t>
        <a:bodyPr/>
        <a:lstStyle/>
        <a:p>
          <a:endParaRPr lang="en-US"/>
        </a:p>
      </dgm:t>
    </dgm:pt>
    <dgm:pt modelId="{26C7C571-94B2-449A-B1C6-6CC15C3075CB}" type="sibTrans" cxnId="{7E46F1BF-0B5D-4697-9812-03F22EAAA187}">
      <dgm:prSet/>
      <dgm:spPr/>
      <dgm:t>
        <a:bodyPr/>
        <a:lstStyle/>
        <a:p>
          <a:endParaRPr lang="en-US"/>
        </a:p>
      </dgm:t>
    </dgm:pt>
    <dgm:pt modelId="{9D90F8D7-18C6-4230-8F4A-705468E61759}">
      <dgm:prSet/>
      <dgm:spPr/>
      <dgm:t>
        <a:bodyPr/>
        <a:lstStyle/>
        <a:p>
          <a:r>
            <a:rPr lang="en-US"/>
            <a:t>sns to write data as a push notification.</a:t>
          </a:r>
        </a:p>
      </dgm:t>
    </dgm:pt>
    <dgm:pt modelId="{5967F5C7-E4D7-4627-8148-09E0AD498AA7}" type="parTrans" cxnId="{64732FB9-882E-424D-94FC-F129B00D8FBB}">
      <dgm:prSet/>
      <dgm:spPr/>
      <dgm:t>
        <a:bodyPr/>
        <a:lstStyle/>
        <a:p>
          <a:endParaRPr lang="en-US"/>
        </a:p>
      </dgm:t>
    </dgm:pt>
    <dgm:pt modelId="{9B5E4889-0634-439F-91E6-B0511A179E75}" type="sibTrans" cxnId="{64732FB9-882E-424D-94FC-F129B00D8FBB}">
      <dgm:prSet/>
      <dgm:spPr/>
      <dgm:t>
        <a:bodyPr/>
        <a:lstStyle/>
        <a:p>
          <a:endParaRPr lang="en-US"/>
        </a:p>
      </dgm:t>
    </dgm:pt>
    <dgm:pt modelId="{BB7AA1DF-1D33-42F3-B3CD-EECD351E596D}">
      <dgm:prSet/>
      <dgm:spPr/>
      <dgm:t>
        <a:bodyPr/>
        <a:lstStyle/>
        <a:p>
          <a:r>
            <a:rPr lang="en-US"/>
            <a:t>sqs to write data to an SQS queue.</a:t>
          </a:r>
        </a:p>
      </dgm:t>
    </dgm:pt>
    <dgm:pt modelId="{EA434EB1-15F3-4476-84DC-303972FD08D0}" type="parTrans" cxnId="{E7AB8D9E-1F9C-4AFB-A6D5-5CBFFE373779}">
      <dgm:prSet/>
      <dgm:spPr/>
      <dgm:t>
        <a:bodyPr/>
        <a:lstStyle/>
        <a:p>
          <a:endParaRPr lang="en-US"/>
        </a:p>
      </dgm:t>
    </dgm:pt>
    <dgm:pt modelId="{D8C9C855-DAA9-4429-AD60-35D5274E1872}" type="sibTrans" cxnId="{E7AB8D9E-1F9C-4AFB-A6D5-5CBFFE373779}">
      <dgm:prSet/>
      <dgm:spPr/>
      <dgm:t>
        <a:bodyPr/>
        <a:lstStyle/>
        <a:p>
          <a:endParaRPr lang="en-US"/>
        </a:p>
      </dgm:t>
    </dgm:pt>
    <dgm:pt modelId="{B709002B-4A19-4957-8680-C19AC1E59C1C}">
      <dgm:prSet/>
      <dgm:spPr/>
      <dgm:t>
        <a:bodyPr/>
        <a:lstStyle/>
        <a:p>
          <a:r>
            <a:rPr lang="en-US" dirty="0" err="1"/>
            <a:t>stepFunctions</a:t>
          </a:r>
          <a:r>
            <a:rPr lang="en-US" dirty="0"/>
            <a:t> to start execution of a Step Functions state machine.</a:t>
          </a:r>
        </a:p>
      </dgm:t>
    </dgm:pt>
    <dgm:pt modelId="{F695BBE6-209C-422C-A5F1-EEFF3604D9D5}" type="parTrans" cxnId="{A3DA30BC-FD54-4A97-8AE1-98F2666B51FD}">
      <dgm:prSet/>
      <dgm:spPr/>
      <dgm:t>
        <a:bodyPr/>
        <a:lstStyle/>
        <a:p>
          <a:endParaRPr lang="en-US"/>
        </a:p>
      </dgm:t>
    </dgm:pt>
    <dgm:pt modelId="{281AE75B-7577-4432-BE1C-288C8C870312}" type="sibTrans" cxnId="{A3DA30BC-FD54-4A97-8AE1-98F2666B51FD}">
      <dgm:prSet/>
      <dgm:spPr/>
      <dgm:t>
        <a:bodyPr/>
        <a:lstStyle/>
        <a:p>
          <a:endParaRPr lang="en-US"/>
        </a:p>
      </dgm:t>
    </dgm:pt>
    <dgm:pt modelId="{52A1CF07-46B3-D244-9639-192D5601E02F}" type="pres">
      <dgm:prSet presAssocID="{7B50ADC3-FEFC-4502-999B-178E4AC9AC94}" presName="diagram" presStyleCnt="0">
        <dgm:presLayoutVars>
          <dgm:dir/>
          <dgm:resizeHandles val="exact"/>
        </dgm:presLayoutVars>
      </dgm:prSet>
      <dgm:spPr/>
    </dgm:pt>
    <dgm:pt modelId="{D640D48C-F1B8-B446-829F-5DE57E7E7234}" type="pres">
      <dgm:prSet presAssocID="{CA5E9359-85D2-495E-AB14-A4EFFF730F58}" presName="node" presStyleLbl="node1" presStyleIdx="0" presStyleCnt="19">
        <dgm:presLayoutVars>
          <dgm:bulletEnabled val="1"/>
        </dgm:presLayoutVars>
      </dgm:prSet>
      <dgm:spPr/>
    </dgm:pt>
    <dgm:pt modelId="{88AB616A-6FE9-9C4B-94AF-EFF5D710C31F}" type="pres">
      <dgm:prSet presAssocID="{7D5938B2-676D-4704-937A-F5ECF1C7D55B}" presName="sibTrans" presStyleCnt="0"/>
      <dgm:spPr/>
    </dgm:pt>
    <dgm:pt modelId="{C41EDDE0-DF1D-7947-8170-F1371E253C13}" type="pres">
      <dgm:prSet presAssocID="{E7861683-9C92-43CA-9007-EB97ED001379}" presName="node" presStyleLbl="node1" presStyleIdx="1" presStyleCnt="19">
        <dgm:presLayoutVars>
          <dgm:bulletEnabled val="1"/>
        </dgm:presLayoutVars>
      </dgm:prSet>
      <dgm:spPr/>
    </dgm:pt>
    <dgm:pt modelId="{E1F78B3E-9E74-E54A-8B74-ED480086B500}" type="pres">
      <dgm:prSet presAssocID="{BDF245F5-689B-4098-9491-EC610CF1669F}" presName="sibTrans" presStyleCnt="0"/>
      <dgm:spPr/>
    </dgm:pt>
    <dgm:pt modelId="{8B7859A5-F010-9945-BA6F-E862263373CE}" type="pres">
      <dgm:prSet presAssocID="{E9041D6F-D1ED-406D-8654-7FEB78AEB672}" presName="node" presStyleLbl="node1" presStyleIdx="2" presStyleCnt="19">
        <dgm:presLayoutVars>
          <dgm:bulletEnabled val="1"/>
        </dgm:presLayoutVars>
      </dgm:prSet>
      <dgm:spPr/>
    </dgm:pt>
    <dgm:pt modelId="{B2FD86BE-0A46-B84B-A77D-45F382C9D318}" type="pres">
      <dgm:prSet presAssocID="{BC04F704-3ADB-4A9F-9741-5CAAE33834FE}" presName="sibTrans" presStyleCnt="0"/>
      <dgm:spPr/>
    </dgm:pt>
    <dgm:pt modelId="{CD6BB39C-C372-7D4F-ABC3-80DB1A27F50C}" type="pres">
      <dgm:prSet presAssocID="{3C34CEAE-1B73-423D-9A6F-DB22C4A55864}" presName="node" presStyleLbl="node1" presStyleIdx="3" presStyleCnt="19">
        <dgm:presLayoutVars>
          <dgm:bulletEnabled val="1"/>
        </dgm:presLayoutVars>
      </dgm:prSet>
      <dgm:spPr/>
    </dgm:pt>
    <dgm:pt modelId="{058C0029-A4FD-824D-8643-615CD6406D6E}" type="pres">
      <dgm:prSet presAssocID="{8A5F70A7-D8C2-48DC-978F-962038BC6730}" presName="sibTrans" presStyleCnt="0"/>
      <dgm:spPr/>
    </dgm:pt>
    <dgm:pt modelId="{589E0EC4-9E1E-0E42-BBA1-B0BB836B7738}" type="pres">
      <dgm:prSet presAssocID="{B3AB27AF-36E7-465B-8681-460934970052}" presName="node" presStyleLbl="node1" presStyleIdx="4" presStyleCnt="19">
        <dgm:presLayoutVars>
          <dgm:bulletEnabled val="1"/>
        </dgm:presLayoutVars>
      </dgm:prSet>
      <dgm:spPr/>
    </dgm:pt>
    <dgm:pt modelId="{A282E252-AD3E-0D41-8F3A-E739EA2D9BD2}" type="pres">
      <dgm:prSet presAssocID="{6B1A6FCA-50CE-4597-A92B-C8C888BA546D}" presName="sibTrans" presStyleCnt="0"/>
      <dgm:spPr/>
    </dgm:pt>
    <dgm:pt modelId="{5FFA701A-2199-0B47-9D20-662284A6D611}" type="pres">
      <dgm:prSet presAssocID="{B71D0861-64A2-450E-BD28-AB4EF8F7885A}" presName="node" presStyleLbl="node1" presStyleIdx="5" presStyleCnt="19">
        <dgm:presLayoutVars>
          <dgm:bulletEnabled val="1"/>
        </dgm:presLayoutVars>
      </dgm:prSet>
      <dgm:spPr/>
    </dgm:pt>
    <dgm:pt modelId="{822BBB5B-68B9-194F-B8A5-074A2A9BBF85}" type="pres">
      <dgm:prSet presAssocID="{D7ECDA99-0487-456D-AC8D-B7F711D55800}" presName="sibTrans" presStyleCnt="0"/>
      <dgm:spPr/>
    </dgm:pt>
    <dgm:pt modelId="{4652A15B-3A20-0641-983A-F78587DC020E}" type="pres">
      <dgm:prSet presAssocID="{F696C140-A957-44F1-B026-8EE3CCDA9A93}" presName="node" presStyleLbl="node1" presStyleIdx="6" presStyleCnt="19">
        <dgm:presLayoutVars>
          <dgm:bulletEnabled val="1"/>
        </dgm:presLayoutVars>
      </dgm:prSet>
      <dgm:spPr/>
    </dgm:pt>
    <dgm:pt modelId="{38BDD338-BBE2-7243-AFBB-799D28603EE0}" type="pres">
      <dgm:prSet presAssocID="{DCAE5247-C2E0-4530-A9F2-28774E6A9E65}" presName="sibTrans" presStyleCnt="0"/>
      <dgm:spPr/>
    </dgm:pt>
    <dgm:pt modelId="{FC2A4BF3-0894-744F-B77A-027DE0D7223F}" type="pres">
      <dgm:prSet presAssocID="{4A9E51EB-E018-45FA-9582-F9B26B270522}" presName="node" presStyleLbl="node1" presStyleIdx="7" presStyleCnt="19">
        <dgm:presLayoutVars>
          <dgm:bulletEnabled val="1"/>
        </dgm:presLayoutVars>
      </dgm:prSet>
      <dgm:spPr/>
    </dgm:pt>
    <dgm:pt modelId="{8F4F0519-7E20-0249-B8AA-AEB085467F4C}" type="pres">
      <dgm:prSet presAssocID="{837FFBDA-7B08-49A8-8214-234FDD4760F7}" presName="sibTrans" presStyleCnt="0"/>
      <dgm:spPr/>
    </dgm:pt>
    <dgm:pt modelId="{37DA389B-53A8-E445-AAC7-4FC3409EC5F4}" type="pres">
      <dgm:prSet presAssocID="{F562D75D-9E4F-402B-AC20-80BC7BB78704}" presName="node" presStyleLbl="node1" presStyleIdx="8" presStyleCnt="19">
        <dgm:presLayoutVars>
          <dgm:bulletEnabled val="1"/>
        </dgm:presLayoutVars>
      </dgm:prSet>
      <dgm:spPr/>
    </dgm:pt>
    <dgm:pt modelId="{D2CD66A4-4079-C449-9F87-D05770671991}" type="pres">
      <dgm:prSet presAssocID="{90EBB323-4288-41BB-9C01-73EBC30A4C5A}" presName="sibTrans" presStyleCnt="0"/>
      <dgm:spPr/>
    </dgm:pt>
    <dgm:pt modelId="{99B3CDDE-A154-A64B-8E2C-B5EFF0B0EFD0}" type="pres">
      <dgm:prSet presAssocID="{D3F4815E-DD7D-45A6-9F4B-4BACA8BA0171}" presName="node" presStyleLbl="node1" presStyleIdx="9" presStyleCnt="19">
        <dgm:presLayoutVars>
          <dgm:bulletEnabled val="1"/>
        </dgm:presLayoutVars>
      </dgm:prSet>
      <dgm:spPr/>
    </dgm:pt>
    <dgm:pt modelId="{B5A2EF62-D3A0-5C4F-A16B-09310F4C1BE8}" type="pres">
      <dgm:prSet presAssocID="{7E75B5EF-B8DE-47FA-A056-EC7D27C6E8E2}" presName="sibTrans" presStyleCnt="0"/>
      <dgm:spPr/>
    </dgm:pt>
    <dgm:pt modelId="{24AFA15A-63BB-404A-9B63-1C59F16B1AFA}" type="pres">
      <dgm:prSet presAssocID="{221EFFE8-AAA4-4586-806F-2582199F96C0}" presName="node" presStyleLbl="node1" presStyleIdx="10" presStyleCnt="19">
        <dgm:presLayoutVars>
          <dgm:bulletEnabled val="1"/>
        </dgm:presLayoutVars>
      </dgm:prSet>
      <dgm:spPr/>
    </dgm:pt>
    <dgm:pt modelId="{EF227054-263E-0B46-A223-60D73A855F89}" type="pres">
      <dgm:prSet presAssocID="{4BF80515-4CD5-4287-8AEC-0772191D9BC7}" presName="sibTrans" presStyleCnt="0"/>
      <dgm:spPr/>
    </dgm:pt>
    <dgm:pt modelId="{46B6B103-8A24-E447-84AA-90BF959E3EE7}" type="pres">
      <dgm:prSet presAssocID="{15AE74C3-768A-4259-8529-32DC5C54E0A7}" presName="node" presStyleLbl="node1" presStyleIdx="11" presStyleCnt="19">
        <dgm:presLayoutVars>
          <dgm:bulletEnabled val="1"/>
        </dgm:presLayoutVars>
      </dgm:prSet>
      <dgm:spPr/>
    </dgm:pt>
    <dgm:pt modelId="{BDBAE5E7-3506-E942-BB3D-C79838B26B03}" type="pres">
      <dgm:prSet presAssocID="{2B40BD90-7D95-45E8-AE47-F959D69592CD}" presName="sibTrans" presStyleCnt="0"/>
      <dgm:spPr/>
    </dgm:pt>
    <dgm:pt modelId="{F4865D2F-DE4A-7642-9D08-942C3497371C}" type="pres">
      <dgm:prSet presAssocID="{26B4FC37-E64A-4005-A8AF-6230E99A560B}" presName="node" presStyleLbl="node1" presStyleIdx="12" presStyleCnt="19">
        <dgm:presLayoutVars>
          <dgm:bulletEnabled val="1"/>
        </dgm:presLayoutVars>
      </dgm:prSet>
      <dgm:spPr/>
    </dgm:pt>
    <dgm:pt modelId="{0797C409-7795-F94F-9148-9713E583D60D}" type="pres">
      <dgm:prSet presAssocID="{D250F85F-4DFF-4629-A323-E5316E5FE1DC}" presName="sibTrans" presStyleCnt="0"/>
      <dgm:spPr/>
    </dgm:pt>
    <dgm:pt modelId="{FC54D052-3FB2-CB4C-9187-AC561470DCF5}" type="pres">
      <dgm:prSet presAssocID="{621A84BD-7435-4DAE-9FE2-E4415A461502}" presName="node" presStyleLbl="node1" presStyleIdx="13" presStyleCnt="19">
        <dgm:presLayoutVars>
          <dgm:bulletEnabled val="1"/>
        </dgm:presLayoutVars>
      </dgm:prSet>
      <dgm:spPr/>
    </dgm:pt>
    <dgm:pt modelId="{1D074B0B-6AE8-8442-848C-EBCCC59C6F72}" type="pres">
      <dgm:prSet presAssocID="{F461AD1F-D2ED-444A-986E-1EBBC5D3ADCD}" presName="sibTrans" presStyleCnt="0"/>
      <dgm:spPr/>
    </dgm:pt>
    <dgm:pt modelId="{CD7BC0B5-6573-0243-A075-52F8DCEC708E}" type="pres">
      <dgm:prSet presAssocID="{64926110-E2DC-46B3-AD18-003646645BB5}" presName="node" presStyleLbl="node1" presStyleIdx="14" presStyleCnt="19">
        <dgm:presLayoutVars>
          <dgm:bulletEnabled val="1"/>
        </dgm:presLayoutVars>
      </dgm:prSet>
      <dgm:spPr/>
    </dgm:pt>
    <dgm:pt modelId="{CC77892F-5F94-FF4D-BF18-7631E650352D}" type="pres">
      <dgm:prSet presAssocID="{8149AAF5-A537-48C4-81DD-6A1C3F58FBD2}" presName="sibTrans" presStyleCnt="0"/>
      <dgm:spPr/>
    </dgm:pt>
    <dgm:pt modelId="{630803F2-DEEA-BD4D-9C90-BC655102BDF3}" type="pres">
      <dgm:prSet presAssocID="{6ECCDC39-651D-4A2B-A377-51DF0297A908}" presName="node" presStyleLbl="node1" presStyleIdx="15" presStyleCnt="19">
        <dgm:presLayoutVars>
          <dgm:bulletEnabled val="1"/>
        </dgm:presLayoutVars>
      </dgm:prSet>
      <dgm:spPr/>
    </dgm:pt>
    <dgm:pt modelId="{DF48B21C-EEB3-DE46-A27F-EF669C70A7B9}" type="pres">
      <dgm:prSet presAssocID="{26C7C571-94B2-449A-B1C6-6CC15C3075CB}" presName="sibTrans" presStyleCnt="0"/>
      <dgm:spPr/>
    </dgm:pt>
    <dgm:pt modelId="{6E2E4D83-0608-E943-96E5-A7CD89F59B1A}" type="pres">
      <dgm:prSet presAssocID="{9D90F8D7-18C6-4230-8F4A-705468E61759}" presName="node" presStyleLbl="node1" presStyleIdx="16" presStyleCnt="19">
        <dgm:presLayoutVars>
          <dgm:bulletEnabled val="1"/>
        </dgm:presLayoutVars>
      </dgm:prSet>
      <dgm:spPr/>
    </dgm:pt>
    <dgm:pt modelId="{1776C253-41E5-384C-A966-D56388B42209}" type="pres">
      <dgm:prSet presAssocID="{9B5E4889-0634-439F-91E6-B0511A179E75}" presName="sibTrans" presStyleCnt="0"/>
      <dgm:spPr/>
    </dgm:pt>
    <dgm:pt modelId="{3794E9BB-76B8-954F-BAF5-259B388DD99B}" type="pres">
      <dgm:prSet presAssocID="{BB7AA1DF-1D33-42F3-B3CD-EECD351E596D}" presName="node" presStyleLbl="node1" presStyleIdx="17" presStyleCnt="19">
        <dgm:presLayoutVars>
          <dgm:bulletEnabled val="1"/>
        </dgm:presLayoutVars>
      </dgm:prSet>
      <dgm:spPr/>
    </dgm:pt>
    <dgm:pt modelId="{1E739C1F-FC39-5240-B87D-4ACF32BF7E2F}" type="pres">
      <dgm:prSet presAssocID="{D8C9C855-DAA9-4429-AD60-35D5274E1872}" presName="sibTrans" presStyleCnt="0"/>
      <dgm:spPr/>
    </dgm:pt>
    <dgm:pt modelId="{75649071-FFF5-524A-BD42-4470B02D6930}" type="pres">
      <dgm:prSet presAssocID="{B709002B-4A19-4957-8680-C19AC1E59C1C}" presName="node" presStyleLbl="node1" presStyleIdx="18" presStyleCnt="19">
        <dgm:presLayoutVars>
          <dgm:bulletEnabled val="1"/>
        </dgm:presLayoutVars>
      </dgm:prSet>
      <dgm:spPr/>
    </dgm:pt>
  </dgm:ptLst>
  <dgm:cxnLst>
    <dgm:cxn modelId="{64F20F09-3743-4C21-8316-F921B945DEE6}" srcId="{7B50ADC3-FEFC-4502-999B-178E4AC9AC94}" destId="{64926110-E2DC-46B3-AD18-003646645BB5}" srcOrd="14" destOrd="0" parTransId="{AE0E4E63-37F7-4624-8D30-F9A8F8716E38}" sibTransId="{8149AAF5-A537-48C4-81DD-6A1C3F58FBD2}"/>
    <dgm:cxn modelId="{BC04D609-64D5-45F7-995C-0B4028A2A0DE}" srcId="{7B50ADC3-FEFC-4502-999B-178E4AC9AC94}" destId="{621A84BD-7435-4DAE-9FE2-E4415A461502}" srcOrd="13" destOrd="0" parTransId="{00C7EF3D-A85B-4C29-8C3C-673805C78DD2}" sibTransId="{F461AD1F-D2ED-444A-986E-1EBBC5D3ADCD}"/>
    <dgm:cxn modelId="{67896813-1832-B445-B9E1-6E4946CB59F8}" type="presOf" srcId="{6ECCDC39-651D-4A2B-A377-51DF0297A908}" destId="{630803F2-DEEA-BD4D-9C90-BC655102BDF3}" srcOrd="0" destOrd="0" presId="urn:microsoft.com/office/officeart/2005/8/layout/default"/>
    <dgm:cxn modelId="{63909114-B3AB-4709-8D8D-44074E885147}" srcId="{7B50ADC3-FEFC-4502-999B-178E4AC9AC94}" destId="{3C34CEAE-1B73-423D-9A6F-DB22C4A55864}" srcOrd="3" destOrd="0" parTransId="{4C614338-16BC-471A-8F1F-137164F84BA2}" sibTransId="{8A5F70A7-D8C2-48DC-978F-962038BC6730}"/>
    <dgm:cxn modelId="{3100EB14-B2B1-994A-8217-BBBE12102D75}" type="presOf" srcId="{F562D75D-9E4F-402B-AC20-80BC7BB78704}" destId="{37DA389B-53A8-E445-AAC7-4FC3409EC5F4}" srcOrd="0" destOrd="0" presId="urn:microsoft.com/office/officeart/2005/8/layout/default"/>
    <dgm:cxn modelId="{09886619-1528-AC4F-AB0F-99D3B51AE7F3}" type="presOf" srcId="{B3AB27AF-36E7-465B-8681-460934970052}" destId="{589E0EC4-9E1E-0E42-BBA1-B0BB836B7738}" srcOrd="0" destOrd="0" presId="urn:microsoft.com/office/officeart/2005/8/layout/default"/>
    <dgm:cxn modelId="{A3F9821B-C83E-1D4F-AB20-62DF634307D7}" type="presOf" srcId="{B71D0861-64A2-450E-BD28-AB4EF8F7885A}" destId="{5FFA701A-2199-0B47-9D20-662284A6D611}" srcOrd="0" destOrd="0" presId="urn:microsoft.com/office/officeart/2005/8/layout/default"/>
    <dgm:cxn modelId="{8D03121D-758A-C04A-AF74-16CF5894B359}" type="presOf" srcId="{F696C140-A957-44F1-B026-8EE3CCDA9A93}" destId="{4652A15B-3A20-0641-983A-F78587DC020E}" srcOrd="0" destOrd="0" presId="urn:microsoft.com/office/officeart/2005/8/layout/default"/>
    <dgm:cxn modelId="{1E38CE25-1105-734A-A358-349CB7CABEB5}" type="presOf" srcId="{E7861683-9C92-43CA-9007-EB97ED001379}" destId="{C41EDDE0-DF1D-7947-8170-F1371E253C13}" srcOrd="0" destOrd="0" presId="urn:microsoft.com/office/officeart/2005/8/layout/default"/>
    <dgm:cxn modelId="{1E894E26-E90B-420F-94B3-920AD50A1B59}" srcId="{7B50ADC3-FEFC-4502-999B-178E4AC9AC94}" destId="{26B4FC37-E64A-4005-A8AF-6230E99A560B}" srcOrd="12" destOrd="0" parTransId="{540A6F73-A8E8-4E87-8A72-6363415A2782}" sibTransId="{D250F85F-4DFF-4629-A323-E5316E5FE1DC}"/>
    <dgm:cxn modelId="{2202252A-EE6E-456F-9149-4CE86003E3AD}" srcId="{7B50ADC3-FEFC-4502-999B-178E4AC9AC94}" destId="{E9041D6F-D1ED-406D-8654-7FEB78AEB672}" srcOrd="2" destOrd="0" parTransId="{BA50C08A-245D-49F5-A6B9-65798040E2B5}" sibTransId="{BC04F704-3ADB-4A9F-9741-5CAAE33834FE}"/>
    <dgm:cxn modelId="{3BC3A63F-DAF0-1048-A106-A4F76D9597DC}" type="presOf" srcId="{4A9E51EB-E018-45FA-9582-F9B26B270522}" destId="{FC2A4BF3-0894-744F-B77A-027DE0D7223F}" srcOrd="0" destOrd="0" presId="urn:microsoft.com/office/officeart/2005/8/layout/default"/>
    <dgm:cxn modelId="{65ABD64B-262E-4B72-B632-1E39634368E4}" srcId="{7B50ADC3-FEFC-4502-999B-178E4AC9AC94}" destId="{F696C140-A957-44F1-B026-8EE3CCDA9A93}" srcOrd="6" destOrd="0" parTransId="{075F520B-03C1-4FFA-8F4B-19F69E4A17AA}" sibTransId="{DCAE5247-C2E0-4530-A9F2-28774E6A9E65}"/>
    <dgm:cxn modelId="{DE77944D-8A89-1649-8A1D-017943CE901E}" type="presOf" srcId="{B709002B-4A19-4957-8680-C19AC1E59C1C}" destId="{75649071-FFF5-524A-BD42-4470B02D6930}" srcOrd="0" destOrd="0" presId="urn:microsoft.com/office/officeart/2005/8/layout/default"/>
    <dgm:cxn modelId="{E4EC605F-080F-4B9A-93CB-AE183D33BB24}" srcId="{7B50ADC3-FEFC-4502-999B-178E4AC9AC94}" destId="{221EFFE8-AAA4-4586-806F-2582199F96C0}" srcOrd="10" destOrd="0" parTransId="{945F3538-1F39-4859-91B9-4C9CEAF56CC7}" sibTransId="{4BF80515-4CD5-4287-8AEC-0772191D9BC7}"/>
    <dgm:cxn modelId="{65298C62-FD12-194C-864C-BEA707592C33}" type="presOf" srcId="{9D90F8D7-18C6-4230-8F4A-705468E61759}" destId="{6E2E4D83-0608-E943-96E5-A7CD89F59B1A}" srcOrd="0" destOrd="0" presId="urn:microsoft.com/office/officeart/2005/8/layout/default"/>
    <dgm:cxn modelId="{7A5BB091-D1FF-7A49-A394-18CE81F40988}" type="presOf" srcId="{64926110-E2DC-46B3-AD18-003646645BB5}" destId="{CD7BC0B5-6573-0243-A075-52F8DCEC708E}" srcOrd="0" destOrd="0" presId="urn:microsoft.com/office/officeart/2005/8/layout/default"/>
    <dgm:cxn modelId="{E6D97599-9303-0248-BCCD-C815F03D3D3D}" type="presOf" srcId="{CA5E9359-85D2-495E-AB14-A4EFFF730F58}" destId="{D640D48C-F1B8-B446-829F-5DE57E7E7234}" srcOrd="0" destOrd="0" presId="urn:microsoft.com/office/officeart/2005/8/layout/default"/>
    <dgm:cxn modelId="{A6C2619A-57E9-9647-9D8A-255690E8158C}" type="presOf" srcId="{E9041D6F-D1ED-406D-8654-7FEB78AEB672}" destId="{8B7859A5-F010-9945-BA6F-E862263373CE}" srcOrd="0" destOrd="0" presId="urn:microsoft.com/office/officeart/2005/8/layout/default"/>
    <dgm:cxn modelId="{E7AB8D9E-1F9C-4AFB-A6D5-5CBFFE373779}" srcId="{7B50ADC3-FEFC-4502-999B-178E4AC9AC94}" destId="{BB7AA1DF-1D33-42F3-B3CD-EECD351E596D}" srcOrd="17" destOrd="0" parTransId="{EA434EB1-15F3-4476-84DC-303972FD08D0}" sibTransId="{D8C9C855-DAA9-4429-AD60-35D5274E1872}"/>
    <dgm:cxn modelId="{383ABBAB-EF40-4737-93F1-46CB15F43857}" srcId="{7B50ADC3-FEFC-4502-999B-178E4AC9AC94}" destId="{B71D0861-64A2-450E-BD28-AB4EF8F7885A}" srcOrd="5" destOrd="0" parTransId="{61AAE5E5-3802-448C-92CE-632E46F7FFA7}" sibTransId="{D7ECDA99-0487-456D-AC8D-B7F711D55800}"/>
    <dgm:cxn modelId="{1B3813AC-B680-B648-AA06-F1C56C682953}" type="presOf" srcId="{621A84BD-7435-4DAE-9FE2-E4415A461502}" destId="{FC54D052-3FB2-CB4C-9187-AC561470DCF5}" srcOrd="0" destOrd="0" presId="urn:microsoft.com/office/officeart/2005/8/layout/default"/>
    <dgm:cxn modelId="{8972A0B2-BFAA-CE4B-A1AE-E576132CEBF6}" type="presOf" srcId="{221EFFE8-AAA4-4586-806F-2582199F96C0}" destId="{24AFA15A-63BB-404A-9B63-1C59F16B1AFA}" srcOrd="0" destOrd="0" presId="urn:microsoft.com/office/officeart/2005/8/layout/default"/>
    <dgm:cxn modelId="{95430BB3-BE53-4E65-8B20-809110618E9E}" srcId="{7B50ADC3-FEFC-4502-999B-178E4AC9AC94}" destId="{B3AB27AF-36E7-465B-8681-460934970052}" srcOrd="4" destOrd="0" parTransId="{679B3D22-9F14-4D58-B689-34EACED4D810}" sibTransId="{6B1A6FCA-50CE-4597-A92B-C8C888BA546D}"/>
    <dgm:cxn modelId="{E01370B8-9602-41EF-AEC9-DCFD2269B459}" srcId="{7B50ADC3-FEFC-4502-999B-178E4AC9AC94}" destId="{15AE74C3-768A-4259-8529-32DC5C54E0A7}" srcOrd="11" destOrd="0" parTransId="{CCE73578-5610-4E68-8C02-91FCE861350D}" sibTransId="{2B40BD90-7D95-45E8-AE47-F959D69592CD}"/>
    <dgm:cxn modelId="{64732FB9-882E-424D-94FC-F129B00D8FBB}" srcId="{7B50ADC3-FEFC-4502-999B-178E4AC9AC94}" destId="{9D90F8D7-18C6-4230-8F4A-705468E61759}" srcOrd="16" destOrd="0" parTransId="{5967F5C7-E4D7-4627-8148-09E0AD498AA7}" sibTransId="{9B5E4889-0634-439F-91E6-B0511A179E75}"/>
    <dgm:cxn modelId="{A3DA30BC-FD54-4A97-8AE1-98F2666B51FD}" srcId="{7B50ADC3-FEFC-4502-999B-178E4AC9AC94}" destId="{B709002B-4A19-4957-8680-C19AC1E59C1C}" srcOrd="18" destOrd="0" parTransId="{F695BBE6-209C-422C-A5F1-EEFF3604D9D5}" sibTransId="{281AE75B-7577-4432-BE1C-288C8C870312}"/>
    <dgm:cxn modelId="{FB978BBE-69BB-442C-9859-3B9AAA9960B3}" srcId="{7B50ADC3-FEFC-4502-999B-178E4AC9AC94}" destId="{D3F4815E-DD7D-45A6-9F4B-4BACA8BA0171}" srcOrd="9" destOrd="0" parTransId="{972DB081-633E-4FCD-B171-39F6A332B2CE}" sibTransId="{7E75B5EF-B8DE-47FA-A056-EC7D27C6E8E2}"/>
    <dgm:cxn modelId="{60AACFBF-B389-4916-9F7B-FCE7F82BBD3E}" srcId="{7B50ADC3-FEFC-4502-999B-178E4AC9AC94}" destId="{F562D75D-9E4F-402B-AC20-80BC7BB78704}" srcOrd="8" destOrd="0" parTransId="{0CA4427F-CBA5-4610-BE78-A02E64C507E2}" sibTransId="{90EBB323-4288-41BB-9C01-73EBC30A4C5A}"/>
    <dgm:cxn modelId="{7E46F1BF-0B5D-4697-9812-03F22EAAA187}" srcId="{7B50ADC3-FEFC-4502-999B-178E4AC9AC94}" destId="{6ECCDC39-651D-4A2B-A377-51DF0297A908}" srcOrd="15" destOrd="0" parTransId="{3E411B4E-E26C-46CF-8451-D1E07292E3AD}" sibTransId="{26C7C571-94B2-449A-B1C6-6CC15C3075CB}"/>
    <dgm:cxn modelId="{13BB14C1-5D93-F444-8415-8F30D236188B}" type="presOf" srcId="{26B4FC37-E64A-4005-A8AF-6230E99A560B}" destId="{F4865D2F-DE4A-7642-9D08-942C3497371C}" srcOrd="0" destOrd="0" presId="urn:microsoft.com/office/officeart/2005/8/layout/default"/>
    <dgm:cxn modelId="{EF5D6AC4-C5C9-BF4A-8F15-16AC22D64E46}" type="presOf" srcId="{3C34CEAE-1B73-423D-9A6F-DB22C4A55864}" destId="{CD6BB39C-C372-7D4F-ABC3-80DB1A27F50C}" srcOrd="0" destOrd="0" presId="urn:microsoft.com/office/officeart/2005/8/layout/default"/>
    <dgm:cxn modelId="{724204CD-72F8-0F44-ADE6-3CD432357C0C}" type="presOf" srcId="{BB7AA1DF-1D33-42F3-B3CD-EECD351E596D}" destId="{3794E9BB-76B8-954F-BAF5-259B388DD99B}" srcOrd="0" destOrd="0" presId="urn:microsoft.com/office/officeart/2005/8/layout/default"/>
    <dgm:cxn modelId="{1FC720D0-2E83-8D4B-B883-C94B7DF1D98E}" type="presOf" srcId="{15AE74C3-768A-4259-8529-32DC5C54E0A7}" destId="{46B6B103-8A24-E447-84AA-90BF959E3EE7}" srcOrd="0" destOrd="0" presId="urn:microsoft.com/office/officeart/2005/8/layout/default"/>
    <dgm:cxn modelId="{C16A6AE0-DDA6-4C8C-ADCA-6AA73C1AC51F}" srcId="{7B50ADC3-FEFC-4502-999B-178E4AC9AC94}" destId="{E7861683-9C92-43CA-9007-EB97ED001379}" srcOrd="1" destOrd="0" parTransId="{2CB1649F-8134-44BA-B168-8A8DB3FF165F}" sibTransId="{BDF245F5-689B-4098-9491-EC610CF1669F}"/>
    <dgm:cxn modelId="{0334F1E5-EE12-724D-9974-5DDD6D065222}" type="presOf" srcId="{D3F4815E-DD7D-45A6-9F4B-4BACA8BA0171}" destId="{99B3CDDE-A154-A64B-8E2C-B5EFF0B0EFD0}" srcOrd="0" destOrd="0" presId="urn:microsoft.com/office/officeart/2005/8/layout/default"/>
    <dgm:cxn modelId="{51225FE7-0636-0E4B-BE3E-398AA9EF9834}" type="presOf" srcId="{7B50ADC3-FEFC-4502-999B-178E4AC9AC94}" destId="{52A1CF07-46B3-D244-9639-192D5601E02F}" srcOrd="0" destOrd="0" presId="urn:microsoft.com/office/officeart/2005/8/layout/default"/>
    <dgm:cxn modelId="{43B33FEC-B591-49AE-B0C7-5D819A2CC9FB}" srcId="{7B50ADC3-FEFC-4502-999B-178E4AC9AC94}" destId="{4A9E51EB-E018-45FA-9582-F9B26B270522}" srcOrd="7" destOrd="0" parTransId="{F4D7C649-615D-4670-993D-4D9DC6658CED}" sibTransId="{837FFBDA-7B08-49A8-8214-234FDD4760F7}"/>
    <dgm:cxn modelId="{592550F5-4B36-4BB3-9247-6E5131F040D8}" srcId="{7B50ADC3-FEFC-4502-999B-178E4AC9AC94}" destId="{CA5E9359-85D2-495E-AB14-A4EFFF730F58}" srcOrd="0" destOrd="0" parTransId="{B907FA2B-7AA5-44EE-8DD8-E4D85979974D}" sibTransId="{7D5938B2-676D-4704-937A-F5ECF1C7D55B}"/>
    <dgm:cxn modelId="{01402E91-910D-8B40-93D7-81A1C9B3C71B}" type="presParOf" srcId="{52A1CF07-46B3-D244-9639-192D5601E02F}" destId="{D640D48C-F1B8-B446-829F-5DE57E7E7234}" srcOrd="0" destOrd="0" presId="urn:microsoft.com/office/officeart/2005/8/layout/default"/>
    <dgm:cxn modelId="{74D1BE45-77DA-2940-A616-D60E8B10B3ED}" type="presParOf" srcId="{52A1CF07-46B3-D244-9639-192D5601E02F}" destId="{88AB616A-6FE9-9C4B-94AF-EFF5D710C31F}" srcOrd="1" destOrd="0" presId="urn:microsoft.com/office/officeart/2005/8/layout/default"/>
    <dgm:cxn modelId="{E51AD23C-80BB-B04D-B71A-80660A0093B9}" type="presParOf" srcId="{52A1CF07-46B3-D244-9639-192D5601E02F}" destId="{C41EDDE0-DF1D-7947-8170-F1371E253C13}" srcOrd="2" destOrd="0" presId="urn:microsoft.com/office/officeart/2005/8/layout/default"/>
    <dgm:cxn modelId="{4765337A-E156-2940-B997-486EC9CBDE17}" type="presParOf" srcId="{52A1CF07-46B3-D244-9639-192D5601E02F}" destId="{E1F78B3E-9E74-E54A-8B74-ED480086B500}" srcOrd="3" destOrd="0" presId="urn:microsoft.com/office/officeart/2005/8/layout/default"/>
    <dgm:cxn modelId="{F6E96BBA-187B-2348-AB17-D6CA80627850}" type="presParOf" srcId="{52A1CF07-46B3-D244-9639-192D5601E02F}" destId="{8B7859A5-F010-9945-BA6F-E862263373CE}" srcOrd="4" destOrd="0" presId="urn:microsoft.com/office/officeart/2005/8/layout/default"/>
    <dgm:cxn modelId="{895CBD09-47C2-B94E-8367-1E07BDA83D2C}" type="presParOf" srcId="{52A1CF07-46B3-D244-9639-192D5601E02F}" destId="{B2FD86BE-0A46-B84B-A77D-45F382C9D318}" srcOrd="5" destOrd="0" presId="urn:microsoft.com/office/officeart/2005/8/layout/default"/>
    <dgm:cxn modelId="{DCD26106-3E38-A146-9838-84211E3668FB}" type="presParOf" srcId="{52A1CF07-46B3-D244-9639-192D5601E02F}" destId="{CD6BB39C-C372-7D4F-ABC3-80DB1A27F50C}" srcOrd="6" destOrd="0" presId="urn:microsoft.com/office/officeart/2005/8/layout/default"/>
    <dgm:cxn modelId="{E92FB8B5-F7A2-FC4F-9222-1C931D1A9D29}" type="presParOf" srcId="{52A1CF07-46B3-D244-9639-192D5601E02F}" destId="{058C0029-A4FD-824D-8643-615CD6406D6E}" srcOrd="7" destOrd="0" presId="urn:microsoft.com/office/officeart/2005/8/layout/default"/>
    <dgm:cxn modelId="{7A583C7F-D258-D241-8842-EC019B2AE3B6}" type="presParOf" srcId="{52A1CF07-46B3-D244-9639-192D5601E02F}" destId="{589E0EC4-9E1E-0E42-BBA1-B0BB836B7738}" srcOrd="8" destOrd="0" presId="urn:microsoft.com/office/officeart/2005/8/layout/default"/>
    <dgm:cxn modelId="{1F4040DF-8450-364D-89E4-FC82581FB91F}" type="presParOf" srcId="{52A1CF07-46B3-D244-9639-192D5601E02F}" destId="{A282E252-AD3E-0D41-8F3A-E739EA2D9BD2}" srcOrd="9" destOrd="0" presId="urn:microsoft.com/office/officeart/2005/8/layout/default"/>
    <dgm:cxn modelId="{E6FDDE1D-D7E6-584F-9219-BB7D9D6B320B}" type="presParOf" srcId="{52A1CF07-46B3-D244-9639-192D5601E02F}" destId="{5FFA701A-2199-0B47-9D20-662284A6D611}" srcOrd="10" destOrd="0" presId="urn:microsoft.com/office/officeart/2005/8/layout/default"/>
    <dgm:cxn modelId="{286AA807-FBF8-E149-90C4-9781D1167ED8}" type="presParOf" srcId="{52A1CF07-46B3-D244-9639-192D5601E02F}" destId="{822BBB5B-68B9-194F-B8A5-074A2A9BBF85}" srcOrd="11" destOrd="0" presId="urn:microsoft.com/office/officeart/2005/8/layout/default"/>
    <dgm:cxn modelId="{3067503F-A1EA-8840-B8C1-D0CC25D2A60C}" type="presParOf" srcId="{52A1CF07-46B3-D244-9639-192D5601E02F}" destId="{4652A15B-3A20-0641-983A-F78587DC020E}" srcOrd="12" destOrd="0" presId="urn:microsoft.com/office/officeart/2005/8/layout/default"/>
    <dgm:cxn modelId="{5B951E65-4FF3-5E42-B0A0-DB2F066F55AF}" type="presParOf" srcId="{52A1CF07-46B3-D244-9639-192D5601E02F}" destId="{38BDD338-BBE2-7243-AFBB-799D28603EE0}" srcOrd="13" destOrd="0" presId="urn:microsoft.com/office/officeart/2005/8/layout/default"/>
    <dgm:cxn modelId="{9D2DBE4A-287B-6C49-ADA2-D63D90ED83CB}" type="presParOf" srcId="{52A1CF07-46B3-D244-9639-192D5601E02F}" destId="{FC2A4BF3-0894-744F-B77A-027DE0D7223F}" srcOrd="14" destOrd="0" presId="urn:microsoft.com/office/officeart/2005/8/layout/default"/>
    <dgm:cxn modelId="{4432C118-FF6C-194A-9E58-BE1266B673F7}" type="presParOf" srcId="{52A1CF07-46B3-D244-9639-192D5601E02F}" destId="{8F4F0519-7E20-0249-B8AA-AEB085467F4C}" srcOrd="15" destOrd="0" presId="urn:microsoft.com/office/officeart/2005/8/layout/default"/>
    <dgm:cxn modelId="{22B703AD-4620-F743-ACA2-E370041A15ED}" type="presParOf" srcId="{52A1CF07-46B3-D244-9639-192D5601E02F}" destId="{37DA389B-53A8-E445-AAC7-4FC3409EC5F4}" srcOrd="16" destOrd="0" presId="urn:microsoft.com/office/officeart/2005/8/layout/default"/>
    <dgm:cxn modelId="{76A85291-BE09-9D42-9D4A-BEDD625F8703}" type="presParOf" srcId="{52A1CF07-46B3-D244-9639-192D5601E02F}" destId="{D2CD66A4-4079-C449-9F87-D05770671991}" srcOrd="17" destOrd="0" presId="urn:microsoft.com/office/officeart/2005/8/layout/default"/>
    <dgm:cxn modelId="{C531D4ED-F97D-F14F-83AF-C7CF91D57287}" type="presParOf" srcId="{52A1CF07-46B3-D244-9639-192D5601E02F}" destId="{99B3CDDE-A154-A64B-8E2C-B5EFF0B0EFD0}" srcOrd="18" destOrd="0" presId="urn:microsoft.com/office/officeart/2005/8/layout/default"/>
    <dgm:cxn modelId="{2AB2B555-9C94-6E4B-A2C2-AA94087C7395}" type="presParOf" srcId="{52A1CF07-46B3-D244-9639-192D5601E02F}" destId="{B5A2EF62-D3A0-5C4F-A16B-09310F4C1BE8}" srcOrd="19" destOrd="0" presId="urn:microsoft.com/office/officeart/2005/8/layout/default"/>
    <dgm:cxn modelId="{F3CFEAD4-E899-3E4D-BA74-47A081D07ACF}" type="presParOf" srcId="{52A1CF07-46B3-D244-9639-192D5601E02F}" destId="{24AFA15A-63BB-404A-9B63-1C59F16B1AFA}" srcOrd="20" destOrd="0" presId="urn:microsoft.com/office/officeart/2005/8/layout/default"/>
    <dgm:cxn modelId="{478B7ABF-510B-1C45-871E-D411F81BA868}" type="presParOf" srcId="{52A1CF07-46B3-D244-9639-192D5601E02F}" destId="{EF227054-263E-0B46-A223-60D73A855F89}" srcOrd="21" destOrd="0" presId="urn:microsoft.com/office/officeart/2005/8/layout/default"/>
    <dgm:cxn modelId="{9C243A0B-53E5-4548-ADFE-D55C8D0F0415}" type="presParOf" srcId="{52A1CF07-46B3-D244-9639-192D5601E02F}" destId="{46B6B103-8A24-E447-84AA-90BF959E3EE7}" srcOrd="22" destOrd="0" presId="urn:microsoft.com/office/officeart/2005/8/layout/default"/>
    <dgm:cxn modelId="{EACA1BE4-57B0-1A4D-87C6-8FFF9CD5E518}" type="presParOf" srcId="{52A1CF07-46B3-D244-9639-192D5601E02F}" destId="{BDBAE5E7-3506-E942-BB3D-C79838B26B03}" srcOrd="23" destOrd="0" presId="urn:microsoft.com/office/officeart/2005/8/layout/default"/>
    <dgm:cxn modelId="{5D3EF4C5-3C1E-B247-AFC8-CACEF890551F}" type="presParOf" srcId="{52A1CF07-46B3-D244-9639-192D5601E02F}" destId="{F4865D2F-DE4A-7642-9D08-942C3497371C}" srcOrd="24" destOrd="0" presId="urn:microsoft.com/office/officeart/2005/8/layout/default"/>
    <dgm:cxn modelId="{5F482BBD-3047-524E-A91B-C885A1F603F4}" type="presParOf" srcId="{52A1CF07-46B3-D244-9639-192D5601E02F}" destId="{0797C409-7795-F94F-9148-9713E583D60D}" srcOrd="25" destOrd="0" presId="urn:microsoft.com/office/officeart/2005/8/layout/default"/>
    <dgm:cxn modelId="{2DF00942-63AE-8249-9061-7F833082C021}" type="presParOf" srcId="{52A1CF07-46B3-D244-9639-192D5601E02F}" destId="{FC54D052-3FB2-CB4C-9187-AC561470DCF5}" srcOrd="26" destOrd="0" presId="urn:microsoft.com/office/officeart/2005/8/layout/default"/>
    <dgm:cxn modelId="{F3B8A048-C26A-8C41-AF9A-66C7A50AE405}" type="presParOf" srcId="{52A1CF07-46B3-D244-9639-192D5601E02F}" destId="{1D074B0B-6AE8-8442-848C-EBCCC59C6F72}" srcOrd="27" destOrd="0" presId="urn:microsoft.com/office/officeart/2005/8/layout/default"/>
    <dgm:cxn modelId="{2209EB40-A82C-E441-9092-C904EDB8B031}" type="presParOf" srcId="{52A1CF07-46B3-D244-9639-192D5601E02F}" destId="{CD7BC0B5-6573-0243-A075-52F8DCEC708E}" srcOrd="28" destOrd="0" presId="urn:microsoft.com/office/officeart/2005/8/layout/default"/>
    <dgm:cxn modelId="{F35CC2C1-7EC6-3A48-A64C-5C4CF7DA3406}" type="presParOf" srcId="{52A1CF07-46B3-D244-9639-192D5601E02F}" destId="{CC77892F-5F94-FF4D-BF18-7631E650352D}" srcOrd="29" destOrd="0" presId="urn:microsoft.com/office/officeart/2005/8/layout/default"/>
    <dgm:cxn modelId="{5655D17C-D4BA-494A-A23F-DD4D271B5698}" type="presParOf" srcId="{52A1CF07-46B3-D244-9639-192D5601E02F}" destId="{630803F2-DEEA-BD4D-9C90-BC655102BDF3}" srcOrd="30" destOrd="0" presId="urn:microsoft.com/office/officeart/2005/8/layout/default"/>
    <dgm:cxn modelId="{2F516987-58A7-5F47-A239-A1E2141B037D}" type="presParOf" srcId="{52A1CF07-46B3-D244-9639-192D5601E02F}" destId="{DF48B21C-EEB3-DE46-A27F-EF669C70A7B9}" srcOrd="31" destOrd="0" presId="urn:microsoft.com/office/officeart/2005/8/layout/default"/>
    <dgm:cxn modelId="{8C1DE3D8-F591-8740-9883-C9BA9D2447DD}" type="presParOf" srcId="{52A1CF07-46B3-D244-9639-192D5601E02F}" destId="{6E2E4D83-0608-E943-96E5-A7CD89F59B1A}" srcOrd="32" destOrd="0" presId="urn:microsoft.com/office/officeart/2005/8/layout/default"/>
    <dgm:cxn modelId="{530E7A85-0446-284E-A5E6-BB3A0192F11C}" type="presParOf" srcId="{52A1CF07-46B3-D244-9639-192D5601E02F}" destId="{1776C253-41E5-384C-A966-D56388B42209}" srcOrd="33" destOrd="0" presId="urn:microsoft.com/office/officeart/2005/8/layout/default"/>
    <dgm:cxn modelId="{34A19628-6942-424A-969A-CA414CA1D44F}" type="presParOf" srcId="{52A1CF07-46B3-D244-9639-192D5601E02F}" destId="{3794E9BB-76B8-954F-BAF5-259B388DD99B}" srcOrd="34" destOrd="0" presId="urn:microsoft.com/office/officeart/2005/8/layout/default"/>
    <dgm:cxn modelId="{A3FF3B63-0795-F444-B292-E4F21A0EBE64}" type="presParOf" srcId="{52A1CF07-46B3-D244-9639-192D5601E02F}" destId="{1E739C1F-FC39-5240-B87D-4ACF32BF7E2F}" srcOrd="35" destOrd="0" presId="urn:microsoft.com/office/officeart/2005/8/layout/default"/>
    <dgm:cxn modelId="{96A8040A-BF44-B64E-83E2-4C651DB9B305}" type="presParOf" srcId="{52A1CF07-46B3-D244-9639-192D5601E02F}" destId="{75649071-FFF5-524A-BD42-4470B02D6930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D48C-F1B8-B446-829F-5DE57E7E7234}">
      <dsp:nvSpPr>
        <dsp:cNvPr id="0" name=""/>
        <dsp:cNvSpPr/>
      </dsp:nvSpPr>
      <dsp:spPr>
        <a:xfrm>
          <a:off x="3678" y="276777"/>
          <a:ext cx="1991736" cy="11950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cloudwatchAlarm to change a CloudWatch alarm.</a:t>
          </a:r>
        </a:p>
      </dsp:txBody>
      <dsp:txXfrm>
        <a:off x="3678" y="276777"/>
        <a:ext cx="1991736" cy="1195041"/>
      </dsp:txXfrm>
    </dsp:sp>
    <dsp:sp modelId="{C41EDDE0-DF1D-7947-8170-F1371E253C13}">
      <dsp:nvSpPr>
        <dsp:cNvPr id="0" name=""/>
        <dsp:cNvSpPr/>
      </dsp:nvSpPr>
      <dsp:spPr>
        <a:xfrm>
          <a:off x="2194588" y="276777"/>
          <a:ext cx="1991736" cy="11950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cloudwatchLogs to send data to CloudWatch Logs.</a:t>
          </a:r>
        </a:p>
      </dsp:txBody>
      <dsp:txXfrm>
        <a:off x="2194588" y="276777"/>
        <a:ext cx="1991736" cy="1195041"/>
      </dsp:txXfrm>
    </dsp:sp>
    <dsp:sp modelId="{8B7859A5-F010-9945-BA6F-E862263373CE}">
      <dsp:nvSpPr>
        <dsp:cNvPr id="0" name=""/>
        <dsp:cNvSpPr/>
      </dsp:nvSpPr>
      <dsp:spPr>
        <a:xfrm>
          <a:off x="4385499" y="276777"/>
          <a:ext cx="1991736" cy="11950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cloudwatchMetric to capture a CloudWatch metric.</a:t>
          </a:r>
        </a:p>
      </dsp:txBody>
      <dsp:txXfrm>
        <a:off x="4385499" y="276777"/>
        <a:ext cx="1991736" cy="1195041"/>
      </dsp:txXfrm>
    </dsp:sp>
    <dsp:sp modelId="{CD6BB39C-C372-7D4F-ABC3-80DB1A27F50C}">
      <dsp:nvSpPr>
        <dsp:cNvPr id="0" name=""/>
        <dsp:cNvSpPr/>
      </dsp:nvSpPr>
      <dsp:spPr>
        <a:xfrm>
          <a:off x="6576409" y="276777"/>
          <a:ext cx="1991736" cy="11950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dynamoDB to write data to a DynamoDB database.</a:t>
          </a:r>
        </a:p>
      </dsp:txBody>
      <dsp:txXfrm>
        <a:off x="6576409" y="276777"/>
        <a:ext cx="1991736" cy="1195041"/>
      </dsp:txXfrm>
    </dsp:sp>
    <dsp:sp modelId="{589E0EC4-9E1E-0E42-BBA1-B0BB836B7738}">
      <dsp:nvSpPr>
        <dsp:cNvPr id="0" name=""/>
        <dsp:cNvSpPr/>
      </dsp:nvSpPr>
      <dsp:spPr>
        <a:xfrm>
          <a:off x="8767319" y="276777"/>
          <a:ext cx="1991736" cy="11950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dynamoDBv2 to write data to a DynamoDB database.</a:t>
          </a:r>
        </a:p>
      </dsp:txBody>
      <dsp:txXfrm>
        <a:off x="8767319" y="276777"/>
        <a:ext cx="1991736" cy="1195041"/>
      </dsp:txXfrm>
    </dsp:sp>
    <dsp:sp modelId="{5FFA701A-2199-0B47-9D20-662284A6D611}">
      <dsp:nvSpPr>
        <dsp:cNvPr id="0" name=""/>
        <dsp:cNvSpPr/>
      </dsp:nvSpPr>
      <dsp:spPr>
        <a:xfrm>
          <a:off x="3678" y="1670992"/>
          <a:ext cx="1991736" cy="11950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elasticsearch to write data to an Amazon Elasticsearch Service domain.</a:t>
          </a:r>
        </a:p>
      </dsp:txBody>
      <dsp:txXfrm>
        <a:off x="3678" y="1670992"/>
        <a:ext cx="1991736" cy="1195041"/>
      </dsp:txXfrm>
    </dsp:sp>
    <dsp:sp modelId="{4652A15B-3A20-0641-983A-F78587DC020E}">
      <dsp:nvSpPr>
        <dsp:cNvPr id="0" name=""/>
        <dsp:cNvSpPr/>
      </dsp:nvSpPr>
      <dsp:spPr>
        <a:xfrm>
          <a:off x="2194588" y="1670992"/>
          <a:ext cx="1991736" cy="11950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firehose to write data to an Amazon Kinesis Data Firehose stream.</a:t>
          </a:r>
        </a:p>
      </dsp:txBody>
      <dsp:txXfrm>
        <a:off x="2194588" y="1670992"/>
        <a:ext cx="1991736" cy="1195041"/>
      </dsp:txXfrm>
    </dsp:sp>
    <dsp:sp modelId="{FC2A4BF3-0894-744F-B77A-027DE0D7223F}">
      <dsp:nvSpPr>
        <dsp:cNvPr id="0" name=""/>
        <dsp:cNvSpPr/>
      </dsp:nvSpPr>
      <dsp:spPr>
        <a:xfrm>
          <a:off x="4385499" y="1670992"/>
          <a:ext cx="1991736" cy="11950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 to post data to an HTTPS endpoint.</a:t>
          </a:r>
        </a:p>
      </dsp:txBody>
      <dsp:txXfrm>
        <a:off x="4385499" y="1670992"/>
        <a:ext cx="1991736" cy="1195041"/>
      </dsp:txXfrm>
    </dsp:sp>
    <dsp:sp modelId="{37DA389B-53A8-E445-AAC7-4FC3409EC5F4}">
      <dsp:nvSpPr>
        <dsp:cNvPr id="0" name=""/>
        <dsp:cNvSpPr/>
      </dsp:nvSpPr>
      <dsp:spPr>
        <a:xfrm>
          <a:off x="6576409" y="1670992"/>
          <a:ext cx="1991736" cy="11950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iotAnalytics to send data to an AWS IoT Analytics channel.</a:t>
          </a:r>
        </a:p>
      </dsp:txBody>
      <dsp:txXfrm>
        <a:off x="6576409" y="1670992"/>
        <a:ext cx="1991736" cy="1195041"/>
      </dsp:txXfrm>
    </dsp:sp>
    <dsp:sp modelId="{99B3CDDE-A154-A64B-8E2C-B5EFF0B0EFD0}">
      <dsp:nvSpPr>
        <dsp:cNvPr id="0" name=""/>
        <dsp:cNvSpPr/>
      </dsp:nvSpPr>
      <dsp:spPr>
        <a:xfrm>
          <a:off x="8767319" y="1670992"/>
          <a:ext cx="1991736" cy="11950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iotEvents to send data to an AWS IoT Events input.</a:t>
          </a:r>
        </a:p>
      </dsp:txBody>
      <dsp:txXfrm>
        <a:off x="8767319" y="1670992"/>
        <a:ext cx="1991736" cy="1195041"/>
      </dsp:txXfrm>
    </dsp:sp>
    <dsp:sp modelId="{24AFA15A-63BB-404A-9B63-1C59F16B1AFA}">
      <dsp:nvSpPr>
        <dsp:cNvPr id="0" name=""/>
        <dsp:cNvSpPr/>
      </dsp:nvSpPr>
      <dsp:spPr>
        <a:xfrm>
          <a:off x="3678" y="3065208"/>
          <a:ext cx="1991736" cy="11950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iotSiteWise to send data to asset properties in AWS IoT SiteWise.</a:t>
          </a:r>
        </a:p>
      </dsp:txBody>
      <dsp:txXfrm>
        <a:off x="3678" y="3065208"/>
        <a:ext cx="1991736" cy="1195041"/>
      </dsp:txXfrm>
    </dsp:sp>
    <dsp:sp modelId="{46B6B103-8A24-E447-84AA-90BF959E3EE7}">
      <dsp:nvSpPr>
        <dsp:cNvPr id="0" name=""/>
        <dsp:cNvSpPr/>
      </dsp:nvSpPr>
      <dsp:spPr>
        <a:xfrm>
          <a:off x="2194588" y="3065208"/>
          <a:ext cx="1991736" cy="11950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kinesis to write data to a Kinesis stream.</a:t>
          </a:r>
        </a:p>
      </dsp:txBody>
      <dsp:txXfrm>
        <a:off x="2194588" y="3065208"/>
        <a:ext cx="1991736" cy="1195041"/>
      </dsp:txXfrm>
    </dsp:sp>
    <dsp:sp modelId="{F4865D2F-DE4A-7642-9D08-942C3497371C}">
      <dsp:nvSpPr>
        <dsp:cNvPr id="0" name=""/>
        <dsp:cNvSpPr/>
      </dsp:nvSpPr>
      <dsp:spPr>
        <a:xfrm>
          <a:off x="4385499" y="3065208"/>
          <a:ext cx="1991736" cy="11950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lambda to invoke a Lambda function.</a:t>
          </a:r>
        </a:p>
      </dsp:txBody>
      <dsp:txXfrm>
        <a:off x="4385499" y="3065208"/>
        <a:ext cx="1991736" cy="1195041"/>
      </dsp:txXfrm>
    </dsp:sp>
    <dsp:sp modelId="{FC54D052-3FB2-CB4C-9187-AC561470DCF5}">
      <dsp:nvSpPr>
        <dsp:cNvPr id="0" name=""/>
        <dsp:cNvSpPr/>
      </dsp:nvSpPr>
      <dsp:spPr>
        <a:xfrm>
          <a:off x="6576409" y="3065208"/>
          <a:ext cx="1991736" cy="11950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republish to republish the message on another MQTT topic.</a:t>
          </a:r>
        </a:p>
      </dsp:txBody>
      <dsp:txXfrm>
        <a:off x="6576409" y="3065208"/>
        <a:ext cx="1991736" cy="1195041"/>
      </dsp:txXfrm>
    </dsp:sp>
    <dsp:sp modelId="{CD7BC0B5-6573-0243-A075-52F8DCEC708E}">
      <dsp:nvSpPr>
        <dsp:cNvPr id="0" name=""/>
        <dsp:cNvSpPr/>
      </dsp:nvSpPr>
      <dsp:spPr>
        <a:xfrm>
          <a:off x="8767319" y="3065208"/>
          <a:ext cx="1991736" cy="11950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 to write data to an Amazon S3 bucket.</a:t>
          </a:r>
        </a:p>
      </dsp:txBody>
      <dsp:txXfrm>
        <a:off x="8767319" y="3065208"/>
        <a:ext cx="1991736" cy="1195041"/>
      </dsp:txXfrm>
    </dsp:sp>
    <dsp:sp modelId="{630803F2-DEEA-BD4D-9C90-BC655102BDF3}">
      <dsp:nvSpPr>
        <dsp:cNvPr id="0" name=""/>
        <dsp:cNvSpPr/>
      </dsp:nvSpPr>
      <dsp:spPr>
        <a:xfrm>
          <a:off x="1099133" y="4459423"/>
          <a:ext cx="1991736" cy="11950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salesforce to write a message to a Salesforce IoT input stream.</a:t>
          </a:r>
        </a:p>
      </dsp:txBody>
      <dsp:txXfrm>
        <a:off x="1099133" y="4459423"/>
        <a:ext cx="1991736" cy="1195041"/>
      </dsp:txXfrm>
    </dsp:sp>
    <dsp:sp modelId="{6E2E4D83-0608-E943-96E5-A7CD89F59B1A}">
      <dsp:nvSpPr>
        <dsp:cNvPr id="0" name=""/>
        <dsp:cNvSpPr/>
      </dsp:nvSpPr>
      <dsp:spPr>
        <a:xfrm>
          <a:off x="3290044" y="4459423"/>
          <a:ext cx="1991736" cy="11950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sns to write data as a push notification.</a:t>
          </a:r>
        </a:p>
      </dsp:txBody>
      <dsp:txXfrm>
        <a:off x="3290044" y="4459423"/>
        <a:ext cx="1991736" cy="1195041"/>
      </dsp:txXfrm>
    </dsp:sp>
    <dsp:sp modelId="{3794E9BB-76B8-954F-BAF5-259B388DD99B}">
      <dsp:nvSpPr>
        <dsp:cNvPr id="0" name=""/>
        <dsp:cNvSpPr/>
      </dsp:nvSpPr>
      <dsp:spPr>
        <a:xfrm>
          <a:off x="5480954" y="4459423"/>
          <a:ext cx="1991736" cy="11950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sqs to write data to an SQS queue.</a:t>
          </a:r>
        </a:p>
      </dsp:txBody>
      <dsp:txXfrm>
        <a:off x="5480954" y="4459423"/>
        <a:ext cx="1991736" cy="1195041"/>
      </dsp:txXfrm>
    </dsp:sp>
    <dsp:sp modelId="{75649071-FFF5-524A-BD42-4470B02D6930}">
      <dsp:nvSpPr>
        <dsp:cNvPr id="0" name=""/>
        <dsp:cNvSpPr/>
      </dsp:nvSpPr>
      <dsp:spPr>
        <a:xfrm>
          <a:off x="7671864" y="4459423"/>
          <a:ext cx="1991736" cy="11950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stepFunctions</a:t>
          </a:r>
          <a:r>
            <a:rPr lang="en-US" sz="1700" kern="1200" dirty="0"/>
            <a:t> to start execution of a Step Functions state machine.</a:t>
          </a:r>
        </a:p>
      </dsp:txBody>
      <dsp:txXfrm>
        <a:off x="7671864" y="4459423"/>
        <a:ext cx="1991736" cy="119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raistaru-verimatrix/esp8266_aws_i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61B4-68BF-A74E-807E-34264728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IOT </a:t>
            </a:r>
            <a:r>
              <a:rPr lang="en-US" dirty="0" err="1"/>
              <a:t>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AA4FF-AB76-A04C-B575-7878E2FB1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ESP8266MOD version</a:t>
            </a:r>
          </a:p>
        </p:txBody>
      </p:sp>
    </p:spTree>
    <p:extLst>
      <p:ext uri="{BB962C8B-B14F-4D97-AF65-F5344CB8AC3E}">
        <p14:creationId xmlns:p14="http://schemas.microsoft.com/office/powerpoint/2010/main" val="37202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4515-2E1B-934D-9247-CABD265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E137-1709-7F4C-AABA-A8C01516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IoT provides secure, bi-directional communication between Internet-connected devices such as sensors, actuators, embedded micro-controllers, or smart appliances and the AWS Cloud.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Collect telemetry data to store and analyze</a:t>
            </a:r>
          </a:p>
          <a:p>
            <a:pPr lvl="1"/>
            <a:r>
              <a:rPr lang="en-US" dirty="0"/>
              <a:t>Create mobile applications to control these devices from phones or tablets.</a:t>
            </a:r>
          </a:p>
        </p:txBody>
      </p:sp>
    </p:spTree>
    <p:extLst>
      <p:ext uri="{BB962C8B-B14F-4D97-AF65-F5344CB8AC3E}">
        <p14:creationId xmlns:p14="http://schemas.microsoft.com/office/powerpoint/2010/main" val="37134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50C-C25F-4348-9876-34B13CB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1BB2-968B-0B4B-B058-DB44634B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72617"/>
          </a:xfrm>
        </p:spPr>
        <p:txBody>
          <a:bodyPr/>
          <a:lstStyle/>
          <a:p>
            <a:r>
              <a:rPr lang="en-US" dirty="0"/>
              <a:t>MQ Telemetry Transport - It is a publish/subscribe messaging protocol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DBAC640-2A94-7C46-9D53-C252F752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1" y="3151876"/>
            <a:ext cx="693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3A275-2E42-7849-B9A8-63F513BC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0416-1B4C-D54C-A456-5BE6CA50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bg2"/>
                </a:solidFill>
                <a:hlinkClick r:id="rId3"/>
              </a:rPr>
              <a:t>GITHUB</a:t>
            </a:r>
            <a:endParaRPr lang="en-US" sz="20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2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3C1A3-8C68-BD4C-9F9B-62D02732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It IS connected… now what?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22FA-BC86-BA47-9020-A574B719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AWS IoT rule actions are used to specify what to do when a rule is triggered.</a:t>
            </a:r>
          </a:p>
          <a:p>
            <a:endParaRPr lang="en-US" sz="18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852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E7E82-9324-4D70-8393-1789CCAAD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067999"/>
              </p:ext>
            </p:extLst>
          </p:nvPr>
        </p:nvGraphicFramePr>
        <p:xfrm>
          <a:off x="691978" y="556054"/>
          <a:ext cx="10762735" cy="593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63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CBF1-4E6D-564B-9828-65C61668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2E7A-624B-2846-9AD3-1C7D6FAD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AWS Free Tier with AWS IoT Core</a:t>
            </a:r>
          </a:p>
          <a:p>
            <a:r>
              <a:rPr lang="en-US" dirty="0"/>
              <a:t>2,250,000 minutes of connection</a:t>
            </a:r>
          </a:p>
          <a:p>
            <a:r>
              <a:rPr lang="en-US" dirty="0"/>
              <a:t>500,000 messages</a:t>
            </a:r>
          </a:p>
          <a:p>
            <a:r>
              <a:rPr lang="en-US" dirty="0"/>
              <a:t>225,000 Registry or Device Shadow operations</a:t>
            </a:r>
          </a:p>
          <a:p>
            <a:r>
              <a:rPr lang="en-US" dirty="0"/>
              <a:t>250,000 rules triggered and 250,000 actions executed</a:t>
            </a:r>
          </a:p>
          <a:p>
            <a:pPr marL="0" indent="0">
              <a:buNone/>
            </a:pPr>
            <a:r>
              <a:rPr lang="en-US" dirty="0"/>
              <a:t>For example, the Free Tier would allow you to run a 50-device workload, where each device:</a:t>
            </a:r>
          </a:p>
          <a:p>
            <a:r>
              <a:rPr lang="en-US" dirty="0"/>
              <a:t>Connects for 24 hours a day</a:t>
            </a:r>
          </a:p>
          <a:p>
            <a:r>
              <a:rPr lang="en-US" dirty="0"/>
              <a:t>Exchanges 300 messages per day (message size 5 KB or smaller)</a:t>
            </a:r>
          </a:p>
          <a:p>
            <a:r>
              <a:rPr lang="en-US" dirty="0"/>
              <a:t>Makes 130 Registry or Device Shadow operations per day (Registry or Device Shadow record size 1 KB or smaller)</a:t>
            </a:r>
          </a:p>
          <a:p>
            <a:r>
              <a:rPr lang="en-US" dirty="0"/>
              <a:t>Triggers 150 rule executions per day that invoke one action (processed message size 5 KB or smaller)</a:t>
            </a:r>
          </a:p>
        </p:txBody>
      </p:sp>
    </p:spTree>
    <p:extLst>
      <p:ext uri="{BB962C8B-B14F-4D97-AF65-F5344CB8AC3E}">
        <p14:creationId xmlns:p14="http://schemas.microsoft.com/office/powerpoint/2010/main" val="209093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BE3AA-1C70-7240-B735-BA761656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40FC-6442-6742-B039-75173185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70F8DB0-AA28-4D69-8634-3D43E77FB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32510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393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AWS IOT COre</vt:lpstr>
      <vt:lpstr>What is AWS IOT?</vt:lpstr>
      <vt:lpstr>MQTT IN AWS</vt:lpstr>
      <vt:lpstr>Demo</vt:lpstr>
      <vt:lpstr>It IS connected… now what?</vt:lpstr>
      <vt:lpstr>PowerPoint Presentation</vt:lpstr>
      <vt:lpstr>Cost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 COre</dc:title>
  <dc:creator>Andrei Traistaru</dc:creator>
  <cp:lastModifiedBy>Andrei Traistaru</cp:lastModifiedBy>
  <cp:revision>1</cp:revision>
  <dcterms:created xsi:type="dcterms:W3CDTF">2020-05-28T01:42:40Z</dcterms:created>
  <dcterms:modified xsi:type="dcterms:W3CDTF">2020-05-28T15:44:46Z</dcterms:modified>
</cp:coreProperties>
</file>