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6"/>
  </p:normalViewPr>
  <p:slideViewPr>
    <p:cSldViewPr snapToGrid="0">
      <p:cViewPr varScale="1">
        <p:scale>
          <a:sx n="106" d="100"/>
          <a:sy n="106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EF64-E996-5895-F7C4-AB724065F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DFD6-9519-E9F0-F472-BD603CB6A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475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Nic</dc:creator>
  <cp:lastModifiedBy>Andy Nic</cp:lastModifiedBy>
  <cp:revision>1</cp:revision>
  <dcterms:created xsi:type="dcterms:W3CDTF">2025-05-10T14:49:06Z</dcterms:created>
  <dcterms:modified xsi:type="dcterms:W3CDTF">2025-05-10T14:50:10Z</dcterms:modified>
</cp:coreProperties>
</file>