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ciorvanandrei99@gmail.com" userId="83ef4ad03a34b512" providerId="LiveId" clId="{D49546D9-2881-4BCC-9165-10FE4B93901E}"/>
    <pc:docChg chg="modSld">
      <pc:chgData name="cociorvanandrei99@gmail.com" userId="83ef4ad03a34b512" providerId="LiveId" clId="{D49546D9-2881-4BCC-9165-10FE4B93901E}" dt="2022-09-08T14:54:49.185" v="0" actId="20577"/>
      <pc:docMkLst>
        <pc:docMk/>
      </pc:docMkLst>
      <pc:sldChg chg="modSp mod">
        <pc:chgData name="cociorvanandrei99@gmail.com" userId="83ef4ad03a34b512" providerId="LiveId" clId="{D49546D9-2881-4BCC-9165-10FE4B93901E}" dt="2022-09-08T14:54:49.185" v="0" actId="20577"/>
        <pc:sldMkLst>
          <pc:docMk/>
          <pc:sldMk cId="756251721" sldId="267"/>
        </pc:sldMkLst>
        <pc:spChg chg="mod">
          <ac:chgData name="cociorvanandrei99@gmail.com" userId="83ef4ad03a34b512" providerId="LiveId" clId="{D49546D9-2881-4BCC-9165-10FE4B93901E}" dt="2022-09-08T14:54:49.185" v="0" actId="20577"/>
          <ac:spMkLst>
            <pc:docMk/>
            <pc:sldMk cId="756251721" sldId="267"/>
            <ac:spMk id="2" creationId="{53F3CBA4-A13D-EE6F-3375-ACAE452D1C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2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1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51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55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9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7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1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2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3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8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7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9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F5BF6B-769C-44D5-999D-89E661FEFDC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6F54AA-FC8B-412B-AB80-B38A8FBD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12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49F4-EC53-CE83-D8D7-D3E144C40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434" y="2085852"/>
            <a:ext cx="9903131" cy="1616077"/>
          </a:xfrm>
        </p:spPr>
        <p:txBody>
          <a:bodyPr>
            <a:normAutofit/>
          </a:bodyPr>
          <a:lstStyle/>
          <a:p>
            <a:r>
              <a:rPr lang="en-US" sz="3600" dirty="0"/>
              <a:t>Smart auto multimeter: </a:t>
            </a:r>
            <a:r>
              <a:rPr lang="en-US" sz="3600" dirty="0" err="1"/>
              <a:t>aparat</a:t>
            </a:r>
            <a:r>
              <a:rPr lang="en-US" sz="3600" dirty="0"/>
              <a:t> de m</a:t>
            </a:r>
            <a:r>
              <a:rPr lang="ro-MD" sz="3600" dirty="0"/>
              <a:t>ă</a:t>
            </a:r>
            <a:r>
              <a:rPr lang="en-US" sz="3600" dirty="0" err="1"/>
              <a:t>surat</a:t>
            </a:r>
            <a:r>
              <a:rPr lang="en-US" sz="3600" dirty="0"/>
              <a:t> </a:t>
            </a:r>
            <a:r>
              <a:rPr lang="en-US" sz="3600" dirty="0" err="1"/>
              <a:t>curentul</a:t>
            </a:r>
            <a:r>
              <a:rPr lang="en-US" sz="3600" dirty="0"/>
              <a:t>/</a:t>
            </a:r>
            <a:r>
              <a:rPr lang="en-US" sz="3600" dirty="0" err="1"/>
              <a:t>tensiunea</a:t>
            </a:r>
            <a:r>
              <a:rPr lang="en-US" sz="3600" dirty="0"/>
              <a:t>/</a:t>
            </a:r>
            <a:r>
              <a:rPr lang="en-US" sz="3600" dirty="0" err="1"/>
              <a:t>puterea</a:t>
            </a:r>
            <a:r>
              <a:rPr lang="en-US" sz="3600" dirty="0"/>
              <a:t> </a:t>
            </a:r>
            <a:r>
              <a:rPr lang="ro-MD" sz="3600" dirty="0"/>
              <a:t>î</a:t>
            </a:r>
            <a:r>
              <a:rPr lang="en-US" sz="3600" dirty="0"/>
              <a:t>n </a:t>
            </a:r>
            <a:r>
              <a:rPr lang="en-US" sz="3600" dirty="0" err="1"/>
              <a:t>timp</a:t>
            </a:r>
            <a:r>
              <a:rPr lang="en-US" sz="3600" dirty="0"/>
              <a:t> real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C1037-7A04-AA95-8AB4-0C39EF6AE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528" y="359608"/>
            <a:ext cx="8825658" cy="861420"/>
          </a:xfrm>
        </p:spPr>
        <p:txBody>
          <a:bodyPr/>
          <a:lstStyle/>
          <a:p>
            <a:pPr algn="ctr"/>
            <a:r>
              <a:rPr lang="en-US" dirty="0" err="1"/>
              <a:t>Facultatea</a:t>
            </a:r>
            <a:r>
              <a:rPr lang="en-US" dirty="0"/>
              <a:t> de automatic</a:t>
            </a:r>
            <a:r>
              <a:rPr lang="ro-MD" dirty="0"/>
              <a:t>ă</a:t>
            </a:r>
            <a:r>
              <a:rPr lang="en-US" dirty="0"/>
              <a:t> </a:t>
            </a:r>
            <a:r>
              <a:rPr lang="ro-MD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calculatoare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Departamentul</a:t>
            </a:r>
            <a:r>
              <a:rPr lang="en-US" dirty="0"/>
              <a:t> de Automatic</a:t>
            </a:r>
            <a:r>
              <a:rPr lang="ro-MD" dirty="0"/>
              <a:t>ă ș</a:t>
            </a:r>
            <a:r>
              <a:rPr lang="en-US" dirty="0" err="1"/>
              <a:t>i</a:t>
            </a:r>
            <a:r>
              <a:rPr lang="en-US" dirty="0"/>
              <a:t> Informatic</a:t>
            </a:r>
            <a:r>
              <a:rPr lang="ro-MD" dirty="0"/>
              <a:t>ă</a:t>
            </a:r>
            <a:r>
              <a:rPr lang="en-US" dirty="0"/>
              <a:t> </a:t>
            </a:r>
            <a:r>
              <a:rPr lang="en-US" dirty="0" err="1"/>
              <a:t>Aplicat</a:t>
            </a:r>
            <a:r>
              <a:rPr lang="ro-MD" dirty="0"/>
              <a:t>ă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6D673-7924-CD32-6599-9579670758EA}"/>
              </a:ext>
            </a:extLst>
          </p:cNvPr>
          <p:cNvSpPr txBox="1"/>
          <p:nvPr/>
        </p:nvSpPr>
        <p:spPr>
          <a:xfrm>
            <a:off x="877677" y="4990641"/>
            <a:ext cx="4476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Coordonator</a:t>
            </a:r>
            <a:r>
              <a:rPr lang="en-US" dirty="0"/>
              <a:t>:</a:t>
            </a:r>
          </a:p>
          <a:p>
            <a:r>
              <a:rPr lang="en-US" dirty="0" err="1"/>
              <a:t>Prof.dr.ing</a:t>
            </a:r>
            <a:r>
              <a:rPr lang="en-US" dirty="0"/>
              <a:t>. </a:t>
            </a:r>
            <a:r>
              <a:rPr lang="en-US" dirty="0" err="1"/>
              <a:t>Ioan</a:t>
            </a:r>
            <a:r>
              <a:rPr lang="en-US" dirty="0"/>
              <a:t> SILEA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A0369-07C7-BA7C-769B-F7AF61AC94D2}"/>
              </a:ext>
            </a:extLst>
          </p:cNvPr>
          <p:cNvSpPr txBox="1"/>
          <p:nvPr/>
        </p:nvSpPr>
        <p:spPr>
          <a:xfrm>
            <a:off x="8582140" y="4990640"/>
            <a:ext cx="338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Candidat</a:t>
            </a:r>
            <a:r>
              <a:rPr lang="en-US" dirty="0"/>
              <a:t>:</a:t>
            </a:r>
          </a:p>
          <a:p>
            <a:r>
              <a:rPr lang="en-US" dirty="0"/>
              <a:t>Andrei COCIORVAN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CFD9D-7F29-8F8E-0199-EBD71543A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416" y="94376"/>
            <a:ext cx="2497584" cy="8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4034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CBA4-A13D-EE6F-3375-ACAE452D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Reziste</a:t>
            </a:r>
            <a:r>
              <a:rPr lang="ro-MD" dirty="0" err="1"/>
              <a:t>nț</a:t>
            </a:r>
            <a:r>
              <a:rPr lang="en-US" dirty="0"/>
              <a:t>e</a:t>
            </a:r>
            <a:r>
              <a:rPr lang="ro-MD" dirty="0"/>
              <a:t> ș</a:t>
            </a:r>
            <a:r>
              <a:rPr lang="en-US" dirty="0" err="1"/>
              <a:t>i</a:t>
            </a:r>
            <a:r>
              <a:rPr lang="en-US" dirty="0"/>
              <a:t> diode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0A4B13D-E412-A9EB-BB4E-74C83079A0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01" y="2048986"/>
            <a:ext cx="3872019" cy="290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Y255 DC COMPONENTS - Diodă: redresoare | THT; 1,3kV; 3A; Ammo Pack; Ifsm:  200A; DO27 | TME - Componente electronice">
            <a:extLst>
              <a:ext uri="{FF2B5EF4-FFF2-40B4-BE49-F238E27FC236}">
                <a16:creationId xmlns:a16="http://schemas.microsoft.com/office/drawing/2014/main" id="{A010EA65-A2D3-E0AE-10EB-D8752DD7C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255" y="2048986"/>
            <a:ext cx="3872019" cy="290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CF918-45CE-476F-32A3-DB1A3B6D9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416" y="94376"/>
            <a:ext cx="2497584" cy="8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5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BC2F-D2E4-8480-3576-68F87E78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Specifica</a:t>
            </a:r>
            <a:r>
              <a:rPr lang="ro-MD" dirty="0"/>
              <a:t>ț</a:t>
            </a:r>
            <a:r>
              <a:rPr lang="en-US" dirty="0" err="1"/>
              <a:t>iile</a:t>
            </a:r>
            <a:r>
              <a:rPr lang="en-US" dirty="0"/>
              <a:t> </a:t>
            </a:r>
            <a:r>
              <a:rPr lang="en-US" dirty="0" err="1"/>
              <a:t>dispozitivului</a:t>
            </a:r>
            <a:br>
              <a:rPr lang="ro-RO" sz="4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689A-0139-8167-A992-93143E1A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801205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 err="1"/>
              <a:t>Aplica</a:t>
            </a:r>
            <a:r>
              <a:rPr lang="ro-MD" dirty="0"/>
              <a:t>ț</a:t>
            </a:r>
            <a:r>
              <a:rPr lang="en-US" dirty="0" err="1"/>
              <a:t>ia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DA5C7-C97F-068A-268F-0CB1CAE3F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1732449"/>
            <a:ext cx="3033712" cy="4532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C6F367-BEE6-CE56-FB84-D93C81558DAA}"/>
              </a:ext>
            </a:extLst>
          </p:cNvPr>
          <p:cNvSpPr txBox="1"/>
          <p:nvPr/>
        </p:nvSpPr>
        <p:spPr>
          <a:xfrm>
            <a:off x="5943600" y="1732449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Multimetrul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8307C-EA16-1D7B-C86A-E687BABF0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54180"/>
            <a:ext cx="5629275" cy="3760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EAEB61-5BCB-3984-707E-491731CDD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416" y="94376"/>
            <a:ext cx="2497584" cy="8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FFF7-5313-6869-D91F-58B97772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 dirty="0"/>
              <a:t>Concluzii</a:t>
            </a:r>
            <a:r>
              <a:rPr lang="en-US" sz="400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8396-9ABE-AAB0-C05A-2D507706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65874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Dispozitivul</a:t>
            </a:r>
            <a:r>
              <a:rPr lang="en-US" sz="2400" dirty="0"/>
              <a:t> Smart Auto Multimeter </a:t>
            </a:r>
            <a:r>
              <a:rPr lang="en-US" sz="2400" dirty="0" err="1"/>
              <a:t>este</a:t>
            </a:r>
            <a:r>
              <a:rPr lang="en-US" sz="2400" dirty="0"/>
              <a:t> un </a:t>
            </a:r>
            <a:r>
              <a:rPr lang="en-US" sz="2400" dirty="0" err="1"/>
              <a:t>dispozitiv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electricenilor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găseseasca</a:t>
            </a:r>
            <a:r>
              <a:rPr lang="en-US" sz="2400" dirty="0"/>
              <a:t> </a:t>
            </a:r>
            <a:r>
              <a:rPr lang="en-US" sz="2400" dirty="0" err="1"/>
              <a:t>orice</a:t>
            </a:r>
            <a:r>
              <a:rPr lang="en-US" sz="2400" dirty="0"/>
              <a:t> </a:t>
            </a:r>
            <a:r>
              <a:rPr lang="en-US" sz="2400" dirty="0" err="1"/>
              <a:t>consumator</a:t>
            </a:r>
            <a:r>
              <a:rPr lang="en-US" sz="2400" dirty="0"/>
              <a:t> </a:t>
            </a:r>
            <a:r>
              <a:rPr lang="en-US" sz="2400" dirty="0" err="1"/>
              <a:t>parazit</a:t>
            </a:r>
            <a:r>
              <a:rPr lang="en-US" sz="2400" dirty="0"/>
              <a:t>,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monitorizeze</a:t>
            </a:r>
            <a:r>
              <a:rPr lang="en-US" sz="2400" dirty="0"/>
              <a:t> </a:t>
            </a:r>
            <a:r>
              <a:rPr lang="en-US" sz="2400" dirty="0" err="1"/>
              <a:t>curentul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tensiunea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același</a:t>
            </a:r>
            <a:r>
              <a:rPr lang="en-US" sz="2400" dirty="0"/>
              <a:t> </a:t>
            </a:r>
            <a:r>
              <a:rPr lang="en-US" sz="2400" dirty="0" err="1"/>
              <a:t>timp</a:t>
            </a:r>
            <a:r>
              <a:rPr lang="en-US" sz="2400" dirty="0"/>
              <a:t>, </a:t>
            </a:r>
            <a:r>
              <a:rPr lang="en-US" sz="2400" dirty="0" err="1"/>
              <a:t>printr</a:t>
            </a:r>
            <a:r>
              <a:rPr lang="en-US" sz="2400" dirty="0"/>
              <a:t>-o </a:t>
            </a:r>
            <a:r>
              <a:rPr lang="en-US" sz="2400" dirty="0" err="1"/>
              <a:t>aplicație</a:t>
            </a:r>
            <a:r>
              <a:rPr lang="en-US" sz="2400" dirty="0"/>
              <a:t> </a:t>
            </a:r>
            <a:r>
              <a:rPr lang="en-US" sz="2400" dirty="0" err="1"/>
              <a:t>simplă</a:t>
            </a:r>
            <a:r>
              <a:rPr lang="en-US" sz="2400" dirty="0"/>
              <a:t>.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funcționarea</a:t>
            </a:r>
            <a:r>
              <a:rPr lang="en-US" sz="2400" dirty="0"/>
              <a:t> </a:t>
            </a:r>
            <a:r>
              <a:rPr lang="en-US" sz="2400" dirty="0" err="1"/>
              <a:t>dispozitivului</a:t>
            </a:r>
            <a:r>
              <a:rPr lang="en-US" sz="2400" dirty="0"/>
              <a:t> 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necesară</a:t>
            </a:r>
            <a:r>
              <a:rPr lang="en-US" sz="2400" dirty="0"/>
              <a:t> o </a:t>
            </a:r>
            <a:r>
              <a:rPr lang="en-US" sz="2400" dirty="0" err="1"/>
              <a:t>altă</a:t>
            </a:r>
            <a:r>
              <a:rPr lang="en-US" sz="2400" dirty="0"/>
              <a:t> </a:t>
            </a:r>
            <a:r>
              <a:rPr lang="en-US" sz="2400" dirty="0" err="1"/>
              <a:t>sursă</a:t>
            </a:r>
            <a:r>
              <a:rPr lang="en-US" sz="2400" dirty="0"/>
              <a:t> de </a:t>
            </a:r>
            <a:r>
              <a:rPr lang="en-US" sz="2400" dirty="0" err="1"/>
              <a:t>tensiune</a:t>
            </a:r>
            <a:r>
              <a:rPr lang="en-US" sz="2400" dirty="0"/>
              <a:t> </a:t>
            </a:r>
            <a:r>
              <a:rPr lang="en-US" sz="2400" dirty="0" err="1"/>
              <a:t>decât</a:t>
            </a:r>
            <a:r>
              <a:rPr lang="en-US" sz="2400" dirty="0"/>
              <a:t> </a:t>
            </a:r>
            <a:r>
              <a:rPr lang="en-US" sz="2400" dirty="0" err="1"/>
              <a:t>cea</a:t>
            </a:r>
            <a:r>
              <a:rPr lang="en-US" sz="2400" dirty="0"/>
              <a:t> </a:t>
            </a:r>
            <a:r>
              <a:rPr lang="en-US" sz="2400" dirty="0" err="1"/>
              <a:t>monitorizată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8DA88-B77A-6ED8-9EFF-6CCC8894D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416" y="94376"/>
            <a:ext cx="2497584" cy="8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BCF1-3A56-5D3E-9E8D-9182BD03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4000" dirty="0"/>
              <a:t>Viitoare îmbunătățiri</a:t>
            </a:r>
            <a:br>
              <a:rPr lang="ro-RO" sz="4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B7E9-6D32-B94F-4547-47A26BDD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134576"/>
          </a:xfrm>
        </p:spPr>
        <p:txBody>
          <a:bodyPr/>
          <a:lstStyle/>
          <a:p>
            <a:pPr marL="36900" indent="0" algn="ctr">
              <a:buNone/>
            </a:pPr>
            <a:r>
              <a:rPr lang="en-US" dirty="0" err="1"/>
              <a:t>Acumulator</a:t>
            </a:r>
            <a:r>
              <a:rPr lang="en-US" dirty="0"/>
              <a:t> intern, care s</a:t>
            </a:r>
            <a:r>
              <a:rPr lang="ro-MD" dirty="0"/>
              <a:t>ă</a:t>
            </a:r>
            <a:r>
              <a:rPr lang="en-US" dirty="0"/>
              <a:t> permit</a:t>
            </a:r>
            <a:r>
              <a:rPr lang="ro-MD" dirty="0"/>
              <a:t>ă</a:t>
            </a:r>
            <a:r>
              <a:rPr lang="en-US" dirty="0"/>
              <a:t>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echipamentelor</a:t>
            </a:r>
            <a:r>
              <a:rPr lang="en-US" dirty="0"/>
              <a:t> </a:t>
            </a:r>
            <a:r>
              <a:rPr lang="en-US" dirty="0" err="1"/>
              <a:t>electronice</a:t>
            </a:r>
            <a:r>
              <a:rPr lang="en-US" dirty="0"/>
              <a:t> cu </a:t>
            </a:r>
            <a:r>
              <a:rPr lang="en-US" dirty="0" err="1"/>
              <a:t>tensiuni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ro-MD" dirty="0"/>
              <a:t>ă</a:t>
            </a:r>
            <a:r>
              <a:rPr lang="en-US" dirty="0"/>
              <a:t> aliment</a:t>
            </a:r>
            <a:r>
              <a:rPr lang="ro-MD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dispozitivului</a:t>
            </a:r>
            <a:r>
              <a:rPr lang="en-US" dirty="0"/>
              <a:t> 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9A819-033F-CB06-6A00-0DAA56A0E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416" y="94376"/>
            <a:ext cx="2497584" cy="870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0F9E81-4423-7C9C-79EE-6EE0C5C04EB6}"/>
              </a:ext>
            </a:extLst>
          </p:cNvPr>
          <p:cNvSpPr txBox="1"/>
          <p:nvPr/>
        </p:nvSpPr>
        <p:spPr>
          <a:xfrm>
            <a:off x="2148343" y="3705225"/>
            <a:ext cx="78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MD" dirty="0"/>
              <a:t>ț</a:t>
            </a:r>
            <a:r>
              <a:rPr lang="en-US" dirty="0" err="1"/>
              <a:t>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6D308-EE2B-ACEA-92DE-67C9B37994BC}"/>
              </a:ext>
            </a:extLst>
          </p:cNvPr>
          <p:cNvSpPr txBox="1"/>
          <p:nvPr/>
        </p:nvSpPr>
        <p:spPr>
          <a:xfrm>
            <a:off x="2255017" y="2598003"/>
            <a:ext cx="88927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4800" b="1" dirty="0">
                <a:solidFill>
                  <a:prstClr val="white"/>
                </a:solidFill>
                <a:latin typeface="Tw Cen MT" panose="020B0602020104020603"/>
                <a:cs typeface="Arial" panose="020B0604020202020204" pitchFamily="34" charset="0"/>
              </a:rPr>
              <a:t>Vă mulțumesc pentru atenție!</a:t>
            </a:r>
            <a:endParaRPr lang="en-GB" sz="4800" dirty="0">
              <a:solidFill>
                <a:prstClr val="white"/>
              </a:solidFill>
              <a:latin typeface="Tw Cen MT" panose="020B060202010402060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1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D8071E-93F1-6D6C-F44C-E07B955C3762}"/>
              </a:ext>
            </a:extLst>
          </p:cNvPr>
          <p:cNvSpPr txBox="1"/>
          <p:nvPr/>
        </p:nvSpPr>
        <p:spPr>
          <a:xfrm>
            <a:off x="847725" y="438150"/>
            <a:ext cx="103346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Cuprins</a:t>
            </a:r>
          </a:p>
          <a:p>
            <a:endParaRPr lang="ro-RO" sz="1800" dirty="0"/>
          </a:p>
          <a:p>
            <a:endParaRPr lang="en-US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o-RO" sz="1800" dirty="0"/>
              <a:t>Obiectivele</a:t>
            </a:r>
            <a:r>
              <a:rPr lang="en-US" sz="1800" dirty="0"/>
              <a:t> </a:t>
            </a:r>
            <a:r>
              <a:rPr lang="ro-RO" sz="1800" dirty="0"/>
              <a:t>proiectului</a:t>
            </a:r>
            <a:r>
              <a:rPr lang="en-US" sz="1800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ro-RO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dispozitivului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/>
              <a:t>Specifica</a:t>
            </a:r>
            <a:r>
              <a:rPr lang="ro-MD" dirty="0"/>
              <a:t>ț</a:t>
            </a:r>
            <a:r>
              <a:rPr lang="en-US" dirty="0" err="1"/>
              <a:t>iile</a:t>
            </a:r>
            <a:r>
              <a:rPr lang="en-US" dirty="0"/>
              <a:t> </a:t>
            </a:r>
            <a:r>
              <a:rPr lang="en-US" dirty="0" err="1"/>
              <a:t>dispozitivului</a:t>
            </a:r>
            <a:endParaRPr lang="ro-RO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o-RO" sz="1800" dirty="0"/>
              <a:t>Concluzii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o-RO" sz="1800" dirty="0"/>
              <a:t>Viitoare îmbunătățiri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F1278-6190-63DA-C7B6-00469996B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416" y="94376"/>
            <a:ext cx="2497584" cy="8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7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2D05-D998-E548-EAE3-EB938A4D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5ECB-962A-1E88-029A-996EFDC4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Ofer</a:t>
            </a:r>
            <a:r>
              <a:rPr lang="ro-MD" dirty="0"/>
              <a:t>ă</a:t>
            </a:r>
            <a:r>
              <a:rPr lang="en-US" dirty="0"/>
              <a:t> </a:t>
            </a:r>
            <a:r>
              <a:rPr lang="en-US" dirty="0" err="1"/>
              <a:t>electricienilor</a:t>
            </a:r>
            <a:r>
              <a:rPr lang="en-US" dirty="0"/>
              <a:t> auto un </a:t>
            </a:r>
            <a:r>
              <a:rPr lang="en-US" dirty="0" err="1"/>
              <a:t>multimetru</a:t>
            </a:r>
            <a:r>
              <a:rPr lang="en-US" dirty="0"/>
              <a:t> u</a:t>
            </a:r>
            <a:r>
              <a:rPr lang="ro-MD" dirty="0"/>
              <a:t>ș</a:t>
            </a:r>
            <a:r>
              <a:rPr lang="en-US" dirty="0"/>
              <a:t>or de </a:t>
            </a:r>
            <a:r>
              <a:rPr lang="en-US" dirty="0" err="1"/>
              <a:t>monitorizat</a:t>
            </a:r>
            <a:r>
              <a:rPr lang="en-US" dirty="0"/>
              <a:t> 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err="1"/>
              <a:t>Dispozitiv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m</a:t>
            </a:r>
            <a:r>
              <a:rPr lang="ro-MD" dirty="0"/>
              <a:t>ă</a:t>
            </a:r>
            <a:r>
              <a:rPr lang="en-US" dirty="0" err="1"/>
              <a:t>soara</a:t>
            </a:r>
            <a:r>
              <a:rPr lang="en-US" dirty="0"/>
              <a:t> </a:t>
            </a:r>
            <a:r>
              <a:rPr lang="en-US" dirty="0" err="1"/>
              <a:t>curentul</a:t>
            </a:r>
            <a:r>
              <a:rPr lang="en-US" dirty="0"/>
              <a:t>, </a:t>
            </a:r>
            <a:r>
              <a:rPr lang="en-US" dirty="0" err="1"/>
              <a:t>tensiunea</a:t>
            </a:r>
            <a:r>
              <a:rPr lang="en-US" dirty="0"/>
              <a:t> </a:t>
            </a:r>
            <a:r>
              <a:rPr lang="ro-MD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puterea</a:t>
            </a:r>
            <a:r>
              <a:rPr lang="en-US" dirty="0"/>
              <a:t> </a:t>
            </a:r>
            <a:r>
              <a:rPr lang="en-US" dirty="0" err="1"/>
              <a:t>simultan</a:t>
            </a:r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 err="1"/>
              <a:t>Dispozitiv</a:t>
            </a:r>
            <a:r>
              <a:rPr lang="en-US" dirty="0"/>
              <a:t> compact, u</a:t>
            </a:r>
            <a:r>
              <a:rPr lang="ro-MD" dirty="0"/>
              <a:t>ș</a:t>
            </a:r>
            <a:r>
              <a:rPr lang="en-US" dirty="0"/>
              <a:t>or de </a:t>
            </a:r>
            <a:r>
              <a:rPr lang="en-US" dirty="0" err="1"/>
              <a:t>folosit</a:t>
            </a:r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</a:t>
            </a:r>
            <a:r>
              <a:rPr lang="ro-MD" dirty="0"/>
              <a:t>ă</a:t>
            </a:r>
            <a:r>
              <a:rPr lang="en-US" dirty="0"/>
              <a:t> </a:t>
            </a:r>
            <a:r>
              <a:rPr lang="en-US" dirty="0" err="1"/>
              <a:t>alimentarea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de la </a:t>
            </a:r>
            <a:r>
              <a:rPr lang="en-US" dirty="0" err="1"/>
              <a:t>acumulatori</a:t>
            </a:r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AC9F0-AD41-5C45-F68F-5B73D199F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416" y="94376"/>
            <a:ext cx="2497584" cy="8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9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0E33-FBC4-796A-B03D-B910B0FC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pic>
        <p:nvPicPr>
          <p:cNvPr id="1026" name="Picture 2" descr="MIT AI2 Companion – Aplicații pe Google Play">
            <a:extLst>
              <a:ext uri="{FF2B5EF4-FFF2-40B4-BE49-F238E27FC236}">
                <a16:creationId xmlns:a16="http://schemas.microsoft.com/office/drawing/2014/main" id="{27882646-4B98-7B3B-3380-6659A8EE99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8" y="2185989"/>
            <a:ext cx="2671761" cy="267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ftware | Arduino">
            <a:extLst>
              <a:ext uri="{FF2B5EF4-FFF2-40B4-BE49-F238E27FC236}">
                <a16:creationId xmlns:a16="http://schemas.microsoft.com/office/drawing/2014/main" id="{407F3309-D917-42F8-EDB5-691CB1522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2185988"/>
            <a:ext cx="2671762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7043D-9ED6-43F0-EEED-9196B1CAC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416" y="94376"/>
            <a:ext cx="2497584" cy="8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1A5A-0C5D-5102-12C5-A3363256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dispozitivului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DE41-3869-FDBD-F909-AC607A35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err="1"/>
              <a:t>Componente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Arduino UNO</a:t>
            </a:r>
          </a:p>
          <a:p>
            <a:pPr lvl="1"/>
            <a:r>
              <a:rPr lang="en-US" dirty="0" err="1"/>
              <a:t>Senzor</a:t>
            </a:r>
            <a:r>
              <a:rPr lang="en-US" dirty="0"/>
              <a:t> de </a:t>
            </a:r>
            <a:r>
              <a:rPr lang="en-US" dirty="0" err="1"/>
              <a:t>curent</a:t>
            </a:r>
            <a:r>
              <a:rPr lang="en-US" dirty="0"/>
              <a:t> INA219</a:t>
            </a:r>
          </a:p>
          <a:p>
            <a:pPr lvl="1"/>
            <a:r>
              <a:rPr lang="en-US" dirty="0"/>
              <a:t>Modul Bluetooth CH-06</a:t>
            </a:r>
          </a:p>
          <a:p>
            <a:pPr lvl="1"/>
            <a:r>
              <a:rPr lang="en-US" dirty="0" err="1"/>
              <a:t>Leduri</a:t>
            </a:r>
            <a:r>
              <a:rPr lang="en-US" dirty="0"/>
              <a:t> cu </a:t>
            </a:r>
            <a:r>
              <a:rPr lang="en-US" dirty="0" err="1"/>
              <a:t>anod</a:t>
            </a:r>
            <a:r>
              <a:rPr lang="en-US" dirty="0"/>
              <a:t> </a:t>
            </a:r>
            <a:r>
              <a:rPr lang="ro-MD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catod</a:t>
            </a:r>
            <a:endParaRPr lang="en-US" dirty="0"/>
          </a:p>
          <a:p>
            <a:pPr lvl="1"/>
            <a:r>
              <a:rPr lang="en-US" dirty="0" err="1"/>
              <a:t>Rezisten</a:t>
            </a:r>
            <a:r>
              <a:rPr lang="ro-MD" dirty="0"/>
              <a:t>ț</a:t>
            </a:r>
            <a:r>
              <a:rPr lang="en-US" dirty="0"/>
              <a:t>e </a:t>
            </a:r>
          </a:p>
          <a:p>
            <a:pPr lvl="1"/>
            <a:r>
              <a:rPr lang="en-US" dirty="0" err="1"/>
              <a:t>Diod</a:t>
            </a:r>
            <a:r>
              <a:rPr lang="ro-MD" dirty="0"/>
              <a:t>ă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92FFD-B8CE-1854-E956-7302FF09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416" y="94376"/>
            <a:ext cx="2497584" cy="8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2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1844-90D6-90E3-8F46-E8E61E2B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UNO</a:t>
            </a:r>
          </a:p>
        </p:txBody>
      </p:sp>
      <p:pic>
        <p:nvPicPr>
          <p:cNvPr id="2050" name="Picture 2" descr="A000066 - Arduino - Evaluation Board, MCU 8-Bit, Arduino Uno R3">
            <a:extLst>
              <a:ext uri="{FF2B5EF4-FFF2-40B4-BE49-F238E27FC236}">
                <a16:creationId xmlns:a16="http://schemas.microsoft.com/office/drawing/2014/main" id="{3C5D6F8E-0C4C-A2A2-153A-60FF754BD2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16" y="1731963"/>
            <a:ext cx="5550043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2CAB0F-B218-F65C-078E-E2653FC6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416" y="94376"/>
            <a:ext cx="2497584" cy="8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8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A9BF-D7E4-70DC-4609-475CDF80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Senzor</a:t>
            </a:r>
            <a:r>
              <a:rPr lang="en-US" dirty="0"/>
              <a:t> de </a:t>
            </a:r>
            <a:r>
              <a:rPr lang="en-US" dirty="0" err="1"/>
              <a:t>curent</a:t>
            </a:r>
            <a:r>
              <a:rPr lang="en-US" dirty="0"/>
              <a:t> INA219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Senzor de curent bidirectional INA219">
            <a:extLst>
              <a:ext uri="{FF2B5EF4-FFF2-40B4-BE49-F238E27FC236}">
                <a16:creationId xmlns:a16="http://schemas.microsoft.com/office/drawing/2014/main" id="{322D792A-72DF-F80D-685A-8FFD775AD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194" y="1731963"/>
            <a:ext cx="4578086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015D89-2CD6-4836-5459-31ACCD191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416" y="94376"/>
            <a:ext cx="2497584" cy="8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D49E-C0ED-DADC-D9DC-BA8DAF13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 Bluetooth CH-06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Modul bluetooth HC-06 transmisie seriala Craiova • OLX.ro">
            <a:extLst>
              <a:ext uri="{FF2B5EF4-FFF2-40B4-BE49-F238E27FC236}">
                <a16:creationId xmlns:a16="http://schemas.microsoft.com/office/drawing/2014/main" id="{CA63667D-FC6C-9AEE-5900-0BC21BCD48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19" y="1731963"/>
            <a:ext cx="4059237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5974D-069E-BDDB-4E3C-2CAE000E4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416" y="94376"/>
            <a:ext cx="2497584" cy="8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1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5430-4C7B-0525-4F66-019CAF86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Leduri</a:t>
            </a:r>
            <a:r>
              <a:rPr lang="en-US" dirty="0"/>
              <a:t> cu </a:t>
            </a:r>
            <a:r>
              <a:rPr lang="en-US" dirty="0" err="1"/>
              <a:t>anod</a:t>
            </a:r>
            <a:r>
              <a:rPr lang="en-US" dirty="0"/>
              <a:t> </a:t>
            </a:r>
            <a:r>
              <a:rPr lang="ro-MD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catod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ford escort MK VII: MODIFICARE ILUMINARE BORD SI BUTOANE">
            <a:extLst>
              <a:ext uri="{FF2B5EF4-FFF2-40B4-BE49-F238E27FC236}">
                <a16:creationId xmlns:a16="http://schemas.microsoft.com/office/drawing/2014/main" id="{DC1908A0-CDDF-89B9-8EEA-21344BEDD2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2" y="2309019"/>
            <a:ext cx="44767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30173-B527-0668-0685-A6F0F6DAE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416" y="94376"/>
            <a:ext cx="2497584" cy="8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3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95</TotalTime>
  <Words>246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Calisto MT</vt:lpstr>
      <vt:lpstr>Tw Cen MT</vt:lpstr>
      <vt:lpstr>Wingdings 2</vt:lpstr>
      <vt:lpstr>Slate</vt:lpstr>
      <vt:lpstr>Smart auto multimeter: aparat de măsurat curentul/tensiunea/puterea în timp real</vt:lpstr>
      <vt:lpstr>PowerPoint Presentation</vt:lpstr>
      <vt:lpstr>Obiectivele proiectului</vt:lpstr>
      <vt:lpstr>Tehnologii folosite</vt:lpstr>
      <vt:lpstr>Proiectarea dispozitivului </vt:lpstr>
      <vt:lpstr>Arduino UNO</vt:lpstr>
      <vt:lpstr>Senzor de curent INA219 </vt:lpstr>
      <vt:lpstr>Modul Bluetooth CH-06 </vt:lpstr>
      <vt:lpstr>Leduri cu anod și catod </vt:lpstr>
      <vt:lpstr>Rezistențe și diode</vt:lpstr>
      <vt:lpstr>Specificațiile dispozitivului </vt:lpstr>
      <vt:lpstr>Concluzii </vt:lpstr>
      <vt:lpstr>Viitoare îmbunătățiri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auto multimeter: aparat de măsurat curentul/tensiunea/puterea în timp real</dc:title>
  <dc:creator>cociorvanandrei99@gmail.com</dc:creator>
  <cp:lastModifiedBy>cociorvanandrei99@gmail.com</cp:lastModifiedBy>
  <cp:revision>1</cp:revision>
  <dcterms:created xsi:type="dcterms:W3CDTF">2022-09-08T13:14:03Z</dcterms:created>
  <dcterms:modified xsi:type="dcterms:W3CDTF">2022-09-08T14:54:53Z</dcterms:modified>
</cp:coreProperties>
</file>