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F239-49BC-4C05-98A2-BD405F06621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829F5-D326-4579-B612-2F20957C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1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70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84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2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8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FA47-F3F1-4920-A479-394E6C24764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D0D0-B9D5-446E-9822-305CF960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8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5D504F7-7460-47C5-B380-4EF186F93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Project 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0847A56-4907-44B0-9EB7-2480C6310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Teodorescu Andrei </a:t>
            </a:r>
          </a:p>
          <a:p>
            <a:r>
              <a:rPr lang="en-US" dirty="0"/>
              <a:t>Eugen </a:t>
            </a:r>
            <a:r>
              <a:rPr lang="en-US" dirty="0" err="1"/>
              <a:t>Mihail</a:t>
            </a:r>
            <a:endParaRPr lang="en-US" dirty="0"/>
          </a:p>
          <a:p>
            <a:r>
              <a:rPr lang="en-US" dirty="0"/>
              <a:t>505 BDTS</a:t>
            </a:r>
          </a:p>
        </p:txBody>
      </p:sp>
    </p:spTree>
    <p:extLst>
      <p:ext uri="{BB962C8B-B14F-4D97-AF65-F5344CB8AC3E}">
        <p14:creationId xmlns:p14="http://schemas.microsoft.com/office/powerpoint/2010/main" val="221487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78593F-57AD-4064-B57E-58B61A9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Plot-</a:t>
            </a:r>
            <a:r>
              <a:rPr lang="en-US" dirty="0" err="1"/>
              <a:t>uri</a:t>
            </a:r>
            <a:r>
              <a:rPr lang="en-US" dirty="0"/>
              <a:t> Eugen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19D1A6-C269-47CE-99A5-804AA64E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B87493-3CCE-4141-BE19-D5F7AB3D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Reticulate library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1E03E5F-94EF-4F83-8483-14CD24F1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3" y="2061826"/>
            <a:ext cx="4233424" cy="16717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In developing this project we tried to use the </a:t>
            </a:r>
            <a:r>
              <a:rPr lang="en-US" sz="2000" dirty="0" err="1"/>
              <a:t>relicate</a:t>
            </a:r>
            <a:r>
              <a:rPr lang="en-US" sz="2000" dirty="0"/>
              <a:t> library in R Studio, but we were not very successful. But still these are our results.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5EAED9ED-71C1-4654-8E72-1A3A73B4A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62" y="2061825"/>
            <a:ext cx="5498272" cy="353263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6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FBA3F84B-B285-467D-AFE0-7CED8585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3" y="4651158"/>
            <a:ext cx="6086276" cy="202368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17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053CBF-7DEE-4B77-9F83-2AC4F370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ubstituent conținut 4" descr="O imagine care conține text&#10;&#10;Descriere generată automat">
            <a:extLst>
              <a:ext uri="{FF2B5EF4-FFF2-40B4-BE49-F238E27FC236}">
                <a16:creationId xmlns:a16="http://schemas.microsoft.com/office/drawing/2014/main" id="{F29BE037-6A13-4DE5-9254-BA0691B8F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2" y="2050799"/>
            <a:ext cx="5758180" cy="3598863"/>
          </a:xfrm>
        </p:spPr>
      </p:pic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5997CB1C-12CD-402D-8BAA-EF24E91F8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8" y="2050799"/>
            <a:ext cx="5896798" cy="1600423"/>
          </a:xfrm>
          <a:prstGeom prst="rect">
            <a:avLst/>
          </a:prstGeom>
        </p:spPr>
      </p:pic>
      <p:pic>
        <p:nvPicPr>
          <p:cNvPr id="9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45915593-FDCC-47F4-AF44-7824BE5DF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8" y="4382660"/>
            <a:ext cx="5896798" cy="1267002"/>
          </a:xfrm>
          <a:prstGeom prst="rect">
            <a:avLst/>
          </a:prstGeom>
        </p:spPr>
      </p:pic>
      <p:sp>
        <p:nvSpPr>
          <p:cNvPr id="10" name="Dreptunghi 9">
            <a:extLst>
              <a:ext uri="{FF2B5EF4-FFF2-40B4-BE49-F238E27FC236}">
                <a16:creationId xmlns:a16="http://schemas.microsoft.com/office/drawing/2014/main" id="{D0A08EE9-7B4B-4570-AC13-D9EE5726B301}"/>
              </a:ext>
            </a:extLst>
          </p:cNvPr>
          <p:cNvSpPr/>
          <p:nvPr/>
        </p:nvSpPr>
        <p:spPr>
          <a:xfrm>
            <a:off x="255522" y="5837381"/>
            <a:ext cx="4498110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 of Selling Leagues</a:t>
            </a:r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A5C10EB8-4FCF-4F05-82B1-838696551221}"/>
              </a:ext>
            </a:extLst>
          </p:cNvPr>
          <p:cNvSpPr/>
          <p:nvPr/>
        </p:nvSpPr>
        <p:spPr>
          <a:xfrm>
            <a:off x="6178298" y="3694590"/>
            <a:ext cx="4498110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 of Buying Leagues</a:t>
            </a: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773AE21E-D501-4FCC-81F7-9EA54D815C9C}"/>
              </a:ext>
            </a:extLst>
          </p:cNvPr>
          <p:cNvSpPr/>
          <p:nvPr/>
        </p:nvSpPr>
        <p:spPr>
          <a:xfrm>
            <a:off x="6178298" y="5837381"/>
            <a:ext cx="4498110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 of Profitable Leagues</a:t>
            </a:r>
          </a:p>
        </p:txBody>
      </p:sp>
    </p:spTree>
    <p:extLst>
      <p:ext uri="{BB962C8B-B14F-4D97-AF65-F5344CB8AC3E}">
        <p14:creationId xmlns:p14="http://schemas.microsoft.com/office/powerpoint/2010/main" val="326508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BFE8BD7-0E83-4A46-BB9A-E4E3587C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D6525BD-6A37-47F3-AB45-1358467B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After the development of this project we can say that we retained basic knowledge in manipulating and visualizing a dataset. At the same time, we would have liked to succeed more in the part where we tried to use the </a:t>
            </a:r>
            <a:r>
              <a:rPr lang="en-US" dirty="0" err="1"/>
              <a:t>Relicate</a:t>
            </a:r>
            <a:r>
              <a:rPr lang="en-US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294900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3B2A5D8-07B3-45B5-96DA-E4914FDC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 for your attention!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B520E6D-FA0B-4D40-8F23-C5520122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Have a great day!</a:t>
            </a:r>
          </a:p>
        </p:txBody>
      </p:sp>
    </p:spTree>
    <p:extLst>
      <p:ext uri="{BB962C8B-B14F-4D97-AF65-F5344CB8AC3E}">
        <p14:creationId xmlns:p14="http://schemas.microsoft.com/office/powerpoint/2010/main" val="107668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4B976D-689A-4196-B38A-59E5A670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1760300-D223-4EAC-95AA-FAE85590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Inter"/>
              </a:rPr>
              <a:t>The chosen dataset contains the top 250 most expensive football transfers made between season 2000-2001 until season 2018-2019. The dataset was created on 1 August 2018 and this was uploaded to kaggle.com by a student from Duke University, United States.</a:t>
            </a:r>
          </a:p>
          <a:p>
            <a:pPr marL="0" indent="0" algn="just">
              <a:buNone/>
            </a:pPr>
            <a:r>
              <a:rPr lang="en-US" dirty="0">
                <a:latin typeface="Inter"/>
              </a:rPr>
              <a:t>Here is the link to the dataset:</a:t>
            </a:r>
          </a:p>
          <a:p>
            <a:pPr marL="0" indent="0" algn="just">
              <a:buNone/>
            </a:pPr>
            <a:r>
              <a:rPr lang="en-US" dirty="0"/>
              <a:t>https://www.kaggle.com/vardan95ghazaryan/top-250-football-transfers-from-2000-to-2018</a:t>
            </a:r>
          </a:p>
        </p:txBody>
      </p:sp>
    </p:spTree>
    <p:extLst>
      <p:ext uri="{BB962C8B-B14F-4D97-AF65-F5344CB8AC3E}">
        <p14:creationId xmlns:p14="http://schemas.microsoft.com/office/powerpoint/2010/main" val="24299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Rectangle 13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A53CD61-E04C-45C5-BFB5-F40A40DD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pic>
        <p:nvPicPr>
          <p:cNvPr id="31" name="Picture 17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CA2A26A-C1CD-4ED0-A608-048597A5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We chose this dataset because we are both passionate about this football transfer industry and because at first glance it seemed like a dataset from which we could draw interesting conclusions about this topic.</a:t>
            </a:r>
          </a:p>
        </p:txBody>
      </p:sp>
      <p:pic>
        <p:nvPicPr>
          <p:cNvPr id="5" name="Imagine 4" descr="O imagine care conține text, tabelă de marcaj, monitor, albastru&#10;&#10;Descriere generată automat">
            <a:extLst>
              <a:ext uri="{FF2B5EF4-FFF2-40B4-BE49-F238E27FC236}">
                <a16:creationId xmlns:a16="http://schemas.microsoft.com/office/drawing/2014/main" id="{30163EAA-E629-47BF-916F-55C8387F1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664821"/>
            <a:ext cx="3358478" cy="55283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45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AB1A1A-4053-4E5E-AD35-4A6113B4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BD1A6A0-3B39-4B37-ACBA-5AA0DC32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2694646" cy="355685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We started the project by loading the data set and analyzing it in detail.</a:t>
            </a:r>
          </a:p>
        </p:txBody>
      </p:sp>
      <p:pic>
        <p:nvPicPr>
          <p:cNvPr id="5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BDD546EA-F57D-404A-B748-D44E5C51D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32" y="2336873"/>
            <a:ext cx="7259063" cy="1190791"/>
          </a:xfrm>
          <a:prstGeom prst="rect">
            <a:avLst/>
          </a:prstGeom>
        </p:spPr>
      </p:pic>
      <p:pic>
        <p:nvPicPr>
          <p:cNvPr id="7" name="Imagine 6" descr="O imagine care conține masă&#10;&#10;Descriere generată automat">
            <a:extLst>
              <a:ext uri="{FF2B5EF4-FFF2-40B4-BE49-F238E27FC236}">
                <a16:creationId xmlns:a16="http://schemas.microsoft.com/office/drawing/2014/main" id="{131913BA-75F8-4D61-96AC-BBA2DA6D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4509618"/>
            <a:ext cx="1045837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8B44F5-381C-4F50-A829-98CF7A53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6AA7B8B6-51A5-4C85-90D8-0495C3F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started our journey from the most expensive transfer that was made throughout the nine seasons and it was nobody else than Neymar when he left Barcelona for PSG.</a:t>
            </a: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FFD027D4-98FB-4AA6-B4DC-FDFEC43F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1" y="3663629"/>
            <a:ext cx="844032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7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DCAD82E-58DC-484A-81E0-1CCF337F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Beginning of interpretation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5AB54D-8D6E-430A-8D87-5FEDBF7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rgbClr val="FFFFFF"/>
                </a:solidFill>
              </a:rPr>
              <a:t>It can be seen that the age of a player greatly influences the chances of him being included in a transfer. We can consider that the age of 25 is the moment when a player can reach his peak of form. As the player gets older, the chances of him being transferred diminish, because 33 is the age until which most players play at a professional level.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084787B-76E6-4DC6-9B76-DC4B3CE4C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300555"/>
            <a:ext cx="5629268" cy="425009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0053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4A8943A-2182-4B9D-9797-6FB91473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Player position distribution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08AB69-F23B-430C-AF14-DE2FD2EF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solidFill>
                  <a:srgbClr val="FFFFFF"/>
                </a:solidFill>
              </a:rPr>
              <a:t>This plot is very interesting, at first sight we can see that the most sought after players are those who play in central positions: Centre-Forward, Centre-Back, Centre-Midfield and those who position themselves on the flanks have a lower number of transfers.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8B5783A-6368-4E4B-840A-56135B6D6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86" y="1661621"/>
            <a:ext cx="6115062" cy="385248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65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FB47245-E2CA-43A5-BEE5-3AD666B1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Transfer value distribution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EB6A1AF7-DD41-4F63-9D8F-4532F1FF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This plot comes somewhat in addition to the one about age distribution. The same conclusion can be drawn, as a player approaches the age of 24-25 his value increases, then begins to gradually decrease.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EE8E5A96-1B70-43B2-BF33-A80C52C6F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67" y="1977798"/>
            <a:ext cx="6303134" cy="39709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66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0FC3570-B302-4DB2-9C57-2FE6B634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Plot-</a:t>
            </a:r>
            <a:r>
              <a:rPr lang="en-US" dirty="0" err="1"/>
              <a:t>uri</a:t>
            </a:r>
            <a:r>
              <a:rPr lang="en-US" dirty="0"/>
              <a:t> Eugen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A34F95E-E49B-441A-8702-21061651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978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233</TotalTime>
  <Words>430</Words>
  <Application>Microsoft Office PowerPoint</Application>
  <PresentationFormat>Ecran lat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Inter</vt:lpstr>
      <vt:lpstr>Trebuchet MS</vt:lpstr>
      <vt:lpstr>Berlin</vt:lpstr>
      <vt:lpstr>Data Visualization Project </vt:lpstr>
      <vt:lpstr>Introduction</vt:lpstr>
      <vt:lpstr>Motivation</vt:lpstr>
      <vt:lpstr>Preparation</vt:lpstr>
      <vt:lpstr>Starting point</vt:lpstr>
      <vt:lpstr>Beginning of interpretation</vt:lpstr>
      <vt:lpstr>Player position distribution</vt:lpstr>
      <vt:lpstr>Transfer value distribution</vt:lpstr>
      <vt:lpstr>Plot-uri Eugen</vt:lpstr>
      <vt:lpstr>Plot-uri Eugen</vt:lpstr>
      <vt:lpstr>Reticulate library</vt:lpstr>
      <vt:lpstr>Prezentare PowerPoint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Data Visualization</dc:title>
  <dc:creator>Andrei Teodorescu</dc:creator>
  <cp:lastModifiedBy>Andrei Teodorescu</cp:lastModifiedBy>
  <cp:revision>18</cp:revision>
  <dcterms:created xsi:type="dcterms:W3CDTF">2021-05-12T10:37:12Z</dcterms:created>
  <dcterms:modified xsi:type="dcterms:W3CDTF">2021-05-12T14:30:19Z</dcterms:modified>
</cp:coreProperties>
</file>