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2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8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2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463-4A79-4DF9-B274-A624435000F8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EF5E-3DA4-4D59-879C-4EA1C06BE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1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505" t="15625" r="20148" b="11160"/>
          <a:stretch/>
        </p:blipFill>
        <p:spPr>
          <a:xfrm>
            <a:off x="1881052" y="535577"/>
            <a:ext cx="8112034" cy="5355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100354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Path analysis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09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16" t="26340" r="18306" b="10492"/>
          <a:stretch/>
        </p:blipFill>
        <p:spPr>
          <a:xfrm>
            <a:off x="1157408" y="559933"/>
            <a:ext cx="9144000" cy="4620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6300" y="5306785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Cluster analysis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889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21" t="20519" r="26172" b="14554"/>
          <a:stretch/>
        </p:blipFill>
        <p:spPr>
          <a:xfrm>
            <a:off x="2155372" y="900952"/>
            <a:ext cx="7772400" cy="5434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09" t="582" r="64762" b="92481"/>
          <a:stretch/>
        </p:blipFill>
        <p:spPr>
          <a:xfrm>
            <a:off x="3715231" y="6335486"/>
            <a:ext cx="2326341" cy="4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2023-07-11T09:04:26Z</dcterms:created>
  <dcterms:modified xsi:type="dcterms:W3CDTF">2023-07-11T09:13:29Z</dcterms:modified>
</cp:coreProperties>
</file>