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0"/>
    <p:restoredTop sz="91725"/>
  </p:normalViewPr>
  <p:slideViewPr>
    <p:cSldViewPr snapToGrid="0">
      <p:cViewPr varScale="1">
        <p:scale>
          <a:sx n="104" d="100"/>
          <a:sy n="104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386E2-2A65-0CA0-45CE-C7CE9F3B1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E18E0-AD95-C5A0-2882-C626423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8B2029-E82D-9AD9-4A84-00F5A4AB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862E8-5F5E-0B69-F44F-D649F578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1C98D1-118A-E59C-71DD-93C1140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5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870DE-35F8-68EC-79E7-83F142E4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AB237C-E077-CE2C-0137-3FE54D7E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6875AD-0ED9-E22B-6890-8D3AE6D1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DD8152-528F-99B8-E92B-104EA998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4992FE-9628-25FD-188C-2EDA627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5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FDE6F8-3D7D-C03C-06A9-B7FE04C3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BC35E1-812B-5C63-9975-E4425EC0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7D4E9-3FD7-7BCB-F041-50950E7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C77E65-C052-8383-C8E0-7CD8743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62F4F7-4890-0E3A-D781-BB9FAA33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37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0561-693C-6547-D8EB-1D64621E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22A82A-AB83-CF2E-D901-2D16B15B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280C1E-ACFD-4D8A-F185-96503B3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F77F45-DEB9-9F8B-B9F9-F5B6999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B5DA0C-AC9C-55EE-8753-CF32D68F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3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350DF-6B08-6755-5A0C-CB9BF6C4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0A6844-1A42-8E7A-A1A7-A55216A5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DE58BF-BF61-7BB0-940A-3A94580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A994C2-E99D-7515-5A9F-1D900955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A81A01-905A-2FD1-A7EE-3A30E85E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95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F45A-0631-2445-652C-D9184034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91D5B7-79A0-B6ED-50ED-94CE4BC9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B1DD3E-489C-4B96-F379-EA03F9DB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701264-B997-C4FD-A8C2-6DCABD47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723669-4464-F78F-3C3A-CF882CD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7D5B60-E4A9-9855-621C-A97261C9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9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8BE28-2003-C2FA-73FC-6EC7BB2B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8E945C-590C-4D43-10C5-34F9C5CE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CC2E64-B41C-793D-EE18-8EA069B8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DDFC9D-271A-F574-14B8-B808C9907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4A4582-0D6C-521F-C1ED-B9D8B574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7F4DDA-908E-4372-0F58-2D79A09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072FF3-3D92-A859-D28A-63D9F3A2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76A988-A6C1-DF18-DA90-C50FD46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37B7-1763-7CAD-43D4-9B0571C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A32ACD9-6C17-5B04-BF65-D515816A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45DC325-C67D-CBF6-A4CF-94FD3C63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F92E96-F18B-05AF-6237-87AB10FA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5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E3A21E1-0D92-085D-33FE-B8FBA58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6E74821-9B3D-6DEE-A7B5-5BCF3E55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D3B0F4-719B-2EB4-3EA7-130AA14C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8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56F6-1E9D-D0B8-233B-1F730D0F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E98D16-80EF-E126-09D4-D4ABC0F9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E1EBC3-23FA-3979-031A-159BB5F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F0020F-574F-25BF-624F-543BF07A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4B9F57-60EC-EBA5-2F33-BD14DD19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DAFD03-7B63-587C-4B2C-C7A25CEB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22E63-750C-5B25-A5D9-59D7BBDF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F28FDDA-A5B8-7EAA-31D4-6021BE9D1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A50961-F58F-7A3A-07C7-AEF7C29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D43F9-365B-4A88-4E38-6C759092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F263DD-43F2-4AE6-FB9E-F8CE966E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182E0E-DB89-1577-8BAD-73A35D78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F98CD3A-D143-2D9D-5945-238E96B0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B284A0-3734-AC29-2B9B-80D788B0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2409FF-5F6D-1562-5B2F-DC1051B5B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65AE-EC44-384A-8064-0985670FB040}" type="datetimeFigureOut">
              <a:rPr lang="pt-PT" smtClean="0"/>
              <a:t>02/02/2025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C02841-01AD-465C-B498-617AC3C7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40D0A9-2AF2-290D-3254-DC6487F1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4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AFC-1429-6CA9-A1A2-75965336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493" y="196608"/>
            <a:ext cx="3334871" cy="873862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OS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3619B2-DCEC-E535-46ED-A1BC54AA97C6}"/>
              </a:ext>
            </a:extLst>
          </p:cNvPr>
          <p:cNvSpPr txBox="1"/>
          <p:nvPr/>
        </p:nvSpPr>
        <p:spPr>
          <a:xfrm>
            <a:off x="783915" y="1377265"/>
            <a:ext cx="21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23.053 entradas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colunas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Picture 4" descr="A grid of white squares&#10;&#10;AI-generated content may be incorrect.">
            <a:extLst>
              <a:ext uri="{FF2B5EF4-FFF2-40B4-BE49-F238E27FC236}">
                <a16:creationId xmlns:a16="http://schemas.microsoft.com/office/drawing/2014/main" id="{6A3CA3BF-3FA4-EF7E-E20E-C9A3D527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5" y="2426176"/>
            <a:ext cx="2262358" cy="587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D1FDF4-24CA-05D8-F50F-4E19A61388D9}"/>
              </a:ext>
            </a:extLst>
          </p:cNvPr>
          <p:cNvSpPr txBox="1"/>
          <p:nvPr/>
        </p:nvSpPr>
        <p:spPr>
          <a:xfrm>
            <a:off x="489493" y="3429000"/>
            <a:ext cx="63310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Transaction_id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ust_id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Tran_date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Prod_cat_code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Código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Qty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Quantidade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comprados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devolvidos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Rate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Preço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unitário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Tax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Imposto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aplicado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Total_amt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incluindo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impostos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</a:rPr>
              <a:t>Store_type </a:t>
            </a:r>
            <a:r>
              <a:rPr lang="en-PT" sz="180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Tipo de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loja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onde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compra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foi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feita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0AB0AE-8E9B-3B1C-A921-0F647205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20" y="1321662"/>
            <a:ext cx="6778594" cy="1691691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05004B96-0FF2-83A2-6DCF-DFDB054839E4}"/>
              </a:ext>
            </a:extLst>
          </p:cNvPr>
          <p:cNvSpPr/>
          <p:nvPr/>
        </p:nvSpPr>
        <p:spPr>
          <a:xfrm>
            <a:off x="7473520" y="4291583"/>
            <a:ext cx="3647694" cy="1691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Intervalo de tempo: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25/01/2011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28/02/2014</a:t>
            </a:r>
          </a:p>
        </p:txBody>
      </p:sp>
    </p:spTree>
    <p:extLst>
      <p:ext uri="{BB962C8B-B14F-4D97-AF65-F5344CB8AC3E}">
        <p14:creationId xmlns:p14="http://schemas.microsoft.com/office/powerpoint/2010/main" val="33032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EA8C-F5BB-84DA-9139-0DC0683B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1431"/>
            <a:ext cx="6721699" cy="1325563"/>
          </a:xfrm>
        </p:spPr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PROBLEMA A RESOLVER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EC1EC7-39B4-F8F5-1B74-2E04B351126C}"/>
              </a:ext>
            </a:extLst>
          </p:cNvPr>
          <p:cNvSpPr txBox="1"/>
          <p:nvPr/>
        </p:nvSpPr>
        <p:spPr>
          <a:xfrm>
            <a:off x="304799" y="1347789"/>
            <a:ext cx="535305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Conseguimos identificar alguns problemas que podem dificultar a análise exploratoria dos dados, sendo eles:</a:t>
            </a: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 das transações iguais para vendas e devoluções.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Duplicações de devoluções da mesma transação, varias devoluções para uma mesma compra onde as quantidades vendidas não correspondem as quantidades que foram devolvidas.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Inconcistencia na formatação da data das transações, as datas estão desordenadas e com formatos diferentes.</a:t>
            </a:r>
          </a:p>
          <a:p>
            <a:pPr lvl="1"/>
            <a:endParaRPr lang="en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C9B343-0F54-04BA-F3A6-6B69530C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49" y="2421016"/>
            <a:ext cx="5656777" cy="571500"/>
          </a:xfrm>
          <a:prstGeom prst="rect">
            <a:avLst/>
          </a:prstGeom>
        </p:spPr>
      </p:pic>
      <p:pic>
        <p:nvPicPr>
          <p:cNvPr id="4" name="Picture 3" descr="A screenshot of a table&#10;&#10;AI-generated content may be incorrect.">
            <a:extLst>
              <a:ext uri="{FF2B5EF4-FFF2-40B4-BE49-F238E27FC236}">
                <a16:creationId xmlns:a16="http://schemas.microsoft.com/office/drawing/2014/main" id="{F80EEC0A-09C7-F884-AD42-13ABD926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9" y="3260893"/>
            <a:ext cx="5707350" cy="9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09BB-B84F-0B6F-F19C-A1A27883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330E38-5DDC-5EE9-84FB-5BA74E6EE3C9}"/>
              </a:ext>
            </a:extLst>
          </p:cNvPr>
          <p:cNvSpPr txBox="1"/>
          <p:nvPr/>
        </p:nvSpPr>
        <p:spPr>
          <a:xfrm>
            <a:off x="1395412" y="1690688"/>
            <a:ext cx="94011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Através da análise da tabela, dos seus dados e das inconsistências encontradas, foi-nos possível concluir o seguinte: </a:t>
            </a:r>
          </a:p>
          <a:p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 facto de termos devoluções repetidas na tabela influencia os dados que podemos obter relativamente ao comportamento de compra do cliente e ao volume de vendas.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desformatacão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da data impacta negativamente uma possível análise de padrões de compra.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Os erros encontrados podem estar relacionados com alguma falha no sistema, ao carregar os dados.</a:t>
            </a:r>
          </a:p>
          <a:p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F44E-BA6F-BB7C-7D1D-AC84E1BA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PRÓXIMOS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DED0F8-1ADC-F028-0224-25C432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Baseadas na nossa análise aos dados, nos problemas identificados e nas conclusões a que chegámos, consideramos estes os próximos passos necessários:</a:t>
            </a: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Verificar se existe alguma falha de sistema para evitar que os dados carregados na tabela seja errados, caso a nossa conclusão esteja correta.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Investigar o motivo de termos algumas transações com mais do que uma devolução associada.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 ambas as respostas acima respondidas, limpar os dados na tabela para que esta seja mais viável de trabalhar e os insights retirados sejam relevantes e verdadeiros.</a:t>
            </a:r>
          </a:p>
        </p:txBody>
      </p:sp>
    </p:spTree>
    <p:extLst>
      <p:ext uri="{BB962C8B-B14F-4D97-AF65-F5344CB8AC3E}">
        <p14:creationId xmlns:p14="http://schemas.microsoft.com/office/powerpoint/2010/main" val="4284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Courier New</vt:lpstr>
      <vt:lpstr>Wingdings</vt:lpstr>
      <vt:lpstr>Tema do Office</vt:lpstr>
      <vt:lpstr>OS DADOS</vt:lpstr>
      <vt:lpstr>PROBLEMA A RESOLVER</vt:lpstr>
      <vt:lpstr>CONCLUSÕES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DADOS</dc:title>
  <dc:creator>Microsoft Office User</dc:creator>
  <cp:lastModifiedBy>Andreia CAMPOS</cp:lastModifiedBy>
  <cp:revision>6</cp:revision>
  <dcterms:created xsi:type="dcterms:W3CDTF">2025-01-29T20:37:23Z</dcterms:created>
  <dcterms:modified xsi:type="dcterms:W3CDTF">2025-02-02T15:09:36Z</dcterms:modified>
</cp:coreProperties>
</file>